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A1738-2372-4554-ADF0-EBF4B8C3425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4779A-1469-4B5D-8DFC-DA5B0BE1CC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A6A0-DAB8-484E-A23A-AF19CA052BE7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E44C-8EE2-4935-867B-4F122A5761D3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D481-49C5-4BD3-AE3E-359DC2FF754D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24B4-5F6F-4F32-85B5-CAA9EDF56FD9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9DE0-D248-42DF-AB6C-CC05DC5B5784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EF7D-7B1C-4BE0-8A6A-E3E58623E6F0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C241-1D1F-4429-B793-F61949B4A016}" type="datetime1">
              <a:rPr lang="en-US" smtClean="0"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8763-C9B3-4298-96D9-2679C306859B}" type="datetime1">
              <a:rPr lang="en-US" smtClean="0"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210-8787-41B0-9D90-F640934D4D12}" type="datetime1">
              <a:rPr lang="en-US" smtClean="0"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92D-B094-4D52-ADBE-BF6A21592975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0CDB-3008-4D85-8CA4-FD28C76CAC15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80289-6926-4A31-BCCC-7043926935C6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D476-0FEC-4471-BEB8-3F13E405D4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82" y="343331"/>
            <a:ext cx="1446609" cy="165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43331"/>
            <a:ext cx="6344619" cy="1988237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pPr algn="ctr"/>
            <a:r>
              <a:rPr lang="en-US" sz="25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5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5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25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5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9203" y="2518494"/>
            <a:ext cx="5831238" cy="680186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Programme</a:t>
            </a:r>
            <a:r>
              <a:rPr lang="en-US" sz="2000" b="1" dirty="0">
                <a:solidFill>
                  <a:srgbClr val="7030A0"/>
                </a:solidFill>
              </a:rPr>
              <a:t>: M.A.,HUMAN  RESOURCE MANAGEMENT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5754" y="3044916"/>
            <a:ext cx="4814161" cy="526298"/>
          </a:xfrm>
          <a:prstGeom prst="rect">
            <a:avLst/>
          </a:prstGeom>
        </p:spPr>
        <p:txBody>
          <a:bodyPr wrap="square" lIns="64008" tIns="32004" rIns="64008" bIns="32004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15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Human resource management </a:t>
            </a:r>
            <a:endParaRPr lang="en-US" sz="15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sz="15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15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22HRM1CC2</a:t>
            </a:r>
            <a:endParaRPr lang="en-US" sz="15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4442" y="3952068"/>
            <a:ext cx="4572000" cy="680186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 Unit-I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Arial Black" pitchFamily="34" charset="0"/>
              </a:rPr>
              <a:t>Introduction to 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HRM</a:t>
            </a:r>
            <a:endParaRPr lang="en-US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0356" y="4920712"/>
            <a:ext cx="4572000" cy="987963"/>
          </a:xfrm>
          <a:prstGeom prst="rect">
            <a:avLst/>
          </a:prstGeom>
        </p:spPr>
        <p:txBody>
          <a:bodyPr lIns="64008" tIns="32004" rIns="64008" bIns="32004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 Resource Management_ A 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Importance of Human Reso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ruitment and Sel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 Training and Develo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formance Manag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ensation and Benefi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 Rel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Future of Human Resource 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55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DLL</dc:creator>
  <cp:lastModifiedBy>DLL</cp:lastModifiedBy>
  <cp:revision>7</cp:revision>
  <dcterms:created xsi:type="dcterms:W3CDTF">2024-12-07T06:08:19Z</dcterms:created>
  <dcterms:modified xsi:type="dcterms:W3CDTF">2024-12-07T07:00:20Z</dcterms:modified>
</cp:coreProperties>
</file>