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al Black" panose="020B0A04020102020204" pitchFamily="34" charset="0"/>
      <p:bold r:id="rId11"/>
    </p:embeddedFont>
    <p:embeddedFont>
      <p:font typeface="Merriweather Bold" panose="00000800000000000000" pitchFamily="2" charset="0"/>
      <p:bold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57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65390" y="343071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INFORMATION RESOURCE SYSTEMS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:22HRMEC6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8A0A0-749E-F0AA-6E5A-CF654A09F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0" y="433597"/>
            <a:ext cx="2314575" cy="198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8233CF-BD27-C45D-C708-2615EAD866E0}"/>
              </a:ext>
            </a:extLst>
          </p:cNvPr>
          <p:cNvSpPr txBox="1"/>
          <p:nvPr/>
        </p:nvSpPr>
        <p:spPr>
          <a:xfrm>
            <a:off x="3423425" y="483507"/>
            <a:ext cx="81961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8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E761A-EB12-5129-9781-1AF1C0E860FE}"/>
              </a:ext>
            </a:extLst>
          </p:cNvPr>
          <p:cNvSpPr txBox="1"/>
          <p:nvPr/>
        </p:nvSpPr>
        <p:spPr>
          <a:xfrm>
            <a:off x="2062975" y="2979971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M.A.HUMAN  RESOURCE MANAGEMENT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C7A50-23F8-C68C-DBD3-5C7EE966F93F}"/>
              </a:ext>
            </a:extLst>
          </p:cNvPr>
          <p:cNvSpPr txBox="1"/>
          <p:nvPr/>
        </p:nvSpPr>
        <p:spPr>
          <a:xfrm>
            <a:off x="3863898" y="4359756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algn="ctr"/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UNIT-VI</a:t>
            </a:r>
            <a:r>
              <a:rPr lang="en-US" sz="1800" b="1" kern="0" spc="26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31800" algn="ctr"/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SECURITY AND HRIS</a:t>
            </a:r>
            <a:endParaRPr lang="en-IN" sz="1800" b="1" kern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1701B-BB03-2E5B-7E93-84F962A07784}"/>
              </a:ext>
            </a:extLst>
          </p:cNvPr>
          <p:cNvSpPr txBox="1"/>
          <p:nvPr/>
        </p:nvSpPr>
        <p:spPr>
          <a:xfrm>
            <a:off x="4178380" y="5238157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28714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Security Considerations for All Organizations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Data Protection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comprehensive security measures to safeguard sensitive employee data, including encryption, access controls, and regular audits. This includes adhering to industry standards such as GDPR and HIPAA.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Operations Security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secure network infrastructure, robust firewalls, and continuous monitoring to protect HRIS systems from cyber threats. This includes implementing strong passwords and two-factor authentication.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32133"/>
            <a:ext cx="95014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Overcoming Adoption Challenges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62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70955" y="5121235"/>
            <a:ext cx="1558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036225"/>
            <a:ext cx="32944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1. Resistance to Change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526643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 concerns, provide clear benefits, and offer effective training to overcome resistance.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0362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69123" y="5121235"/>
            <a:ext cx="20585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036225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2. User Interface Complexity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880973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an intuitive HRIS platform, provide comprehensive tutorials, and offer ongoing support.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0362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98963" y="5121235"/>
            <a:ext cx="19264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036225"/>
            <a:ext cx="34334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3. Data Migration Issues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526643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 meticulously, leverage expert support, and validate data integrity after migration.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5301" y="573405"/>
            <a:ext cx="5975390" cy="650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Orientation &amp; Training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01" y="1536502"/>
            <a:ext cx="520660" cy="5206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5301" y="2265402"/>
            <a:ext cx="2603302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Documentation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15301" y="2715697"/>
            <a:ext cx="7686199" cy="333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 detailed user manuals, quick guides, and interactive tutorials.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301" y="3673554"/>
            <a:ext cx="520660" cy="5206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15301" y="4402455"/>
            <a:ext cx="2603302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Video Tutorials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6215301" y="4852749"/>
            <a:ext cx="7686199" cy="333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engaging video guides to demonstrate key features and functionalities.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301" y="5810607"/>
            <a:ext cx="520660" cy="5206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15301" y="6539508"/>
            <a:ext cx="2603302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Live Workshops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215301" y="6989802"/>
            <a:ext cx="7686199" cy="666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hands-on training sessions with experts to answer questions and provide guidance.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596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Analytical Framework for Evaluation &amp; Implementation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59" y="2917150"/>
            <a:ext cx="1291233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9427" y="3181469"/>
            <a:ext cx="12989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4926806" y="3143964"/>
            <a:ext cx="28550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756666" y="3738205"/>
            <a:ext cx="9023271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03" y="3781782"/>
            <a:ext cx="2582466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8710" y="3958947"/>
            <a:ext cx="17145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572482" y="4008596"/>
            <a:ext cx="30525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Process Optimization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402342" y="4602837"/>
            <a:ext cx="8377595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527" y="4646414"/>
            <a:ext cx="3873698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4068" y="4823579"/>
            <a:ext cx="1604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218039" y="4873228"/>
            <a:ext cx="19862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Data Integrity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047899" y="5467469"/>
            <a:ext cx="7732038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970" y="5511046"/>
            <a:ext cx="5164931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60614" y="5688211"/>
            <a:ext cx="18740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6863715" y="5737860"/>
            <a:ext cx="20338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User Adoption</a:t>
            </a:r>
            <a:endParaRPr lang="en-US" sz="2200" dirty="0"/>
          </a:p>
        </p:txBody>
      </p:sp>
      <p:sp>
        <p:nvSpPr>
          <p:cNvPr id="18" name="Shape 12"/>
          <p:cNvSpPr/>
          <p:nvPr/>
        </p:nvSpPr>
        <p:spPr>
          <a:xfrm>
            <a:off x="6693575" y="6332101"/>
            <a:ext cx="7086362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6375678"/>
            <a:ext cx="6456164" cy="807958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967639" y="6552843"/>
            <a:ext cx="17347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5</a:t>
            </a:r>
            <a:endParaRPr lang="en-US" sz="2200" dirty="0"/>
          </a:p>
        </p:txBody>
      </p:sp>
      <p:sp>
        <p:nvSpPr>
          <p:cNvPr id="21" name="Text 14"/>
          <p:cNvSpPr/>
          <p:nvPr/>
        </p:nvSpPr>
        <p:spPr>
          <a:xfrm>
            <a:off x="7509272" y="6602492"/>
            <a:ext cx="31301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Return on Investment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66273"/>
            <a:ext cx="72341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Synergistic Collaboration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15214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HR Expertise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340066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Understanding employee needs, workflows, and regulatory compliance.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615214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ITES Expertise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34006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Technical knowledge, systems integration, and data security.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646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066" y="3128724"/>
            <a:ext cx="6972657" cy="64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Ensuring HRIS Compliance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303770" y="4077533"/>
            <a:ext cx="22860" cy="3590211"/>
          </a:xfrm>
          <a:prstGeom prst="roundRect">
            <a:avLst>
              <a:gd name="adj" fmla="val 376954"/>
            </a:avLst>
          </a:prstGeom>
          <a:solidFill>
            <a:srgbClr val="E5BEB2"/>
          </a:solidFill>
          <a:ln/>
        </p:spPr>
      </p:sp>
      <p:sp>
        <p:nvSpPr>
          <p:cNvPr id="5" name="Shape 2"/>
          <p:cNvSpPr/>
          <p:nvPr/>
        </p:nvSpPr>
        <p:spPr>
          <a:xfrm>
            <a:off x="6389191" y="4527590"/>
            <a:ext cx="718066" cy="22860"/>
          </a:xfrm>
          <a:prstGeom prst="roundRect">
            <a:avLst>
              <a:gd name="adj" fmla="val 376954"/>
            </a:avLst>
          </a:prstGeom>
          <a:solidFill>
            <a:srgbClr val="E5BEB2"/>
          </a:solidFill>
          <a:ln/>
        </p:spPr>
      </p:sp>
      <p:sp>
        <p:nvSpPr>
          <p:cNvPr id="6" name="Shape 3"/>
          <p:cNvSpPr/>
          <p:nvPr/>
        </p:nvSpPr>
        <p:spPr>
          <a:xfrm>
            <a:off x="7084397" y="4308277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244655" y="4385191"/>
            <a:ext cx="140970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3622238" y="4282678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GDPR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18066" y="4726186"/>
            <a:ext cx="5468779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protection and privacy rights for individuals in the EU.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523143" y="5553313"/>
            <a:ext cx="718066" cy="22860"/>
          </a:xfrm>
          <a:prstGeom prst="roundRect">
            <a:avLst>
              <a:gd name="adj" fmla="val 376954"/>
            </a:avLst>
          </a:prstGeom>
          <a:solidFill>
            <a:srgbClr val="E5BEB2"/>
          </a:solidFill>
          <a:ln/>
        </p:spPr>
      </p:sp>
      <p:sp>
        <p:nvSpPr>
          <p:cNvPr id="11" name="Shape 8"/>
          <p:cNvSpPr/>
          <p:nvPr/>
        </p:nvSpPr>
        <p:spPr>
          <a:xfrm>
            <a:off x="7084397" y="5334000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22034" y="5410914"/>
            <a:ext cx="186214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8443555" y="5308402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HIPAA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8443555" y="5751909"/>
            <a:ext cx="5468779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Protection of health information in the US.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389191" y="6476524"/>
            <a:ext cx="718066" cy="22860"/>
          </a:xfrm>
          <a:prstGeom prst="roundRect">
            <a:avLst>
              <a:gd name="adj" fmla="val 376954"/>
            </a:avLst>
          </a:prstGeom>
          <a:solidFill>
            <a:srgbClr val="E5BEB2"/>
          </a:solidFill>
          <a:ln/>
        </p:spPr>
      </p:sp>
      <p:sp>
        <p:nvSpPr>
          <p:cNvPr id="16" name="Shape 13"/>
          <p:cNvSpPr/>
          <p:nvPr/>
        </p:nvSpPr>
        <p:spPr>
          <a:xfrm>
            <a:off x="7084397" y="6257211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28106" y="6334125"/>
            <a:ext cx="174188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3622238" y="6231612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FCRA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18066" y="6675120"/>
            <a:ext cx="5468779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Fair Credit Reporting Act for background checks and employment screening.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2908" y="500420"/>
            <a:ext cx="7870984" cy="1136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Integrated HRIS: Holistic People Management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08" y="1909763"/>
            <a:ext cx="909280" cy="14548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4961" y="2091571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Talent Acquisition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04961" y="2484715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Streamlined recruitment and onboarding processes.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908" y="3364587"/>
            <a:ext cx="909280" cy="14548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04961" y="3546396"/>
            <a:ext cx="304800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Performance Management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04961" y="3939540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performance reviews and feedback mechanisms.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908" y="4819412"/>
            <a:ext cx="909280" cy="14548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04961" y="5001220"/>
            <a:ext cx="2891195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Compensation &amp; Benefits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04961" y="5394365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Payroll processing, benefits administration, and compensation management.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908" y="6274237"/>
            <a:ext cx="909280" cy="145482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04961" y="6456045"/>
            <a:ext cx="2836664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Learning &amp; Development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7304961" y="6849189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Online training programs and skills development resources.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369</Words>
  <Application>Microsoft Office PowerPoint</Application>
  <PresentationFormat>Custom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Merriweather Bold</vt:lpstr>
      <vt:lpstr>Times New Roman</vt:lpstr>
      <vt:lpstr>Open Sans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3</cp:revision>
  <dcterms:created xsi:type="dcterms:W3CDTF">2024-12-06T08:48:21Z</dcterms:created>
  <dcterms:modified xsi:type="dcterms:W3CDTF">2024-12-06T08:55:22Z</dcterms:modified>
</cp:coreProperties>
</file>