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al Black" panose="020B0A04020102020204" pitchFamily="34" charset="0"/>
      <p:bold r:id="rId11"/>
    </p:embeddedFont>
    <p:embeddedFont>
      <p:font typeface="Corben" panose="020B0604020202020204" charset="0"/>
      <p:regular r:id="rId12"/>
    </p:embeddedFont>
    <p:embeddedFont>
      <p:font typeface="Nobile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05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654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C335B6-654E-8B9F-5782-8F4D72C9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0" y="448051"/>
            <a:ext cx="2314575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81947-FFD2-DC13-3DE5-7AD6F31B3025}"/>
              </a:ext>
            </a:extLst>
          </p:cNvPr>
          <p:cNvSpPr txBox="1"/>
          <p:nvPr/>
        </p:nvSpPr>
        <p:spPr>
          <a:xfrm>
            <a:off x="3331179" y="465706"/>
            <a:ext cx="82214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8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13CF0-98B3-D49B-94DA-B6D5AA70C645}"/>
              </a:ext>
            </a:extLst>
          </p:cNvPr>
          <p:cNvSpPr txBox="1"/>
          <p:nvPr/>
        </p:nvSpPr>
        <p:spPr>
          <a:xfrm>
            <a:off x="2453269" y="3074692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M.A.HUMAN  RESOURCE MANAGEMENT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C29BF-D920-94F6-9CF8-2EA60A45D646}"/>
              </a:ext>
            </a:extLst>
          </p:cNvPr>
          <p:cNvSpPr txBox="1"/>
          <p:nvPr/>
        </p:nvSpPr>
        <p:spPr>
          <a:xfrm>
            <a:off x="2453269" y="3444024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INFORMATION RESOURCE SYSTEMS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:22HRMEC6</a:t>
            </a:r>
            <a:endParaRPr lang="en-US" sz="20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E2632-8599-487A-C218-1AC8B4C0F1DA}"/>
              </a:ext>
            </a:extLst>
          </p:cNvPr>
          <p:cNvSpPr txBox="1"/>
          <p:nvPr/>
        </p:nvSpPr>
        <p:spPr>
          <a:xfrm>
            <a:off x="3331179" y="4612132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algn="ctr"/>
            <a:r>
              <a:rPr lang="en-US" sz="20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UNIT-IV</a:t>
            </a:r>
            <a:r>
              <a:rPr lang="en-US" sz="2000" b="1" kern="0" spc="-3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31800" algn="ctr"/>
            <a:r>
              <a:rPr lang="en-US" sz="20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YSTEMS</a:t>
            </a:r>
            <a:endParaRPr lang="en-IN" sz="2000" b="1" kern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13C17-EEAA-BDDF-FAE0-59E3BCDE2608}"/>
              </a:ext>
            </a:extLst>
          </p:cNvPr>
          <p:cNvSpPr txBox="1"/>
          <p:nvPr/>
        </p:nvSpPr>
        <p:spPr>
          <a:xfrm>
            <a:off x="3869473" y="5602077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118220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Leave Accounting: Tracking and Compliance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Automated Tracking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Automate leave requests and approvals, streamlining processes and reducing errors. Implement tools for employee self-service.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38702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Compliance with Labor Laws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adherence to local regulations regarding leave types, duration, and employee entitlements. Implement robust audit trails.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28507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Data-Driven Insights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Leverage data analytics to identify leave patterns, optimize policies, and improve workforce planning.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45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Payroll: Accurate and Timely Payments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066693"/>
            <a:ext cx="29147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Accurate Calculations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5571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robust payroll systems to ensure accurate calculations of salaries, deductions, and benefits.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066693"/>
            <a:ext cx="30115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Timely Disbursements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5571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Establish clear payment schedules and ensure timely delivery of paychecks or direct deposits.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704403"/>
            <a:ext cx="39085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Compliance with Regulations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19482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Comply with tax regulations, reporting requirements, and other relevant labor laws.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7910" y="511850"/>
            <a:ext cx="7840980" cy="11634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LTC (Long-Term Care) Benefits: Ensuring Employee Wellbeing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10" y="1954530"/>
            <a:ext cx="465296" cy="46529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37910" y="2605921"/>
            <a:ext cx="2326838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Financial Protection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137910" y="3008352"/>
            <a:ext cx="7840980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Provide financial support to employees who may need long-term care, alleviating financial strain.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910" y="4162068"/>
            <a:ext cx="465296" cy="46529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37910" y="4813459"/>
            <a:ext cx="2326838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Peace of Mind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6137910" y="5215890"/>
            <a:ext cx="7840980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Offer employees and their families reassurance and peace of mind during challenging times.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910" y="6369606"/>
            <a:ext cx="465296" cy="46529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37910" y="7020997"/>
            <a:ext cx="2326838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Retention Tool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6137910" y="7423428"/>
            <a:ext cx="7840980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Attract and retain top talent by demonstrating commitment to employee well-being.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436" y="495895"/>
            <a:ext cx="7883128" cy="1125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Incentives and Rewards: Motivating High Performance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30436" y="1981914"/>
            <a:ext cx="7883128" cy="594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10%</a:t>
            </a:r>
            <a:endParaRPr lang="en-US" sz="4650" dirty="0"/>
          </a:p>
        </p:txBody>
      </p:sp>
      <p:sp>
        <p:nvSpPr>
          <p:cNvPr id="5" name="Text 2"/>
          <p:cNvSpPr/>
          <p:nvPr/>
        </p:nvSpPr>
        <p:spPr>
          <a:xfrm>
            <a:off x="3377208" y="2801422"/>
            <a:ext cx="2389465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Increased Productivity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30436" y="3190756"/>
            <a:ext cx="788312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Reward systems can lead to higher employee engagement and performance.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30436" y="4109323"/>
            <a:ext cx="7883128" cy="594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20%</a:t>
            </a:r>
            <a:endParaRPr lang="en-US" sz="4650" dirty="0"/>
          </a:p>
        </p:txBody>
      </p:sp>
      <p:sp>
        <p:nvSpPr>
          <p:cNvPr id="8" name="Text 5"/>
          <p:cNvSpPr/>
          <p:nvPr/>
        </p:nvSpPr>
        <p:spPr>
          <a:xfrm>
            <a:off x="3446026" y="4928830"/>
            <a:ext cx="225182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Improved Retention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30436" y="5318165"/>
            <a:ext cx="788312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Incentives can boost employee satisfaction and loyalty.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30436" y="6236732"/>
            <a:ext cx="7883128" cy="594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30%</a:t>
            </a:r>
            <a:endParaRPr lang="en-US" sz="4650" dirty="0"/>
          </a:p>
        </p:txBody>
      </p:sp>
      <p:sp>
        <p:nvSpPr>
          <p:cNvPr id="11" name="Text 8"/>
          <p:cNvSpPr/>
          <p:nvPr/>
        </p:nvSpPr>
        <p:spPr>
          <a:xfrm>
            <a:off x="3446026" y="7056239"/>
            <a:ext cx="225182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Enhanced Morale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30436" y="7445573"/>
            <a:ext cx="788312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Recognition and rewards create a positive work environment.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247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Welfare Measures: Fostering a Supportive Work Environment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13660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040380"/>
            <a:ext cx="8382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0474"/>
            <a:ext cx="41757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Employee Assistance Programs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0893"/>
            <a:ext cx="97064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Provide confidential support for mental health, financial well-being, and other challenges.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0536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33957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642128"/>
            <a:ext cx="14787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0771"/>
            <a:ext cx="38734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Flexible Work Arrangements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1189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Offer options like remote work, flexible hours, and compressed workweeks for better work-life balance.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817156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425327"/>
            <a:ext cx="15918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Wellness Initiatives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534388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Promote healthy habits through fitness programs, health screenings, and nutrition education.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3991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Career Growth Monitoring: Developing Talent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997637"/>
            <a:ext cx="30480" cy="3991928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49269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2527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83707" y="3337798"/>
            <a:ext cx="1004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224451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individual career goals and aspirations through regular discussions.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358622" y="489894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10" name="Shape 7"/>
          <p:cNvSpPr/>
          <p:nvPr/>
        </p:nvSpPr>
        <p:spPr>
          <a:xfrm>
            <a:off x="878800" y="46590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45250" y="4744045"/>
            <a:ext cx="17740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2381488" y="4630698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development plans tailored to individual strengths and skill gaps.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358622" y="630519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14" name="Shape 11"/>
          <p:cNvSpPr/>
          <p:nvPr/>
        </p:nvSpPr>
        <p:spPr>
          <a:xfrm>
            <a:off x="878800" y="606528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38344" y="6150293"/>
            <a:ext cx="19109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2381488" y="6036945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Provide opportunities for training, mentorship, and cross-functional experiences.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624245"/>
            <a:ext cx="13045678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Performance Appraisals and Statutory Requirements: Maintaining Legal Compliance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396" y="2491978"/>
            <a:ext cx="2152531" cy="16667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11811" y="3314938"/>
            <a:ext cx="83582" cy="452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6265" y="2718316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Objective Evaluation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6265" y="3207782"/>
            <a:ext cx="8255437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Regularly assess employee performance against clear and measurable goals.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6482" y="4171712"/>
            <a:ext cx="8595003" cy="15240"/>
          </a:xfrm>
          <a:prstGeom prst="roundRect">
            <a:avLst>
              <a:gd name="adj" fmla="val 623958"/>
            </a:avLst>
          </a:prstGeom>
          <a:solidFill>
            <a:srgbClr val="B8BFD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190" y="4215289"/>
            <a:ext cx="4305062" cy="16667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9783" y="4822269"/>
            <a:ext cx="147637" cy="452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2590" y="4441627"/>
            <a:ext cx="3656886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Feedback and Development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2590" y="4931093"/>
            <a:ext cx="7179112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Provide constructive feedback and identify areas for improvement.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2807" y="5895023"/>
            <a:ext cx="7518678" cy="15240"/>
          </a:xfrm>
          <a:prstGeom prst="roundRect">
            <a:avLst>
              <a:gd name="adj" fmla="val 623958"/>
            </a:avLst>
          </a:prstGeom>
          <a:solidFill>
            <a:srgbClr val="B8BFD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65" y="5938599"/>
            <a:ext cx="6457593" cy="166675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4068" y="6545580"/>
            <a:ext cx="158948" cy="452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8796" y="6164937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Legal Compliance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8796" y="6654403"/>
            <a:ext cx="6102906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all performance management practices comply with local employment laws.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439</Words>
  <Application>Microsoft Office PowerPoint</Application>
  <PresentationFormat>Custom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Corben</vt:lpstr>
      <vt:lpstr>Nobile</vt:lpstr>
      <vt:lpstr>Times New Roman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3</cp:revision>
  <dcterms:created xsi:type="dcterms:W3CDTF">2024-12-06T07:16:41Z</dcterms:created>
  <dcterms:modified xsi:type="dcterms:W3CDTF">2024-12-06T08:37:59Z</dcterms:modified>
</cp:coreProperties>
</file>