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Arial Black" panose="020B0A04020102020204" pitchFamily="34" charset="0"/>
      <p:bold r:id="rId10"/>
    </p:embeddedFont>
    <p:embeddedFont>
      <p:font typeface="Gelasio" panose="020B0604020202020204" charset="0"/>
      <p:regular r:id="rId11"/>
    </p:embeddedFont>
    <p:embeddedFont>
      <p:font typeface="Lato" panose="020F0502020204030203" pitchFamily="3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10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76035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endParaRPr lang="en-US" sz="44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F2609-2D8F-1967-0ED3-68891FE91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20" y="448051"/>
            <a:ext cx="2314575" cy="198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07CBEC-13E0-253E-30B6-7CC014BA44BF}"/>
              </a:ext>
            </a:extLst>
          </p:cNvPr>
          <p:cNvSpPr txBox="1"/>
          <p:nvPr/>
        </p:nvSpPr>
        <p:spPr>
          <a:xfrm>
            <a:off x="3253717" y="530710"/>
            <a:ext cx="89568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DEPARTMENT OF LIFELONG LEARNING</a:t>
            </a:r>
            <a:r>
              <a:rPr lang="en-US" sz="2800" b="1" dirty="0"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BHARATHIDASAN UNIVERSITY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Tiruchirappalli- 620024,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Tamil Nadu, India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4B135-4D60-53AD-BB93-6AD2FEFC5C72}"/>
              </a:ext>
            </a:extLst>
          </p:cNvPr>
          <p:cNvSpPr txBox="1"/>
          <p:nvPr/>
        </p:nvSpPr>
        <p:spPr>
          <a:xfrm>
            <a:off x="2074126" y="2868805"/>
            <a:ext cx="731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M.A.,HUMAN  RESOURCE MANAGEMENT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A5010-53D5-D48E-6560-032A17C53254}"/>
              </a:ext>
            </a:extLst>
          </p:cNvPr>
          <p:cNvSpPr txBox="1"/>
          <p:nvPr/>
        </p:nvSpPr>
        <p:spPr>
          <a:xfrm>
            <a:off x="2152185" y="3329463"/>
            <a:ext cx="7315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Title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 INFORMATION RESOURCE SYSTEMS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Code :22HRMEC6</a:t>
            </a:r>
            <a:endParaRPr lang="en-US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A7B058-9136-7223-96B0-BFEA2DAB89F6}"/>
              </a:ext>
            </a:extLst>
          </p:cNvPr>
          <p:cNvSpPr txBox="1"/>
          <p:nvPr/>
        </p:nvSpPr>
        <p:spPr>
          <a:xfrm>
            <a:off x="3510580" y="4258506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UNIT-V</a:t>
            </a:r>
            <a:r>
              <a:rPr lang="en-US" sz="2000" b="1" spc="-3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CHANGES</a:t>
            </a:r>
            <a:endParaRPr lang="en-IN" sz="20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CDC31-FFC9-F574-7748-F88AF4E10E73}"/>
              </a:ext>
            </a:extLst>
          </p:cNvPr>
          <p:cNvSpPr txBox="1"/>
          <p:nvPr/>
        </p:nvSpPr>
        <p:spPr>
          <a:xfrm>
            <a:off x="3802566" y="5180715"/>
            <a:ext cx="731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T. KUMUTHAVALLI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Lifelong Learning</a:t>
            </a:r>
            <a:endParaRPr lang="en-US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76058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Evolving Workforce Dynamics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9673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Remote &amp; Hybrid Work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Remote and hybrid work models are increasingly popular, offering flexibility and attracting diverse talent pools.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8853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Skills Gap &amp; Upskilling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 skills gap is widening, requiring organizations to invest in upskilling and reskilling initiatives.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36942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Diversity, Equity, &amp; Inclusion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DE&amp;I is paramount, fostering a sense of belonging and attracting a diverse workforce.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09298"/>
            <a:ext cx="1086671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Integration of HR Systems and Automation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133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75836" y="5298400"/>
            <a:ext cx="14620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1. HRIS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5703808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Human Resources Information Systems (HRIS) automate tasks like payroll, benefits, and performance management.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52133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377101" y="5298400"/>
            <a:ext cx="19002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954078" y="5213390"/>
            <a:ext cx="32256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2. AI &amp; Machine Learning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954078" y="5703808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AI and machine learning are transforming recruitment, talent management, and employee engagement.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9640133" y="52133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801344" y="5298400"/>
            <a:ext cx="18776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0377249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3. Data Analytics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377249" y="5703808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Data analytics provide insights into workforce trends, allowing for informed decision-making.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83950"/>
            <a:ext cx="783919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Embracing the Paperless Office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32891"/>
            <a:ext cx="4196358" cy="2047994"/>
          </a:xfrm>
          <a:prstGeom prst="roundRect">
            <a:avLst>
              <a:gd name="adj" fmla="val 4652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5267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Digital Records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5757743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Electronically storing and managing HR documents reduces storage space and increases accessibility.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032891"/>
            <a:ext cx="4196358" cy="2047994"/>
          </a:xfrm>
          <a:prstGeom prst="roundRect">
            <a:avLst>
              <a:gd name="adj" fmla="val 4652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51396" y="5267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Online Signatures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1396" y="5757743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E-signatures streamline approval processes, reducing delays and minimizing paper consumption.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032891"/>
            <a:ext cx="4196358" cy="2047994"/>
          </a:xfrm>
          <a:prstGeom prst="roundRect">
            <a:avLst>
              <a:gd name="adj" fmla="val 4652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74568" y="5267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Automated Workflows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4568" y="5757743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Digital workflows automate routine tasks, freeing up HR professionals for strategic initiatives.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5420" y="739378"/>
            <a:ext cx="6188750" cy="650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Outsourcing HR Functions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420" y="1702713"/>
            <a:ext cx="520660" cy="5206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15420" y="2431613"/>
            <a:ext cx="2603778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Global Reach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6215420" y="2881908"/>
            <a:ext cx="7685961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Outsourcing provides access to specialized expertise and global talent pools.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420" y="3840123"/>
            <a:ext cx="520660" cy="52066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215420" y="4569023"/>
            <a:ext cx="2603778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Cost Efficiency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6215420" y="5019318"/>
            <a:ext cx="7685961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It can reduce overhead costs associated with in-house HR departments.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420" y="5977533"/>
            <a:ext cx="520660" cy="52066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15420" y="6706433"/>
            <a:ext cx="2603778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Strategic Focus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6215420" y="7156728"/>
            <a:ext cx="7685961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It allows organizations to focus on core business operations and strategic initiatives.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1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1644" y="606266"/>
            <a:ext cx="7600712" cy="1378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Ensuring Compliance and Risk Management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1087041" y="2314932"/>
            <a:ext cx="30480" cy="5309949"/>
          </a:xfrm>
          <a:prstGeom prst="roundRect">
            <a:avLst>
              <a:gd name="adj" fmla="val 303837"/>
            </a:avLst>
          </a:prstGeom>
          <a:solidFill>
            <a:srgbClr val="CECEC9"/>
          </a:solidFill>
          <a:ln/>
        </p:spPr>
      </p:sp>
      <p:sp>
        <p:nvSpPr>
          <p:cNvPr id="5" name="Shape 2"/>
          <p:cNvSpPr/>
          <p:nvPr/>
        </p:nvSpPr>
        <p:spPr>
          <a:xfrm>
            <a:off x="1319808" y="2795707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CECEC9"/>
          </a:solidFill>
          <a:ln/>
        </p:spPr>
      </p:sp>
      <p:sp>
        <p:nvSpPr>
          <p:cNvPr id="6" name="Shape 3"/>
          <p:cNvSpPr/>
          <p:nvPr/>
        </p:nvSpPr>
        <p:spPr>
          <a:xfrm>
            <a:off x="854273" y="256293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31200" y="2645569"/>
            <a:ext cx="142161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2314932" y="2535317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Data Privacy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2314932" y="301204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Organizations must comply with data privacy laws, such as GDPR and CCPA.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319808" y="4639151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CECEC9"/>
          </a:solidFill>
          <a:ln/>
        </p:spPr>
      </p:sp>
      <p:sp>
        <p:nvSpPr>
          <p:cNvPr id="11" name="Shape 8"/>
          <p:cNvSpPr/>
          <p:nvPr/>
        </p:nvSpPr>
        <p:spPr>
          <a:xfrm>
            <a:off x="854273" y="4406384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09888" y="4489013"/>
            <a:ext cx="184785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2314932" y="4378762"/>
            <a:ext cx="3109079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Anti-discrimination Laws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2314932" y="4855488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Compliance with anti-discrimination laws is crucial to fostering a fair and inclusive workplace.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1319808" y="6482596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CECEC9"/>
          </a:solidFill>
          <a:ln/>
        </p:spPr>
      </p:sp>
      <p:sp>
        <p:nvSpPr>
          <p:cNvPr id="16" name="Shape 13"/>
          <p:cNvSpPr/>
          <p:nvPr/>
        </p:nvSpPr>
        <p:spPr>
          <a:xfrm>
            <a:off x="854273" y="624982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10960" y="6332458"/>
            <a:ext cx="182523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2314932" y="6222206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Workplace Safety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2314932" y="669893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Ensuring a safe workplace environment is critical to employee well-being and risk mitigation.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5683" y="1199436"/>
            <a:ext cx="8945999" cy="630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Developing a Future-Ready HR Strategy</a:t>
            </a:r>
            <a:endParaRPr lang="en-US" sz="3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23" y="2232660"/>
            <a:ext cx="1635800" cy="116157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56090" y="2755702"/>
            <a:ext cx="108347" cy="403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5029795" y="2434233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Strategic Alignment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5029795" y="2870240"/>
            <a:ext cx="6310789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Ensure HR strategies align with the organization's overall business goals.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4878586" y="3409831"/>
            <a:ext cx="8995767" cy="11430"/>
          </a:xfrm>
          <a:prstGeom prst="roundRect">
            <a:avLst>
              <a:gd name="adj" fmla="val 740878"/>
            </a:avLst>
          </a:prstGeom>
          <a:solidFill>
            <a:srgbClr val="CECEC9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583" y="3444597"/>
            <a:ext cx="3271599" cy="116157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39897" y="3823692"/>
            <a:ext cx="140732" cy="403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1950" dirty="0"/>
          </a:p>
        </p:txBody>
      </p:sp>
      <p:sp>
        <p:nvSpPr>
          <p:cNvPr id="10" name="Text 6"/>
          <p:cNvSpPr/>
          <p:nvPr/>
        </p:nvSpPr>
        <p:spPr>
          <a:xfrm>
            <a:off x="5847755" y="3646170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Embrace Technology</a:t>
            </a:r>
            <a:endParaRPr lang="en-US" sz="1950" dirty="0"/>
          </a:p>
        </p:txBody>
      </p:sp>
      <p:sp>
        <p:nvSpPr>
          <p:cNvPr id="11" name="Text 7"/>
          <p:cNvSpPr/>
          <p:nvPr/>
        </p:nvSpPr>
        <p:spPr>
          <a:xfrm>
            <a:off x="5847755" y="4082177"/>
            <a:ext cx="6319957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Leverage HR technology to streamline processes and enhance efficiency.</a:t>
            </a:r>
            <a:endParaRPr lang="en-US" sz="1550" dirty="0"/>
          </a:p>
        </p:txBody>
      </p:sp>
      <p:sp>
        <p:nvSpPr>
          <p:cNvPr id="12" name="Shape 8"/>
          <p:cNvSpPr/>
          <p:nvPr/>
        </p:nvSpPr>
        <p:spPr>
          <a:xfrm>
            <a:off x="5696545" y="4621768"/>
            <a:ext cx="8177808" cy="11430"/>
          </a:xfrm>
          <a:prstGeom prst="roundRect">
            <a:avLst>
              <a:gd name="adj" fmla="val 740878"/>
            </a:avLst>
          </a:prstGeom>
          <a:solidFill>
            <a:srgbClr val="CECEC9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623" y="4656534"/>
            <a:ext cx="4907518" cy="116157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40731" y="5035629"/>
            <a:ext cx="139065" cy="403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1950" dirty="0"/>
          </a:p>
        </p:txBody>
      </p:sp>
      <p:sp>
        <p:nvSpPr>
          <p:cNvPr id="15" name="Text 10"/>
          <p:cNvSpPr/>
          <p:nvPr/>
        </p:nvSpPr>
        <p:spPr>
          <a:xfrm>
            <a:off x="6665714" y="4858107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Cultivate Talent</a:t>
            </a:r>
            <a:endParaRPr lang="en-US" sz="1950" dirty="0"/>
          </a:p>
        </p:txBody>
      </p:sp>
      <p:sp>
        <p:nvSpPr>
          <p:cNvPr id="16" name="Text 11"/>
          <p:cNvSpPr/>
          <p:nvPr/>
        </p:nvSpPr>
        <p:spPr>
          <a:xfrm>
            <a:off x="6665714" y="5294114"/>
            <a:ext cx="6669524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Invest in employee development, upskilling, and talent acquisition strategies.</a:t>
            </a:r>
            <a:endParaRPr lang="en-US" sz="1550" dirty="0"/>
          </a:p>
        </p:txBody>
      </p:sp>
      <p:sp>
        <p:nvSpPr>
          <p:cNvPr id="17" name="Shape 12"/>
          <p:cNvSpPr/>
          <p:nvPr/>
        </p:nvSpPr>
        <p:spPr>
          <a:xfrm>
            <a:off x="6514505" y="5833705"/>
            <a:ext cx="7359848" cy="11430"/>
          </a:xfrm>
          <a:prstGeom prst="roundRect">
            <a:avLst>
              <a:gd name="adj" fmla="val 740878"/>
            </a:avLst>
          </a:prstGeom>
          <a:solidFill>
            <a:srgbClr val="CECEC9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664" y="5868472"/>
            <a:ext cx="6543318" cy="1161574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39064" y="6247567"/>
            <a:ext cx="142399" cy="403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4</a:t>
            </a:r>
            <a:endParaRPr lang="en-US" sz="1950" dirty="0"/>
          </a:p>
        </p:txBody>
      </p:sp>
      <p:sp>
        <p:nvSpPr>
          <p:cNvPr id="20" name="Text 14"/>
          <p:cNvSpPr/>
          <p:nvPr/>
        </p:nvSpPr>
        <p:spPr>
          <a:xfrm>
            <a:off x="7483554" y="6070044"/>
            <a:ext cx="3253621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Foster a Culture of Belonging</a:t>
            </a:r>
            <a:endParaRPr lang="en-US" sz="1950" dirty="0"/>
          </a:p>
        </p:txBody>
      </p:sp>
      <p:sp>
        <p:nvSpPr>
          <p:cNvPr id="21" name="Text 15"/>
          <p:cNvSpPr/>
          <p:nvPr/>
        </p:nvSpPr>
        <p:spPr>
          <a:xfrm>
            <a:off x="7483554" y="6506051"/>
            <a:ext cx="6080284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Create a diverse, inclusive, and equitable workplace for all employees.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404</Words>
  <Application>Microsoft Office PowerPoint</Application>
  <PresentationFormat>Custom</PresentationFormat>
  <Paragraphs>73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Gelasio</vt:lpstr>
      <vt:lpstr>Arial</vt:lpstr>
      <vt:lpstr>Lato</vt:lpstr>
      <vt:lpstr>Times New Roman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Soundarya R</cp:lastModifiedBy>
  <cp:revision>2</cp:revision>
  <dcterms:created xsi:type="dcterms:W3CDTF">2024-12-06T08:39:55Z</dcterms:created>
  <dcterms:modified xsi:type="dcterms:W3CDTF">2024-12-06T08:46:32Z</dcterms:modified>
</cp:coreProperties>
</file>