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al Black" panose="020B0A04020102020204" pitchFamily="34" charset="0"/>
      <p:bold r:id="rId11"/>
    </p:embeddedFont>
    <p:embeddedFont>
      <p:font typeface="Montserrat Bold" panose="00000800000000000000" pitchFamily="2" charset="0"/>
      <p:bold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8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50198" y="2322552"/>
            <a:ext cx="7416403" cy="2103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50198" y="4796552"/>
            <a:ext cx="74164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E8A4E-303B-39CC-3E4D-D9CB79A7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0" y="448051"/>
            <a:ext cx="2314575" cy="198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9B502-6D88-D24A-26C0-450B507FCF91}"/>
              </a:ext>
            </a:extLst>
          </p:cNvPr>
          <p:cNvSpPr txBox="1"/>
          <p:nvPr/>
        </p:nvSpPr>
        <p:spPr>
          <a:xfrm>
            <a:off x="3546086" y="530710"/>
            <a:ext cx="84860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8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6D80E-B6FE-342B-C057-EB1CFEEF22BC}"/>
              </a:ext>
            </a:extLst>
          </p:cNvPr>
          <p:cNvSpPr txBox="1"/>
          <p:nvPr/>
        </p:nvSpPr>
        <p:spPr>
          <a:xfrm>
            <a:off x="2692598" y="3252001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M.A.,HUMAN  RESOURCE MANAGEMENT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186A9-6755-27B8-3B3B-ED36C1458CE5}"/>
              </a:ext>
            </a:extLst>
          </p:cNvPr>
          <p:cNvSpPr txBox="1"/>
          <p:nvPr/>
        </p:nvSpPr>
        <p:spPr>
          <a:xfrm>
            <a:off x="2692598" y="3653135"/>
            <a:ext cx="731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</a:t>
            </a:r>
            <a:r>
              <a:rPr lang="en-US" sz="18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INFORMATION RESOURCE SYSTEMS</a:t>
            </a:r>
          </a:p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:22HRMEC6</a:t>
            </a:r>
            <a:endParaRPr lang="en-US" sz="1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CBD2D-C62C-7E73-CEEE-D0F0C3793D88}"/>
              </a:ext>
            </a:extLst>
          </p:cNvPr>
          <p:cNvSpPr txBox="1"/>
          <p:nvPr/>
        </p:nvSpPr>
        <p:spPr>
          <a:xfrm>
            <a:off x="3423422" y="4592538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sz="2000" b="1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–III</a:t>
            </a:r>
            <a:r>
              <a:rPr lang="en-US" sz="2000" b="1" spc="-2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Human Capital</a:t>
            </a:r>
            <a:r>
              <a:rPr lang="en-US" sz="2000" b="1" spc="-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Accounting</a:t>
            </a:r>
            <a:endParaRPr lang="en-IN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CCE7F-998E-A560-A275-2A383EAC14F8}"/>
              </a:ext>
            </a:extLst>
          </p:cNvPr>
          <p:cNvSpPr txBox="1"/>
          <p:nvPr/>
        </p:nvSpPr>
        <p:spPr>
          <a:xfrm>
            <a:off x="3423422" y="5433398"/>
            <a:ext cx="731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490668"/>
            <a:ext cx="10894457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Measuring Human Resource Strength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80892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Skills Inventory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4406384"/>
            <a:ext cx="615029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a comprehensive database of employee skills and experience, including technical expertise, soft skills, and certifications.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3808928"/>
            <a:ext cx="348531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Performance Evaluation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23929" y="4406384"/>
            <a:ext cx="615029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 a robust performance review process that assesses individual and team contributions, identifying areas for growth and development.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5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4178379"/>
            <a:ext cx="9835991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Skills and Company Measurement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63798" y="5527477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77158" y="5636776"/>
            <a:ext cx="12858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65923" y="5527477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Skills Mapping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65923" y="6026110"/>
            <a:ext cx="5525929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Align employee skills with organizational goals and strategic objectives, ensuring that the workforce is equipped to meet current and future demands.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7438668" y="5527477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7618690" y="5636776"/>
            <a:ext cx="19526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27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240792" y="5527477"/>
            <a:ext cx="2817376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Talent Gap Analysis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240792" y="6026110"/>
            <a:ext cx="5525929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 any skill gaps within the organization and develop strategies to address them through training, recruitment, or other initiatives.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5217" y="616982"/>
            <a:ext cx="7573566" cy="1274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kern="0" spc="-4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Matching Project Requirements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17" y="2228136"/>
            <a:ext cx="1121688" cy="17948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43376" y="2452449"/>
            <a:ext cx="254948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Project Needs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243376" y="2905601"/>
            <a:ext cx="6115407" cy="672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Clearly define the skills, experience, and qualifications required for each project.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217" y="4023003"/>
            <a:ext cx="1121688" cy="179486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43376" y="4247317"/>
            <a:ext cx="254948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Skill Matching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243376" y="4700468"/>
            <a:ext cx="6115407" cy="672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Utilize the skills inventory and talent pool to identify individuals who possess the necessary skills for each project.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217" y="5817870"/>
            <a:ext cx="1121688" cy="179486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43376" y="6042184"/>
            <a:ext cx="2549485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Team Formation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243376" y="6495336"/>
            <a:ext cx="6115407" cy="6729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Assemble high-performing teams with the right combination of expertise, experience, and soft skills.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9002" y="1081921"/>
            <a:ext cx="7357229" cy="4780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3000" b="1" kern="0" spc="-3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Measuring the Cost of Human Capital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589002" y="1896428"/>
            <a:ext cx="7965996" cy="555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kern="0" spc="-4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4350" dirty="0"/>
          </a:p>
        </p:txBody>
      </p:sp>
      <p:sp>
        <p:nvSpPr>
          <p:cNvPr id="5" name="Text 2"/>
          <p:cNvSpPr/>
          <p:nvPr/>
        </p:nvSpPr>
        <p:spPr>
          <a:xfrm>
            <a:off x="3615809" y="2661999"/>
            <a:ext cx="1912382" cy="238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500" b="1" kern="0" spc="-1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Salary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89002" y="3001923"/>
            <a:ext cx="7965996" cy="252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3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Calculate the total compensation costs for all employees, including salaries, bonuses, and other benefits.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589002" y="3843099"/>
            <a:ext cx="7965996" cy="555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kern="0" spc="-4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4350" dirty="0"/>
          </a:p>
        </p:txBody>
      </p:sp>
      <p:sp>
        <p:nvSpPr>
          <p:cNvPr id="8" name="Text 5"/>
          <p:cNvSpPr/>
          <p:nvPr/>
        </p:nvSpPr>
        <p:spPr>
          <a:xfrm>
            <a:off x="3615809" y="4608671"/>
            <a:ext cx="1912382" cy="238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500" b="1" kern="0" spc="-1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Benefits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89002" y="4948595"/>
            <a:ext cx="7965996" cy="252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3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Include the cost of health insurance, retirement plans, and other benefits provided to employees.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589002" y="5789771"/>
            <a:ext cx="7965996" cy="555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4350" b="1" kern="0" spc="-44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4350" dirty="0"/>
          </a:p>
        </p:txBody>
      </p:sp>
      <p:sp>
        <p:nvSpPr>
          <p:cNvPr id="11" name="Text 8"/>
          <p:cNvSpPr/>
          <p:nvPr/>
        </p:nvSpPr>
        <p:spPr>
          <a:xfrm>
            <a:off x="3615809" y="6555343"/>
            <a:ext cx="1912382" cy="238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500" b="1" kern="0" spc="-15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Training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89002" y="6895267"/>
            <a:ext cx="7965996" cy="252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3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Factor in the cost of training and development programs to enhance employee skills and knowledge.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375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50463" y="3706654"/>
            <a:ext cx="11368921" cy="690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kern="0" spc="-43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Principles of Human Capital Accounting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850463" y="4761428"/>
            <a:ext cx="4147780" cy="2799040"/>
          </a:xfrm>
          <a:prstGeom prst="roundRect">
            <a:avLst>
              <a:gd name="adj" fmla="val 1302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093470" y="5004435"/>
            <a:ext cx="276141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Valuation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93470" y="5495211"/>
            <a:ext cx="3661767" cy="1457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 a methodology for valuing human capital based on its contribution to the organization's profitability and success.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5241250" y="4761428"/>
            <a:ext cx="4147780" cy="2799040"/>
          </a:xfrm>
          <a:prstGeom prst="roundRect">
            <a:avLst>
              <a:gd name="adj" fmla="val 1302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5484257" y="5004435"/>
            <a:ext cx="276141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Reporting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484257" y="5495211"/>
            <a:ext cx="3661767" cy="1822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Establish a system for transparently reporting human capital metrics to stakeholders, including investors, employees, and the board of directors.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9632037" y="4761428"/>
            <a:ext cx="4147780" cy="2799040"/>
          </a:xfrm>
          <a:prstGeom prst="roundRect">
            <a:avLst>
              <a:gd name="adj" fmla="val 1302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9875044" y="5004435"/>
            <a:ext cx="276141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Integration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875044" y="5495211"/>
            <a:ext cx="3661767" cy="1093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Integrate human capital accounting into the organization's overall financial reporting framework.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375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50463" y="3706654"/>
            <a:ext cx="12573357" cy="690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kern="0" spc="-43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Accounting for Flexible Work Arrangements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63" y="4761428"/>
            <a:ext cx="607457" cy="6074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50463" y="5611892"/>
            <a:ext cx="276141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Time Tracking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850463" y="6102668"/>
            <a:ext cx="4066818" cy="1093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 accurate time tracking systems to ensure that employees are compensated for their work hours.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732" y="4761428"/>
            <a:ext cx="607457" cy="6074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81732" y="5611892"/>
            <a:ext cx="276141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Remote Access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281732" y="6102668"/>
            <a:ext cx="4066818" cy="1457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Provide employees with secure remote access to company systems and resources, enabling them to work effectively from any location.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000" y="4761428"/>
            <a:ext cx="607457" cy="6074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3000" y="5611892"/>
            <a:ext cx="2761417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Communication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713000" y="6102668"/>
            <a:ext cx="4066937" cy="1457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Maintain clear and frequent communication with remote employees, ensuring that they feel connected and informed.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027" y="616387"/>
            <a:ext cx="13062347" cy="12727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kern="0" spc="-4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Compensation Accounting for Flexible Office Employment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84027" y="2337078"/>
            <a:ext cx="2176939" cy="1572101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1007983" y="2913102"/>
            <a:ext cx="107037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84922" y="2561034"/>
            <a:ext cx="2545556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Salary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184922" y="3013472"/>
            <a:ext cx="10437495" cy="671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 a salary structure that is competitive and fair, taking into account the skills and experience of employees.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72884" y="3893939"/>
            <a:ext cx="10661571" cy="15240"/>
          </a:xfrm>
          <a:prstGeom prst="roundRect">
            <a:avLst>
              <a:gd name="adj" fmla="val 220488"/>
            </a:avLst>
          </a:prstGeom>
          <a:solidFill>
            <a:srgbClr val="D8D4D4"/>
          </a:solidFill>
          <a:ln/>
        </p:spPr>
      </p:sp>
      <p:sp>
        <p:nvSpPr>
          <p:cNvPr id="8" name="Shape 6"/>
          <p:cNvSpPr/>
          <p:nvPr/>
        </p:nvSpPr>
        <p:spPr>
          <a:xfrm>
            <a:off x="784027" y="4021098"/>
            <a:ext cx="4353997" cy="1572101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</p:sp>
      <p:sp>
        <p:nvSpPr>
          <p:cNvPr id="9" name="Text 7"/>
          <p:cNvSpPr/>
          <p:nvPr/>
        </p:nvSpPr>
        <p:spPr>
          <a:xfrm>
            <a:off x="1007983" y="4597122"/>
            <a:ext cx="162401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1980" y="4245054"/>
            <a:ext cx="2545556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Benefits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5361980" y="4697492"/>
            <a:ext cx="8260437" cy="671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Offer a comprehensive benefits package that meets the needs of employees, including health insurance, retirement plans, and paid time off.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49942" y="5577959"/>
            <a:ext cx="8484513" cy="15240"/>
          </a:xfrm>
          <a:prstGeom prst="roundRect">
            <a:avLst>
              <a:gd name="adj" fmla="val 220488"/>
            </a:avLst>
          </a:prstGeom>
          <a:solidFill>
            <a:srgbClr val="D8D4D4"/>
          </a:solidFill>
          <a:ln/>
        </p:spPr>
      </p:sp>
      <p:sp>
        <p:nvSpPr>
          <p:cNvPr id="13" name="Shape 11"/>
          <p:cNvSpPr/>
          <p:nvPr/>
        </p:nvSpPr>
        <p:spPr>
          <a:xfrm>
            <a:off x="784027" y="5705118"/>
            <a:ext cx="6531173" cy="1907977"/>
          </a:xfrm>
          <a:prstGeom prst="roundRect">
            <a:avLst>
              <a:gd name="adj" fmla="val 1761"/>
            </a:avLst>
          </a:prstGeom>
          <a:solidFill>
            <a:srgbClr val="F2EEEE"/>
          </a:solidFill>
          <a:ln/>
        </p:spPr>
      </p:sp>
      <p:sp>
        <p:nvSpPr>
          <p:cNvPr id="14" name="Text 12"/>
          <p:cNvSpPr/>
          <p:nvPr/>
        </p:nvSpPr>
        <p:spPr>
          <a:xfrm>
            <a:off x="1007983" y="6449020"/>
            <a:ext cx="162997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39157" y="5929074"/>
            <a:ext cx="2545556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Incentives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539157" y="6381512"/>
            <a:ext cx="6083260" cy="1007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Consider implementing performance-based incentives and bonuses to motivate employees and recognize their contributions.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479</Words>
  <Application>Microsoft Office PowerPoint</Application>
  <PresentationFormat>Custom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Source Sans Pro</vt:lpstr>
      <vt:lpstr>Arial</vt:lpstr>
      <vt:lpstr>Times New Roman</vt:lpstr>
      <vt:lpstr>Montserrat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3</cp:revision>
  <dcterms:created xsi:type="dcterms:W3CDTF">2024-12-06T07:01:41Z</dcterms:created>
  <dcterms:modified xsi:type="dcterms:W3CDTF">2024-12-06T08:53:40Z</dcterms:modified>
</cp:coreProperties>
</file>