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57" r:id="rId4"/>
    <p:sldId id="258" r:id="rId5"/>
    <p:sldId id="259" r:id="rId6"/>
  </p:sldIdLst>
  <p:sldSz cx="14630400" cy="8229600"/>
  <p:notesSz cx="8229600" cy="14630400"/>
  <p:embeddedFontLst>
    <p:embeddedFont>
      <p:font typeface="Aharoni" panose="02010803020104030203" pitchFamily="2" charset="-79"/>
      <p:bold r:id="rId8"/>
    </p:embeddedFont>
    <p:embeddedFont>
      <p:font typeface="Arial Black" panose="020B0A04020102020204" pitchFamily="34" charset="0"/>
      <p:bold r:id="rId9"/>
    </p:embeddedFont>
    <p:embeddedFont>
      <p:font typeface="DM Sans Semi Bold" panose="020B0604020202020204" charset="0"/>
      <p:regular r:id="rId10"/>
    </p:embeddedFont>
    <p:embeddedFont>
      <p:font typeface="Inter Medium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70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1586" y="361378"/>
            <a:ext cx="101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6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6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932" y="2946206"/>
            <a:ext cx="980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Programme</a:t>
            </a:r>
            <a:r>
              <a:rPr lang="en-US" sz="32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8931" y="3699269"/>
            <a:ext cx="8196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Global Human Resource Management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22HRM4EC5</a:t>
            </a:r>
            <a:endParaRPr lang="en-US" sz="2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599" y="4742481"/>
            <a:ext cx="7315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 Unit-VI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Global Business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599" y="5904854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06987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endParaRPr lang="en-US" sz="6150" dirty="0">
              <a:solidFill>
                <a:srgbClr val="030303"/>
              </a:solidFill>
              <a:latin typeface="DM Sans Semi Bold" pitchFamily="34" charset="0"/>
              <a:ea typeface="DM Sans Semi Bold" pitchFamily="34" charset="-122"/>
              <a:cs typeface="DM Sans Semi Bold" pitchFamily="34" charset="-120"/>
            </a:endParaRPr>
          </a:p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Global</a:t>
            </a:r>
          </a:p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Business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88180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International business is a complex and fascinating field. It involves companies operating across national borders, engaging in trade, investment, and other business activities worldwide.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24256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1270040" y="6225659"/>
            <a:ext cx="217646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6965" y="558284"/>
            <a:ext cx="772287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Changing Environment of International Business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489978" y="2131457"/>
            <a:ext cx="22860" cy="5539740"/>
          </a:xfrm>
          <a:prstGeom prst="roundRect">
            <a:avLst>
              <a:gd name="adj" fmla="val 133219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06910" y="2576751"/>
            <a:ext cx="710565" cy="22860"/>
          </a:xfrm>
          <a:prstGeom prst="roundRect">
            <a:avLst>
              <a:gd name="adj" fmla="val 133219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73046" y="2359819"/>
            <a:ext cx="456724" cy="45672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448425" y="2435900"/>
            <a:ext cx="105966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7617976" y="2334458"/>
            <a:ext cx="3582829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Technological Advancements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7617976" y="2773561"/>
            <a:ext cx="6301859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Rapid technological advancements such as the internet and social media have transformed communication and business operations.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706910" y="4599265"/>
            <a:ext cx="710565" cy="22860"/>
          </a:xfrm>
          <a:prstGeom prst="roundRect">
            <a:avLst>
              <a:gd name="adj" fmla="val 133219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273046" y="4382333"/>
            <a:ext cx="456724" cy="45672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13540" y="4458414"/>
            <a:ext cx="175736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7617976" y="4356973"/>
            <a:ext cx="2956203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Globalization of Markets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7617976" y="4796076"/>
            <a:ext cx="6301859" cy="649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The increasing interconnectedness of economies and cultures has created new opportunities and challenges.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6706910" y="6296978"/>
            <a:ext cx="710565" cy="22860"/>
          </a:xfrm>
          <a:prstGeom prst="roundRect">
            <a:avLst>
              <a:gd name="adj" fmla="val 133219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273046" y="6080046"/>
            <a:ext cx="456724" cy="456724"/>
          </a:xfrm>
          <a:prstGeom prst="roundRect">
            <a:avLst>
              <a:gd name="adj" fmla="val 6668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10206" y="6156127"/>
            <a:ext cx="182404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617976" y="6054685"/>
            <a:ext cx="3529846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Economic and Political Shifts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7617976" y="6493788"/>
            <a:ext cx="6301859" cy="974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Global economic and political events, such as trade agreements and financial crises, can significantly impact international businesses.</a:t>
            </a:r>
            <a:endParaRPr lang="en-US" sz="15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8B04978-0B53-12FA-D634-5F9C61D14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4345" y="7743757"/>
            <a:ext cx="2743583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66058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Globalization of Markets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1420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Increased Competition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Companies face competition from global players, requiring them to adapt their strategies and offerings.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39519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Expansion of Consumer Base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Businesses have access to a larger customer base, creating opportunities for growth and revenue.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77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Access to Resources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Globalization allows companies to source materials, labor, and technology from various parts of the world.</a:t>
            </a:r>
            <a:endParaRPr lang="en-US" sz="17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DDBF7D-E4D1-0EDA-DE59-22452A441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338" y="7879050"/>
            <a:ext cx="1867062" cy="350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B8126C-15FD-46D5-2033-41D5DB2E2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1125" y="7713847"/>
            <a:ext cx="2743583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0094" y="590788"/>
            <a:ext cx="7643813" cy="1339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030303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Effects and Benefits of Globalization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0094" y="2492812"/>
            <a:ext cx="482203" cy="48220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35236" y="2573179"/>
            <a:ext cx="111919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1446609" y="2492812"/>
            <a:ext cx="2679025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Economic Growth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446609" y="2956203"/>
            <a:ext cx="301823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Globalization has led to increased trade, investment, and economic activity, boosting growth and prosperity.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4679156" y="2492812"/>
            <a:ext cx="482203" cy="48220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827508" y="2573179"/>
            <a:ext cx="185499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5375672" y="2492812"/>
            <a:ext cx="2679025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Job Creation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5375672" y="2956203"/>
            <a:ext cx="301823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International businesses create new jobs in both developed and developing countries, fostering employment opportunities.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750094" y="5126117"/>
            <a:ext cx="482203" cy="48220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94874" y="5206484"/>
            <a:ext cx="192643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1446609" y="5126117"/>
            <a:ext cx="2679025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Cultural Exchange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1446609" y="5589508"/>
            <a:ext cx="301823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Increased interaction between people from different cultures promotes understanding, tolerance, and innovation.</a:t>
            </a:r>
            <a:endParaRPr lang="en-US" sz="1650" dirty="0"/>
          </a:p>
        </p:txBody>
      </p:sp>
      <p:sp>
        <p:nvSpPr>
          <p:cNvPr id="16" name="Shape 13"/>
          <p:cNvSpPr/>
          <p:nvPr/>
        </p:nvSpPr>
        <p:spPr>
          <a:xfrm>
            <a:off x="4679156" y="5126117"/>
            <a:ext cx="482203" cy="482203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4817626" y="5206484"/>
            <a:ext cx="205145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4</a:t>
            </a:r>
            <a:endParaRPr lang="en-US" sz="2500" dirty="0"/>
          </a:p>
        </p:txBody>
      </p:sp>
      <p:sp>
        <p:nvSpPr>
          <p:cNvPr id="18" name="Text 15"/>
          <p:cNvSpPr/>
          <p:nvPr/>
        </p:nvSpPr>
        <p:spPr>
          <a:xfrm>
            <a:off x="5375672" y="5126117"/>
            <a:ext cx="3018234" cy="669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DM Sans Semi Bold" pitchFamily="34" charset="0"/>
                <a:ea typeface="DM Sans Semi Bold" pitchFamily="34" charset="-122"/>
                <a:cs typeface="DM Sans Semi Bold" pitchFamily="34" charset="-120"/>
              </a:rPr>
              <a:t>Technological Advancements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5375672" y="5924312"/>
            <a:ext cx="301823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Globalization facilitates the transfer of knowledge and technology across borders, driving innovation and progress.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296</Words>
  <Application>Microsoft Office PowerPoint</Application>
  <PresentationFormat>Custom</PresentationFormat>
  <Paragraphs>50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Inter Medium</vt:lpstr>
      <vt:lpstr>Aharoni</vt:lpstr>
      <vt:lpstr>DM Sans Semi Bold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Aadhi N</cp:lastModifiedBy>
  <cp:revision>4</cp:revision>
  <dcterms:created xsi:type="dcterms:W3CDTF">2024-11-14T07:58:45Z</dcterms:created>
  <dcterms:modified xsi:type="dcterms:W3CDTF">2024-11-29T08:27:33Z</dcterms:modified>
</cp:coreProperties>
</file>