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4630400" cy="8229600"/>
  <p:notesSz cx="8229600" cy="14630400"/>
  <p:embeddedFontLst>
    <p:embeddedFont>
      <p:font typeface="Aharoni" panose="02010803020104030203" pitchFamily="2" charset="-79"/>
      <p:bold r:id="rId8"/>
    </p:embeddedFont>
    <p:embeddedFont>
      <p:font typeface="Arial Black" panose="020B0A04020102020204" pitchFamily="34" charset="0"/>
      <p:bold r:id="rId9"/>
    </p:embeddedFont>
    <p:embeddedFont>
      <p:font typeface="DM Sans Medium" pitchFamily="2" charset="0"/>
      <p:regular r:id="rId10"/>
    </p:embeddedFont>
    <p:embeddedFont>
      <p:font typeface="Inte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3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1586" y="361378"/>
            <a:ext cx="101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6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6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932" y="2946206"/>
            <a:ext cx="980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Programme</a:t>
            </a:r>
            <a:r>
              <a:rPr lang="en-US" sz="32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8932" y="3699269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Entrepreneurship Development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22HRM4EC4</a:t>
            </a:r>
            <a:endParaRPr lang="en-US" sz="2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599" y="4742481"/>
            <a:ext cx="7315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 Unit-II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Introduction to Entrepreneurship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599" y="5904854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286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Introduction to Entrepreneurship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08634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Entrepreneurship is the process of creating, launching, and running a new business or venture. It involves identifying opportunities, taking calculated risks, and turning innovative ideas into successful enterprises. Entrepreneurs are the driving force behind economic growth and job creation.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87410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Characteristics of Entrepreneurs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Passion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Entrepreneurs possess a deep passion for their work and a relentless drive to turn their ideas into reality.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Risk-Taking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They are willing to take calculated risks and step out of their comfort zones to pursue new opportunities.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Innovation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Entrepreneurs are creative problem-solvers, constantly seeking new and innovative ways to address market needs.</a:t>
            </a:r>
            <a:endParaRPr lang="en-US" sz="17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41480-C690-6645-2B7E-C2F1213F5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817" y="7794415"/>
            <a:ext cx="2924583" cy="390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98232"/>
            <a:ext cx="58273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Entrepreneurial Fields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0232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79500" y="2487335"/>
            <a:ext cx="1116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4023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Technology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2892743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Entrepreneurs in the tech industry develop innovative software, hardware, and digital solutions to improve people's lives.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40232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328791" y="2487335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4023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Social Impact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2892743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Social entrepreneurs create ventures that address pressing social and environmental challenges, driving positive change.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55212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434257" y="5637133"/>
            <a:ext cx="20216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552123"/>
            <a:ext cx="31477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Retail and E-commerce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042541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Entrepreneurs in the retail and e-commerce space leverage technology and customer insights to offer unique products and services.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BAE8C0-C89B-D9A9-59B9-D9D28C8EB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817" y="7794415"/>
            <a:ext cx="2924583" cy="390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7562" y="835343"/>
            <a:ext cx="7701677" cy="1287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Entrepreneurship Development and Enterprise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505099" y="2432090"/>
            <a:ext cx="22860" cy="4962168"/>
          </a:xfrm>
          <a:prstGeom prst="roundRect">
            <a:avLst>
              <a:gd name="adj" fmla="val 135206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25424" y="2884051"/>
            <a:ext cx="721162" cy="22860"/>
          </a:xfrm>
          <a:prstGeom prst="roundRect">
            <a:avLst>
              <a:gd name="adj" fmla="val 135206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4774" y="2663785"/>
            <a:ext cx="463510" cy="463510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65749" y="2740938"/>
            <a:ext cx="101441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7649766" y="2638068"/>
            <a:ext cx="2575560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Idea Generation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649766" y="3083481"/>
            <a:ext cx="6259473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 a problem and develop a unique solution that addresses a market need.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725424" y="4606766"/>
            <a:ext cx="721162" cy="22860"/>
          </a:xfrm>
          <a:prstGeom prst="roundRect">
            <a:avLst>
              <a:gd name="adj" fmla="val 135206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84774" y="4386501"/>
            <a:ext cx="463510" cy="463510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27291" y="4463653"/>
            <a:ext cx="178356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7649766" y="4360783"/>
            <a:ext cx="2575560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Business Planning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7649766" y="4806196"/>
            <a:ext cx="6259473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Craft a comprehensive business plan that outlines the venture's strategy, operations, and financial projections.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725424" y="6329482"/>
            <a:ext cx="721162" cy="22860"/>
          </a:xfrm>
          <a:prstGeom prst="roundRect">
            <a:avLst>
              <a:gd name="adj" fmla="val 135206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84774" y="6109216"/>
            <a:ext cx="463510" cy="463510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24672" y="6186368"/>
            <a:ext cx="183594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7649766" y="6083498"/>
            <a:ext cx="2656999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Resource Mobilization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649766" y="6528911"/>
            <a:ext cx="6259473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Secure the necessary funding, talent, and resources to bring the business idea to life.</a:t>
            </a:r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3E0A2E-57C6-4464-6D09-C4653536A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817" y="7794415"/>
            <a:ext cx="2924583" cy="3905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287</Words>
  <Application>Microsoft Office PowerPoint</Application>
  <PresentationFormat>Custom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 Black</vt:lpstr>
      <vt:lpstr>Arial</vt:lpstr>
      <vt:lpstr>DM Sans Medium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Aadhi N</cp:lastModifiedBy>
  <cp:revision>4</cp:revision>
  <dcterms:created xsi:type="dcterms:W3CDTF">2024-11-16T09:17:06Z</dcterms:created>
  <dcterms:modified xsi:type="dcterms:W3CDTF">2024-11-29T08:06:25Z</dcterms:modified>
</cp:coreProperties>
</file>