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7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notesMasterIdLst>
    <p:notesMasterId r:id="rId14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18288000" cy="10287000"/>
  <p:notesSz cx="6858000" cy="9144000"/>
  <p:embeddedFontLst>
    <p:embeddedFont>
      <p:font typeface="DM Sans" charset="1" panose="00000000000000000000"/>
      <p:regular r:id="rId17"/>
    </p:embeddedFont>
    <p:embeddedFont>
      <p:font typeface="Inter" charset="1" panose="020B0502030000000004"/>
      <p:regular r:id="rId1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5.xml" Type="http://schemas.openxmlformats.org/officeDocument/2006/relationships/slide"/><Relationship Id="rId11" Target="slides/slide6.xml" Type="http://schemas.openxmlformats.org/officeDocument/2006/relationships/slide"/><Relationship Id="rId12" Target="slides/slide7.xml" Type="http://schemas.openxmlformats.org/officeDocument/2006/relationships/slide"/><Relationship Id="rId13" Target="slides/slide8.xml" Type="http://schemas.openxmlformats.org/officeDocument/2006/relationships/slide"/><Relationship Id="rId14" Target="notesMasters/notesMaster1.xml" Type="http://schemas.openxmlformats.org/officeDocument/2006/relationships/notesMaster"/><Relationship Id="rId15" Target="theme/theme2.xml" Type="http://schemas.openxmlformats.org/officeDocument/2006/relationships/theme"/><Relationship Id="rId16" Target="notesSlides/notesSlide1.xml" Type="http://schemas.openxmlformats.org/officeDocument/2006/relationships/notesSlide"/><Relationship Id="rId17" Target="fonts/font17.fntdata" Type="http://schemas.openxmlformats.org/officeDocument/2006/relationships/font"/><Relationship Id="rId18" Target="fonts/font18.fntdata" Type="http://schemas.openxmlformats.org/officeDocument/2006/relationships/font"/><Relationship Id="rId19" Target="notesSlides/notesSlide2.xml" Type="http://schemas.openxmlformats.org/officeDocument/2006/relationships/notesSlide"/><Relationship Id="rId2" Target="presProps.xml" Type="http://schemas.openxmlformats.org/officeDocument/2006/relationships/presProps"/><Relationship Id="rId20" Target="notesSlides/notesSlide3.xml" Type="http://schemas.openxmlformats.org/officeDocument/2006/relationships/notesSlide"/><Relationship Id="rId21" Target="notesSlides/notesSlide4.xml" Type="http://schemas.openxmlformats.org/officeDocument/2006/relationships/notesSlide"/><Relationship Id="rId22" Target="notesSlides/notesSlide5.xml" Type="http://schemas.openxmlformats.org/officeDocument/2006/relationships/notesSlide"/><Relationship Id="rId23" Target="notesSlides/notesSlide6.xml" Type="http://schemas.openxmlformats.org/officeDocument/2006/relationships/notesSlide"/><Relationship Id="rId24" Target="notesSlides/notesSlide7.xml" Type="http://schemas.openxmlformats.org/officeDocument/2006/relationships/notesSlide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slides/slide3.xml" Type="http://schemas.openxmlformats.org/officeDocument/2006/relationships/slide"/><Relationship Id="rId9" Target="slides/slide4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1.7.2013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2.xml" Type="http://schemas.openxmlformats.org/officeDocument/2006/relationships/slide"/></Relationships>
</file>

<file path=ppt/notesSlides/_rels/notesSlide2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3.xml" Type="http://schemas.openxmlformats.org/officeDocument/2006/relationships/slide"/></Relationships>
</file>

<file path=ppt/notesSlides/_rels/notesSlide3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4.xml" Type="http://schemas.openxmlformats.org/officeDocument/2006/relationships/slide"/></Relationships>
</file>

<file path=ppt/notesSlides/_rels/notesSlide4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5.xml" Type="http://schemas.openxmlformats.org/officeDocument/2006/relationships/slide"/></Relationships>
</file>

<file path=ppt/notesSlides/_rels/notesSlide5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6.xml" Type="http://schemas.openxmlformats.org/officeDocument/2006/relationships/slide"/></Relationships>
</file>

<file path=ppt/notesSlides/_rels/notesSlide6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7.xml" Type="http://schemas.openxmlformats.org/officeDocument/2006/relationships/slide"/></Relationships>
</file>

<file path=ppt/notesSlides/_rels/notesSlide7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8.xml" Type="http://schemas.openxmlformats.org/officeDocument/2006/relationships/slide"/></Relationships>
</file>

<file path=ppt/notesSlides/notesSlide1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2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3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4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5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6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7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p="http://schemas.openxmlformats.org/presentationml/2006/main" xmlns:a="http://schemas.openxmlformats.org/drawingml/2006/main">
  <p:cSld>
    <p:spTree xmlns:r="http://schemas.openxmlformats.org/officeDocument/2006/relationships"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/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 id="{B7268E1E-0E44-426D-905E-8AD9B19D2182}" type="datetimeFigureOut">
              <a:rPr lang="cs-CZ" smtClean="0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/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8</a:t>
            </a:r>
            <a:endParaRPr lang="en-US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/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 id="{871B2431-D351-4C6E-A3CF-9DFAC0E3E050}" type="slidenum">
              <a:rPr lang="cs-CZ" smtClean="0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2.png" Type="http://schemas.openxmlformats.org/officeDocument/2006/relationships/image"/></Relationships>
</file>

<file path=ppt/slides/_rels/slide3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2.xml" Type="http://schemas.openxmlformats.org/officeDocument/2006/relationships/notesSlide"/></Relationships>
</file>

<file path=ppt/slides/_rels/slide4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3.xml" Type="http://schemas.openxmlformats.org/officeDocument/2006/relationships/notesSlide"/><Relationship Id="rId3" Target="../media/image3.png" Type="http://schemas.openxmlformats.org/officeDocument/2006/relationships/image"/><Relationship Id="rId4" Target="../media/image4.png" Type="http://schemas.openxmlformats.org/officeDocument/2006/relationships/image"/><Relationship Id="rId5" Target="../media/image5.png" Type="http://schemas.openxmlformats.org/officeDocument/2006/relationships/image"/></Relationships>
</file>

<file path=ppt/slides/_rels/slide5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4.xml" Type="http://schemas.openxmlformats.org/officeDocument/2006/relationships/notesSlide"/></Relationships>
</file>

<file path=ppt/slides/_rels/slide6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5.xml" Type="http://schemas.openxmlformats.org/officeDocument/2006/relationships/notesSlide"/><Relationship Id="rId3" Target="../media/image6.png" Type="http://schemas.openxmlformats.org/officeDocument/2006/relationships/image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_rels/slide7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6.xml" Type="http://schemas.openxmlformats.org/officeDocument/2006/relationships/notesSlide"/><Relationship Id="rId3" Target="../media/image9.png" Type="http://schemas.openxmlformats.org/officeDocument/2006/relationships/image"/><Relationship Id="rId4" Target="../media/image10.png" Type="http://schemas.openxmlformats.org/officeDocument/2006/relationships/image"/><Relationship Id="rId5" Target="../media/image11.png" Type="http://schemas.openxmlformats.org/officeDocument/2006/relationships/image"/></Relationships>
</file>

<file path=ppt/slides/_rels/slide8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notesSlides/notesSlide7.xml" Type="http://schemas.openxmlformats.org/officeDocument/2006/relationships/notesSlid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0" y="0"/>
            <a:ext cx="17565108" cy="10287000"/>
          </a:xfrm>
          <a:custGeom>
            <a:avLst/>
            <a:gdLst/>
            <a:ahLst/>
            <a:cxnLst/>
            <a:rect r="r" b="b" t="t" l="l"/>
            <a:pathLst>
              <a:path h="10287000" w="17565108">
                <a:moveTo>
                  <a:pt x="0" y="0"/>
                </a:moveTo>
                <a:lnTo>
                  <a:pt x="17565108" y="0"/>
                </a:lnTo>
                <a:lnTo>
                  <a:pt x="17565108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-4490" t="-1590" r="-1281" b="0"/>
            </a:stretch>
          </a:blipFill>
        </p:spPr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Freeform 6" id="6" descr="preencoded.png"/>
          <p:cNvSpPr/>
          <p:nvPr/>
        </p:nvSpPr>
        <p:spPr>
          <a:xfrm flipH="false" flipV="false" rot="0">
            <a:off x="16049019" y="9686925"/>
            <a:ext cx="2153256" cy="514350"/>
          </a:xfrm>
          <a:custGeom>
            <a:avLst/>
            <a:gdLst/>
            <a:ahLst/>
            <a:cxnLst/>
            <a:rect r="r" b="b" t="t" l="l"/>
            <a:pathLst>
              <a:path h="514350" w="2153256">
                <a:moveTo>
                  <a:pt x="0" y="0"/>
                </a:moveTo>
                <a:lnTo>
                  <a:pt x="2153256" y="0"/>
                </a:lnTo>
                <a:lnTo>
                  <a:pt x="2153256" y="514350"/>
                </a:lnTo>
                <a:lnTo>
                  <a:pt x="0" y="51435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7" id="7"/>
          <p:cNvSpPr txBox="true"/>
          <p:nvPr/>
        </p:nvSpPr>
        <p:spPr>
          <a:xfrm rot="0">
            <a:off x="992238" y="2707630"/>
            <a:ext cx="11224766" cy="905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Be Proactive: Your Personal Vision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992238" y="4311849"/>
            <a:ext cx="3556993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Focus on the Circle of Influence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992238" y="5404991"/>
            <a:ext cx="3556993" cy="19002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Rather than dwelling on things outside your control, focus on what you can directly impact.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5250508" y="4311849"/>
            <a:ext cx="3556993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Embrace Responsibility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5250508" y="5404991"/>
            <a:ext cx="3556993" cy="19002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Take ownership of your choices and actions. You are the author of your own life.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508777" y="4311849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Define Your Values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9508777" y="4962079"/>
            <a:ext cx="3556993" cy="1446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Clarify your core values and let them guide your decisions and actions.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3767047" y="4311849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Develop Your Vision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13767047" y="4962079"/>
            <a:ext cx="3556992" cy="144661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Envision your desired future and set clear goals to achieve it.</a:t>
            </a:r>
          </a:p>
        </p:txBody>
      </p:sp>
    </p:spTree>
  </p:cSld>
  <p:clrMapOvr>
    <a:masterClrMapping/>
  </p:clrMapOvr>
</p:sld>
</file>

<file path=ppt/slides/slide3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907036" y="1009650"/>
            <a:ext cx="9445526" cy="179099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The Social Mirror &amp; Stimulus-Response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3194924" y="3846464"/>
            <a:ext cx="496044" cy="496044"/>
            <a:chOff x="0" y="0"/>
            <a:chExt cx="661392" cy="661392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61416" cy="661416"/>
            </a:xfrm>
            <a:custGeom>
              <a:avLst/>
              <a:gdLst/>
              <a:ahLst/>
              <a:cxnLst/>
              <a:rect r="r" b="b" t="t" l="l"/>
              <a:pathLst>
                <a:path h="661416" w="661416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604647" y="0"/>
                  </a:lnTo>
                  <a:cubicBezTo>
                    <a:pt x="636016" y="0"/>
                    <a:pt x="661416" y="25400"/>
                    <a:pt x="661416" y="56769"/>
                  </a:cubicBezTo>
                  <a:lnTo>
                    <a:pt x="661416" y="604647"/>
                  </a:lnTo>
                  <a:cubicBezTo>
                    <a:pt x="661416" y="636016"/>
                    <a:pt x="636016" y="661416"/>
                    <a:pt x="604647" y="661416"/>
                  </a:cubicBezTo>
                  <a:lnTo>
                    <a:pt x="56769" y="661416"/>
                  </a:lnTo>
                  <a:cubicBezTo>
                    <a:pt x="25400" y="661416"/>
                    <a:pt x="0" y="636016"/>
                    <a:pt x="0" y="604647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4554216" y="3827414"/>
            <a:ext cx="3544044" cy="47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2"/>
              </a:lnSpc>
            </a:pPr>
            <a:r>
              <a:rPr lang="en-US" sz="304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The Social Mirror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554216" y="4290864"/>
            <a:ext cx="3801516" cy="2403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88"/>
              </a:lnSpc>
            </a:pPr>
            <a:r>
              <a:rPr lang="en-US" sz="23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Our perceptions are often shaped by the opinions of others. This can create self-doubt and limit our potential.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9144000" y="3819898"/>
            <a:ext cx="496044" cy="496044"/>
            <a:chOff x="0" y="0"/>
            <a:chExt cx="661392" cy="661392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61416" cy="661416"/>
            </a:xfrm>
            <a:custGeom>
              <a:avLst/>
              <a:gdLst/>
              <a:ahLst/>
              <a:cxnLst/>
              <a:rect r="r" b="b" t="t" l="l"/>
              <a:pathLst>
                <a:path h="661416" w="661416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604647" y="0"/>
                  </a:lnTo>
                  <a:cubicBezTo>
                    <a:pt x="636016" y="0"/>
                    <a:pt x="661416" y="25400"/>
                    <a:pt x="661416" y="56769"/>
                  </a:cubicBezTo>
                  <a:lnTo>
                    <a:pt x="661416" y="604647"/>
                  </a:lnTo>
                  <a:cubicBezTo>
                    <a:pt x="661416" y="636016"/>
                    <a:pt x="636016" y="661416"/>
                    <a:pt x="604647" y="661416"/>
                  </a:cubicBezTo>
                  <a:lnTo>
                    <a:pt x="56769" y="661416"/>
                  </a:lnTo>
                  <a:cubicBezTo>
                    <a:pt x="25400" y="661416"/>
                    <a:pt x="0" y="636016"/>
                    <a:pt x="0" y="604647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9950351" y="3853979"/>
            <a:ext cx="3544044" cy="47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2"/>
              </a:lnSpc>
            </a:pPr>
            <a:r>
              <a:rPr lang="en-US" sz="304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Stimulus-Response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9950351" y="4290864"/>
            <a:ext cx="3801516" cy="240370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88"/>
              </a:lnSpc>
            </a:pPr>
            <a:r>
              <a:rPr lang="en-US" sz="23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We react to external stimuli, often unconsciously. To be proactive, we must choose our responses.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3194924" y="7330084"/>
            <a:ext cx="496044" cy="496044"/>
            <a:chOff x="0" y="0"/>
            <a:chExt cx="661392" cy="661392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661416" cy="661416"/>
            </a:xfrm>
            <a:custGeom>
              <a:avLst/>
              <a:gdLst/>
              <a:ahLst/>
              <a:cxnLst/>
              <a:rect r="r" b="b" t="t" l="l"/>
              <a:pathLst>
                <a:path h="661416" w="661416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604647" y="0"/>
                  </a:lnTo>
                  <a:cubicBezTo>
                    <a:pt x="636016" y="0"/>
                    <a:pt x="661416" y="25400"/>
                    <a:pt x="661416" y="56769"/>
                  </a:cubicBezTo>
                  <a:lnTo>
                    <a:pt x="661416" y="604647"/>
                  </a:lnTo>
                  <a:cubicBezTo>
                    <a:pt x="661416" y="636016"/>
                    <a:pt x="636016" y="661416"/>
                    <a:pt x="604647" y="661416"/>
                  </a:cubicBezTo>
                  <a:lnTo>
                    <a:pt x="56769" y="661416"/>
                  </a:lnTo>
                  <a:cubicBezTo>
                    <a:pt x="25400" y="661416"/>
                    <a:pt x="0" y="636016"/>
                    <a:pt x="0" y="604647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4682952" y="7311034"/>
            <a:ext cx="3544044" cy="47593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12"/>
              </a:lnSpc>
            </a:pPr>
            <a:r>
              <a:rPr lang="en-US" sz="304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Breaking the Cycle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4682952" y="7927355"/>
            <a:ext cx="8665964" cy="100760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051"/>
              </a:lnSpc>
            </a:pPr>
            <a:r>
              <a:rPr lang="en-US" sz="24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By recognizing the social mirror and stimulus-response, we can gain control over our actions.</a:t>
            </a:r>
          </a:p>
        </p:txBody>
      </p:sp>
    </p:spTree>
  </p:cSld>
  <p:clrMapOvr>
    <a:masterClrMapping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3019998" y="665039"/>
            <a:ext cx="10478989" cy="7082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5374"/>
              </a:lnSpc>
            </a:pPr>
            <a:r>
              <a:rPr lang="en-US" sz="4312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Proactive Language &amp; Circle of Influence</a:t>
            </a:r>
          </a:p>
        </p:txBody>
      </p:sp>
      <p:sp>
        <p:nvSpPr>
          <p:cNvPr name="Freeform 7" id="7" descr="preencoded.png"/>
          <p:cNvSpPr/>
          <p:nvPr/>
        </p:nvSpPr>
        <p:spPr>
          <a:xfrm flipH="false" flipV="false" rot="0">
            <a:off x="3583632" y="2015498"/>
            <a:ext cx="1102668" cy="1764358"/>
          </a:xfrm>
          <a:custGeom>
            <a:avLst/>
            <a:gdLst/>
            <a:ahLst/>
            <a:cxnLst/>
            <a:rect r="r" b="b" t="t" l="l"/>
            <a:pathLst>
              <a:path h="1764358" w="1102668">
                <a:moveTo>
                  <a:pt x="0" y="0"/>
                </a:moveTo>
                <a:lnTo>
                  <a:pt x="1102668" y="0"/>
                </a:lnTo>
                <a:lnTo>
                  <a:pt x="1102668" y="1764358"/>
                </a:lnTo>
                <a:lnTo>
                  <a:pt x="0" y="176435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164" t="0" r="-164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109230" y="2013941"/>
            <a:ext cx="3869626" cy="489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25"/>
              </a:lnSpc>
            </a:pPr>
            <a:r>
              <a:rPr lang="en-US" sz="3024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Proactive Language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5109230" y="2802427"/>
            <a:ext cx="15310991" cy="409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1"/>
              </a:lnSpc>
            </a:pPr>
            <a:r>
              <a:rPr lang="en-US" sz="20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Use "I" statements to take responsibility for your actions.</a:t>
            </a:r>
          </a:p>
        </p:txBody>
      </p:sp>
      <p:sp>
        <p:nvSpPr>
          <p:cNvPr name="Freeform 10" id="10" descr="preencoded.png"/>
          <p:cNvSpPr/>
          <p:nvPr/>
        </p:nvSpPr>
        <p:spPr>
          <a:xfrm flipH="false" flipV="false" rot="0">
            <a:off x="3583632" y="4065813"/>
            <a:ext cx="1102668" cy="1764357"/>
          </a:xfrm>
          <a:custGeom>
            <a:avLst/>
            <a:gdLst/>
            <a:ahLst/>
            <a:cxnLst/>
            <a:rect r="r" b="b" t="t" l="l"/>
            <a:pathLst>
              <a:path h="1764357" w="1102668">
                <a:moveTo>
                  <a:pt x="0" y="0"/>
                </a:moveTo>
                <a:lnTo>
                  <a:pt x="1102668" y="0"/>
                </a:lnTo>
                <a:lnTo>
                  <a:pt x="1102668" y="1764357"/>
                </a:lnTo>
                <a:lnTo>
                  <a:pt x="0" y="1764357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-164" t="0" r="-164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5109230" y="4184226"/>
            <a:ext cx="4034770" cy="489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25"/>
              </a:lnSpc>
            </a:pPr>
            <a:r>
              <a:rPr lang="en-US" sz="3024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Circle of Influence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5109230" y="4695379"/>
            <a:ext cx="15310991" cy="409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1"/>
              </a:lnSpc>
            </a:pPr>
            <a:r>
              <a:rPr lang="en-US" sz="20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Focus on areas where you can have a direct impact.</a:t>
            </a:r>
          </a:p>
        </p:txBody>
      </p:sp>
      <p:sp>
        <p:nvSpPr>
          <p:cNvPr name="Freeform 13" id="13" descr="preencoded.png"/>
          <p:cNvSpPr/>
          <p:nvPr/>
        </p:nvSpPr>
        <p:spPr>
          <a:xfrm flipH="false" flipV="false" rot="0">
            <a:off x="3583632" y="6115920"/>
            <a:ext cx="1102668" cy="1764357"/>
          </a:xfrm>
          <a:custGeom>
            <a:avLst/>
            <a:gdLst/>
            <a:ahLst/>
            <a:cxnLst/>
            <a:rect r="r" b="b" t="t" l="l"/>
            <a:pathLst>
              <a:path h="1764357" w="1102668">
                <a:moveTo>
                  <a:pt x="0" y="0"/>
                </a:moveTo>
                <a:lnTo>
                  <a:pt x="1102668" y="0"/>
                </a:lnTo>
                <a:lnTo>
                  <a:pt x="1102668" y="1764358"/>
                </a:lnTo>
                <a:lnTo>
                  <a:pt x="0" y="1764358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164" t="0" r="-164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5109230" y="6266507"/>
            <a:ext cx="4448246" cy="48949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825"/>
              </a:lnSpc>
            </a:pPr>
            <a:r>
              <a:rPr lang="en-US" sz="3024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Choose Your Responses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5109230" y="6908636"/>
            <a:ext cx="15310991" cy="4099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01"/>
              </a:lnSpc>
            </a:pPr>
            <a:r>
              <a:rPr lang="en-US" sz="20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Don't let external factors dictate your behavior.</a:t>
            </a:r>
          </a:p>
        </p:txBody>
      </p:sp>
    </p:spTree>
  </p:cSld>
  <p:clrMapOvr>
    <a:masterClrMapping/>
  </p:clrMapOvr>
</p:sld>
</file>

<file path=ppt/slides/slide5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5715001" y="1009650"/>
            <a:ext cx="8808690" cy="905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Begin with the End in Mind</a:t>
            </a:r>
          </a:p>
        </p:txBody>
      </p:sp>
      <p:grpSp>
        <p:nvGrpSpPr>
          <p:cNvPr name="Group 7" id="7"/>
          <p:cNvGrpSpPr/>
          <p:nvPr/>
        </p:nvGrpSpPr>
        <p:grpSpPr>
          <a:xfrm rot="0">
            <a:off x="4562921" y="2387873"/>
            <a:ext cx="4581079" cy="2087315"/>
            <a:chOff x="0" y="0"/>
            <a:chExt cx="6108105" cy="2783087"/>
          </a:xfrm>
        </p:grpSpPr>
        <p:sp>
          <p:nvSpPr>
            <p:cNvPr name="Freeform 8" id="8"/>
            <p:cNvSpPr/>
            <p:nvPr/>
          </p:nvSpPr>
          <p:spPr>
            <a:xfrm flipH="false" flipV="false" rot="0">
              <a:off x="0" y="0"/>
              <a:ext cx="6108192" cy="2783078"/>
            </a:xfrm>
            <a:custGeom>
              <a:avLst/>
              <a:gdLst/>
              <a:ahLst/>
              <a:cxnLst/>
              <a:rect r="r" b="b" t="t" l="l"/>
              <a:pathLst>
                <a:path h="2783078" w="6108192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6051423" y="0"/>
                  </a:lnTo>
                  <a:cubicBezTo>
                    <a:pt x="6082792" y="0"/>
                    <a:pt x="6108192" y="25400"/>
                    <a:pt x="6108192" y="56769"/>
                  </a:cubicBezTo>
                  <a:lnTo>
                    <a:pt x="6108192" y="2726309"/>
                  </a:lnTo>
                  <a:cubicBezTo>
                    <a:pt x="6108192" y="2757678"/>
                    <a:pt x="6082792" y="2783078"/>
                    <a:pt x="6051423" y="2783078"/>
                  </a:cubicBezTo>
                  <a:lnTo>
                    <a:pt x="56769" y="2783078"/>
                  </a:lnTo>
                  <a:cubicBezTo>
                    <a:pt x="25400" y="2783078"/>
                    <a:pt x="0" y="2757678"/>
                    <a:pt x="0" y="2726309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9" id="9"/>
          <p:cNvSpPr txBox="true"/>
          <p:nvPr/>
        </p:nvSpPr>
        <p:spPr>
          <a:xfrm rot="0">
            <a:off x="4819799" y="2599804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Goal Setting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4846439" y="3087291"/>
            <a:ext cx="4014044" cy="9929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Visualize your desired future and set clear goals.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10437764" y="2260327"/>
            <a:ext cx="4581079" cy="2087315"/>
            <a:chOff x="0" y="0"/>
            <a:chExt cx="6108105" cy="2783087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6108192" cy="2783078"/>
            </a:xfrm>
            <a:custGeom>
              <a:avLst/>
              <a:gdLst/>
              <a:ahLst/>
              <a:cxnLst/>
              <a:rect r="r" b="b" t="t" l="l"/>
              <a:pathLst>
                <a:path h="2783078" w="6108192">
                  <a:moveTo>
                    <a:pt x="0" y="56769"/>
                  </a:moveTo>
                  <a:cubicBezTo>
                    <a:pt x="0" y="25400"/>
                    <a:pt x="25400" y="0"/>
                    <a:pt x="56769" y="0"/>
                  </a:cubicBezTo>
                  <a:lnTo>
                    <a:pt x="6051423" y="0"/>
                  </a:lnTo>
                  <a:cubicBezTo>
                    <a:pt x="6082792" y="0"/>
                    <a:pt x="6108192" y="25400"/>
                    <a:pt x="6108192" y="56769"/>
                  </a:cubicBezTo>
                  <a:lnTo>
                    <a:pt x="6108192" y="2726309"/>
                  </a:lnTo>
                  <a:cubicBezTo>
                    <a:pt x="6108192" y="2757678"/>
                    <a:pt x="6082792" y="2783078"/>
                    <a:pt x="6051423" y="2783078"/>
                  </a:cubicBezTo>
                  <a:lnTo>
                    <a:pt x="56769" y="2783078"/>
                  </a:lnTo>
                  <a:cubicBezTo>
                    <a:pt x="25400" y="2783078"/>
                    <a:pt x="0" y="2757678"/>
                    <a:pt x="0" y="2726309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13" id="13"/>
          <p:cNvSpPr txBox="true"/>
          <p:nvPr/>
        </p:nvSpPr>
        <p:spPr>
          <a:xfrm rot="0">
            <a:off x="10979647" y="2378348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Personal Values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0721281" y="3087291"/>
            <a:ext cx="4014044" cy="99298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Align your goals with your core values and beliefs.</a:t>
            </a:r>
          </a:p>
        </p:txBody>
      </p:sp>
      <p:grpSp>
        <p:nvGrpSpPr>
          <p:cNvPr name="Group 15" id="15"/>
          <p:cNvGrpSpPr/>
          <p:nvPr/>
        </p:nvGrpSpPr>
        <p:grpSpPr>
          <a:xfrm rot="0">
            <a:off x="5715001" y="5430441"/>
            <a:ext cx="9445526" cy="1633686"/>
            <a:chOff x="0" y="0"/>
            <a:chExt cx="12594035" cy="2178248"/>
          </a:xfrm>
        </p:grpSpPr>
        <p:sp>
          <p:nvSpPr>
            <p:cNvPr name="Freeform 16" id="16"/>
            <p:cNvSpPr/>
            <p:nvPr/>
          </p:nvSpPr>
          <p:spPr>
            <a:xfrm flipH="false" flipV="false" rot="0">
              <a:off x="0" y="0"/>
              <a:ext cx="12593955" cy="2178177"/>
            </a:xfrm>
            <a:custGeom>
              <a:avLst/>
              <a:gdLst/>
              <a:ahLst/>
              <a:cxnLst/>
              <a:rect r="r" b="b" t="t" l="l"/>
              <a:pathLst>
                <a:path h="2178177" w="12593955">
                  <a:moveTo>
                    <a:pt x="0" y="56642"/>
                  </a:moveTo>
                  <a:cubicBezTo>
                    <a:pt x="0" y="25400"/>
                    <a:pt x="25400" y="0"/>
                    <a:pt x="56642" y="0"/>
                  </a:cubicBezTo>
                  <a:lnTo>
                    <a:pt x="12537313" y="0"/>
                  </a:lnTo>
                  <a:cubicBezTo>
                    <a:pt x="12568682" y="0"/>
                    <a:pt x="12593955" y="25400"/>
                    <a:pt x="12593955" y="56642"/>
                  </a:cubicBezTo>
                  <a:lnTo>
                    <a:pt x="12593955" y="2121535"/>
                  </a:lnTo>
                  <a:cubicBezTo>
                    <a:pt x="12593955" y="2152904"/>
                    <a:pt x="12568555" y="2178177"/>
                    <a:pt x="12537313" y="2178177"/>
                  </a:cubicBezTo>
                  <a:lnTo>
                    <a:pt x="56642" y="2178177"/>
                  </a:lnTo>
                  <a:cubicBezTo>
                    <a:pt x="25273" y="2178177"/>
                    <a:pt x="0" y="2152777"/>
                    <a:pt x="0" y="2121535"/>
                  </a:cubicBezTo>
                  <a:close/>
                </a:path>
              </a:pathLst>
            </a:custGeom>
            <a:solidFill>
              <a:srgbClr val="EDEBE3"/>
            </a:solidFill>
          </p:spPr>
        </p:sp>
      </p:grpSp>
      <p:sp>
        <p:nvSpPr>
          <p:cNvPr name="TextBox 17" id="17"/>
          <p:cNvSpPr txBox="true"/>
          <p:nvPr/>
        </p:nvSpPr>
        <p:spPr>
          <a:xfrm rot="0">
            <a:off x="6610202" y="5538676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Long-Term Vision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5998518" y="6248289"/>
            <a:ext cx="8878491" cy="539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Consider your long-term aspirations and work backwards.</a:t>
            </a:r>
          </a:p>
        </p:txBody>
      </p:sp>
    </p:spTree>
  </p:cSld>
  <p:clrMapOvr>
    <a:masterClrMapping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4079516" y="443532"/>
            <a:ext cx="9674721" cy="158650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125"/>
              </a:lnSpc>
            </a:pPr>
            <a:r>
              <a:rPr lang="en-US" sz="4875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The Power of Creation &amp; Being a Creator</a:t>
            </a:r>
          </a:p>
        </p:txBody>
      </p:sp>
      <p:sp>
        <p:nvSpPr>
          <p:cNvPr name="Freeform 7" id="7" descr="preencoded.png"/>
          <p:cNvSpPr/>
          <p:nvPr/>
        </p:nvSpPr>
        <p:spPr>
          <a:xfrm flipH="false" flipV="false" rot="0">
            <a:off x="3679776" y="2343832"/>
            <a:ext cx="626864" cy="626864"/>
          </a:xfrm>
          <a:custGeom>
            <a:avLst/>
            <a:gdLst/>
            <a:ahLst/>
            <a:cxnLst/>
            <a:rect r="r" b="b" t="t" l="l"/>
            <a:pathLst>
              <a:path h="626864" w="626864">
                <a:moveTo>
                  <a:pt x="0" y="0"/>
                </a:moveTo>
                <a:lnTo>
                  <a:pt x="626863" y="0"/>
                </a:lnTo>
                <a:lnTo>
                  <a:pt x="626863" y="626864"/>
                </a:lnTo>
                <a:lnTo>
                  <a:pt x="0" y="62686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0" r="0" b="0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3679776" y="3150480"/>
            <a:ext cx="3134766" cy="401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62"/>
              </a:lnSpc>
            </a:pPr>
            <a:r>
              <a:rPr lang="en-US" sz="2437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Creativity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3679776" y="3656496"/>
            <a:ext cx="9674721" cy="486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5"/>
              </a:lnSpc>
            </a:pPr>
            <a:r>
              <a:rPr lang="en-US" sz="193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Embrace your creative potential and find innovative solutions.</a:t>
            </a:r>
          </a:p>
        </p:txBody>
      </p:sp>
      <p:sp>
        <p:nvSpPr>
          <p:cNvPr name="Freeform 10" id="10" descr="preencoded.png"/>
          <p:cNvSpPr/>
          <p:nvPr/>
        </p:nvSpPr>
        <p:spPr>
          <a:xfrm flipH="false" flipV="false" rot="0">
            <a:off x="3679776" y="4681538"/>
            <a:ext cx="626864" cy="626864"/>
          </a:xfrm>
          <a:custGeom>
            <a:avLst/>
            <a:gdLst/>
            <a:ahLst/>
            <a:cxnLst/>
            <a:rect r="r" b="b" t="t" l="l"/>
            <a:pathLst>
              <a:path h="626864" w="626864">
                <a:moveTo>
                  <a:pt x="0" y="0"/>
                </a:moveTo>
                <a:lnTo>
                  <a:pt x="626863" y="0"/>
                </a:lnTo>
                <a:lnTo>
                  <a:pt x="626863" y="626863"/>
                </a:lnTo>
                <a:lnTo>
                  <a:pt x="0" y="626863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TextBox 11" id="11"/>
          <p:cNvSpPr txBox="true"/>
          <p:nvPr/>
        </p:nvSpPr>
        <p:spPr>
          <a:xfrm rot="0">
            <a:off x="3816029" y="5489376"/>
            <a:ext cx="3134766" cy="401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62"/>
              </a:lnSpc>
            </a:pPr>
            <a:r>
              <a:rPr lang="en-US" sz="2437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Problem-Solving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3816029" y="5995393"/>
            <a:ext cx="9674721" cy="486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5"/>
              </a:lnSpc>
            </a:pPr>
            <a:r>
              <a:rPr lang="en-US" sz="193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Approach challenges with a proactive mindset and seek solutions.</a:t>
            </a:r>
          </a:p>
        </p:txBody>
      </p:sp>
      <p:sp>
        <p:nvSpPr>
          <p:cNvPr name="Freeform 13" id="13" descr="preencoded.png"/>
          <p:cNvSpPr/>
          <p:nvPr/>
        </p:nvSpPr>
        <p:spPr>
          <a:xfrm flipH="false" flipV="false" rot="0">
            <a:off x="3766084" y="7015758"/>
            <a:ext cx="626864" cy="626864"/>
          </a:xfrm>
          <a:custGeom>
            <a:avLst/>
            <a:gdLst/>
            <a:ahLst/>
            <a:cxnLst/>
            <a:rect r="r" b="b" t="t" l="l"/>
            <a:pathLst>
              <a:path h="626864" w="626864">
                <a:moveTo>
                  <a:pt x="0" y="0"/>
                </a:moveTo>
                <a:lnTo>
                  <a:pt x="626864" y="0"/>
                </a:lnTo>
                <a:lnTo>
                  <a:pt x="626864" y="626863"/>
                </a:lnTo>
                <a:lnTo>
                  <a:pt x="0" y="626863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3816029" y="7947421"/>
            <a:ext cx="3134766" cy="40124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062"/>
              </a:lnSpc>
            </a:pPr>
            <a:r>
              <a:rPr lang="en-US" sz="2437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Goal Achievement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3816029" y="8453437"/>
            <a:ext cx="9674721" cy="48696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125"/>
              </a:lnSpc>
            </a:pPr>
            <a:r>
              <a:rPr lang="en-US" sz="193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Set clear goals and take proactive steps to achieve them.</a:t>
            </a:r>
          </a:p>
        </p:txBody>
      </p:sp>
    </p:spTree>
  </p:cSld>
  <p:clrMapOvr>
    <a:masterClrMapping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992238" y="1876574"/>
            <a:ext cx="12730757" cy="9050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937"/>
              </a:lnSpc>
            </a:pPr>
            <a:r>
              <a:rPr lang="en-US" sz="5562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Develop a Personal Mission Statement</a:t>
            </a:r>
          </a:p>
        </p:txBody>
      </p:sp>
      <p:sp>
        <p:nvSpPr>
          <p:cNvPr name="Freeform 7" id="7" descr="preencoded.png"/>
          <p:cNvSpPr/>
          <p:nvPr/>
        </p:nvSpPr>
        <p:spPr>
          <a:xfrm flipH="false" flipV="false" rot="0">
            <a:off x="3722935" y="3348632"/>
            <a:ext cx="2690069" cy="1633686"/>
          </a:xfrm>
          <a:custGeom>
            <a:avLst/>
            <a:gdLst/>
            <a:ahLst/>
            <a:cxnLst/>
            <a:rect r="r" b="b" t="t" l="l"/>
            <a:pathLst>
              <a:path h="1633686" w="2690069">
                <a:moveTo>
                  <a:pt x="0" y="0"/>
                </a:moveTo>
                <a:lnTo>
                  <a:pt x="2690069" y="0"/>
                </a:lnTo>
                <a:lnTo>
                  <a:pt x="2690069" y="1633687"/>
                </a:lnTo>
                <a:lnTo>
                  <a:pt x="0" y="1633687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0" t="-216" r="0" b="-216"/>
            </a:stretch>
          </a:blipFill>
        </p:spPr>
      </p:sp>
      <p:sp>
        <p:nvSpPr>
          <p:cNvPr name="TextBox 8" id="8"/>
          <p:cNvSpPr txBox="true"/>
          <p:nvPr/>
        </p:nvSpPr>
        <p:spPr>
          <a:xfrm rot="0">
            <a:off x="5009852" y="3979664"/>
            <a:ext cx="116235" cy="671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1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6696521" y="3622625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Purpose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6696521" y="4159449"/>
            <a:ext cx="4095750" cy="539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What is your reason for being?</a:t>
            </a:r>
          </a:p>
        </p:txBody>
      </p:sp>
      <p:grpSp>
        <p:nvGrpSpPr>
          <p:cNvPr name="Group 11" id="11"/>
          <p:cNvGrpSpPr/>
          <p:nvPr/>
        </p:nvGrpSpPr>
        <p:grpSpPr>
          <a:xfrm rot="0">
            <a:off x="6483846" y="4998690"/>
            <a:ext cx="10741075" cy="19050"/>
            <a:chOff x="0" y="0"/>
            <a:chExt cx="14321433" cy="25400"/>
          </a:xfrm>
        </p:grpSpPr>
        <p:sp>
          <p:nvSpPr>
            <p:cNvPr name="Freeform 12" id="12"/>
            <p:cNvSpPr/>
            <p:nvPr/>
          </p:nvSpPr>
          <p:spPr>
            <a:xfrm flipH="false" flipV="false" rot="0">
              <a:off x="0" y="0"/>
              <a:ext cx="14321410" cy="25400"/>
            </a:xfrm>
            <a:custGeom>
              <a:avLst/>
              <a:gdLst/>
              <a:ahLst/>
              <a:cxnLst/>
              <a:rect r="r" b="b" t="t" l="l"/>
              <a:pathLst>
                <a:path h="25400" w="14321410">
                  <a:moveTo>
                    <a:pt x="0" y="12700"/>
                  </a:moveTo>
                  <a:cubicBezTo>
                    <a:pt x="0" y="5715"/>
                    <a:pt x="5715" y="0"/>
                    <a:pt x="12700" y="0"/>
                  </a:cubicBezTo>
                  <a:lnTo>
                    <a:pt x="14308710" y="0"/>
                  </a:lnTo>
                  <a:cubicBezTo>
                    <a:pt x="14315695" y="0"/>
                    <a:pt x="14321410" y="5715"/>
                    <a:pt x="14321410" y="12700"/>
                  </a:cubicBezTo>
                  <a:cubicBezTo>
                    <a:pt x="14321410" y="19685"/>
                    <a:pt x="14315695" y="25400"/>
                    <a:pt x="14308710" y="25400"/>
                  </a:cubicBezTo>
                  <a:lnTo>
                    <a:pt x="12700" y="25400"/>
                  </a:lnTo>
                  <a:cubicBezTo>
                    <a:pt x="5715" y="25400"/>
                    <a:pt x="0" y="19685"/>
                    <a:pt x="0" y="12700"/>
                  </a:cubicBezTo>
                  <a:close/>
                </a:path>
              </a:pathLst>
            </a:custGeom>
            <a:solidFill>
              <a:srgbClr val="D3D1C9"/>
            </a:solidFill>
          </p:spPr>
        </p:sp>
      </p:grpSp>
      <p:sp>
        <p:nvSpPr>
          <p:cNvPr name="Freeform 13" id="13" descr="preencoded.png"/>
          <p:cNvSpPr/>
          <p:nvPr/>
        </p:nvSpPr>
        <p:spPr>
          <a:xfrm flipH="false" flipV="false" rot="0">
            <a:off x="2377976" y="5053161"/>
            <a:ext cx="5380136" cy="1633686"/>
          </a:xfrm>
          <a:custGeom>
            <a:avLst/>
            <a:gdLst/>
            <a:ahLst/>
            <a:cxnLst/>
            <a:rect r="r" b="b" t="t" l="l"/>
            <a:pathLst>
              <a:path h="1633686" w="5380136">
                <a:moveTo>
                  <a:pt x="0" y="0"/>
                </a:moveTo>
                <a:lnTo>
                  <a:pt x="5380136" y="0"/>
                </a:lnTo>
                <a:lnTo>
                  <a:pt x="5380136" y="1633686"/>
                </a:lnTo>
                <a:lnTo>
                  <a:pt x="0" y="1633686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-127" r="0" b="-127"/>
            </a:stretch>
          </a:blipFill>
        </p:spPr>
      </p:sp>
      <p:sp>
        <p:nvSpPr>
          <p:cNvPr name="TextBox 14" id="14"/>
          <p:cNvSpPr txBox="true"/>
          <p:nvPr/>
        </p:nvSpPr>
        <p:spPr>
          <a:xfrm rot="0">
            <a:off x="4965650" y="5481786"/>
            <a:ext cx="204490" cy="671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2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8041630" y="5327154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Values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8041630" y="5863977"/>
            <a:ext cx="3674715" cy="539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What are your core beliefs?</a:t>
            </a:r>
          </a:p>
        </p:txBody>
      </p:sp>
      <p:grpSp>
        <p:nvGrpSpPr>
          <p:cNvPr name="Group 17" id="17"/>
          <p:cNvGrpSpPr/>
          <p:nvPr/>
        </p:nvGrpSpPr>
        <p:grpSpPr>
          <a:xfrm rot="0">
            <a:off x="7828955" y="6703219"/>
            <a:ext cx="9395966" cy="19050"/>
            <a:chOff x="0" y="0"/>
            <a:chExt cx="12527955" cy="25400"/>
          </a:xfrm>
        </p:grpSpPr>
        <p:sp>
          <p:nvSpPr>
            <p:cNvPr name="Freeform 18" id="18"/>
            <p:cNvSpPr/>
            <p:nvPr/>
          </p:nvSpPr>
          <p:spPr>
            <a:xfrm flipH="false" flipV="false" rot="0">
              <a:off x="0" y="0"/>
              <a:ext cx="12527915" cy="25400"/>
            </a:xfrm>
            <a:custGeom>
              <a:avLst/>
              <a:gdLst/>
              <a:ahLst/>
              <a:cxnLst/>
              <a:rect r="r" b="b" t="t" l="l"/>
              <a:pathLst>
                <a:path h="25400" w="12527915">
                  <a:moveTo>
                    <a:pt x="0" y="12700"/>
                  </a:moveTo>
                  <a:cubicBezTo>
                    <a:pt x="0" y="5715"/>
                    <a:pt x="5715" y="0"/>
                    <a:pt x="12700" y="0"/>
                  </a:cubicBezTo>
                  <a:lnTo>
                    <a:pt x="12515215" y="0"/>
                  </a:lnTo>
                  <a:cubicBezTo>
                    <a:pt x="12522200" y="0"/>
                    <a:pt x="12527915" y="5715"/>
                    <a:pt x="12527915" y="12700"/>
                  </a:cubicBezTo>
                  <a:cubicBezTo>
                    <a:pt x="12527915" y="19685"/>
                    <a:pt x="12522200" y="25400"/>
                    <a:pt x="12515215" y="25400"/>
                  </a:cubicBezTo>
                  <a:lnTo>
                    <a:pt x="12700" y="25400"/>
                  </a:lnTo>
                  <a:cubicBezTo>
                    <a:pt x="5715" y="25400"/>
                    <a:pt x="0" y="19685"/>
                    <a:pt x="0" y="12700"/>
                  </a:cubicBezTo>
                  <a:close/>
                </a:path>
              </a:pathLst>
            </a:custGeom>
            <a:solidFill>
              <a:srgbClr val="D3D1C9"/>
            </a:solidFill>
          </p:spPr>
        </p:sp>
      </p:grpSp>
      <p:sp>
        <p:nvSpPr>
          <p:cNvPr name="Freeform 19" id="19" descr="preencoded.png"/>
          <p:cNvSpPr/>
          <p:nvPr/>
        </p:nvSpPr>
        <p:spPr>
          <a:xfrm flipH="false" flipV="false" rot="0">
            <a:off x="1032868" y="6757690"/>
            <a:ext cx="8070205" cy="1633686"/>
          </a:xfrm>
          <a:custGeom>
            <a:avLst/>
            <a:gdLst/>
            <a:ahLst/>
            <a:cxnLst/>
            <a:rect r="r" b="b" t="t" l="l"/>
            <a:pathLst>
              <a:path h="1633686" w="8070205">
                <a:moveTo>
                  <a:pt x="0" y="0"/>
                </a:moveTo>
                <a:lnTo>
                  <a:pt x="8070204" y="0"/>
                </a:lnTo>
                <a:lnTo>
                  <a:pt x="8070204" y="1633686"/>
                </a:lnTo>
                <a:lnTo>
                  <a:pt x="0" y="163368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-156" r="0" b="-156"/>
            </a:stretch>
          </a:blipFill>
        </p:spPr>
      </p:sp>
      <p:sp>
        <p:nvSpPr>
          <p:cNvPr name="TextBox 20" id="20"/>
          <p:cNvSpPr txBox="true"/>
          <p:nvPr/>
        </p:nvSpPr>
        <p:spPr>
          <a:xfrm rot="0">
            <a:off x="4962674" y="7186315"/>
            <a:ext cx="210442" cy="67166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3</a:t>
            </a:r>
          </a:p>
        </p:txBody>
      </p:sp>
      <p:sp>
        <p:nvSpPr>
          <p:cNvPr name="TextBox 21" id="21"/>
          <p:cNvSpPr txBox="true"/>
          <p:nvPr/>
        </p:nvSpPr>
        <p:spPr>
          <a:xfrm rot="0">
            <a:off x="9386590" y="7031683"/>
            <a:ext cx="3544044" cy="452437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437"/>
              </a:lnSpc>
            </a:pPr>
            <a:r>
              <a:rPr lang="en-US" sz="2750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Goals</a:t>
            </a:r>
          </a:p>
        </p:txBody>
      </p:sp>
      <p:sp>
        <p:nvSpPr>
          <p:cNvPr name="TextBox 22" id="22"/>
          <p:cNvSpPr txBox="true"/>
          <p:nvPr/>
        </p:nvSpPr>
        <p:spPr>
          <a:xfrm rot="0">
            <a:off x="9386590" y="7568505"/>
            <a:ext cx="4023420" cy="53935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3562"/>
              </a:lnSpc>
            </a:pPr>
            <a:r>
              <a:rPr lang="en-US" sz="2187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What do you want to achieve?</a:t>
            </a:r>
          </a:p>
        </p:txBody>
      </p:sp>
    </p:spTree>
  </p:cSld>
  <p:clrMapOvr>
    <a:masterClrMapping/>
  </p:clrMapOvr>
</p:sld>
</file>

<file path=ppt/slides/slide8.xml><?xml version="1.0" encoding="utf-8"?>
<p:sld xmlns:p="http://schemas.openxmlformats.org/presentationml/2006/main" xmlns:a="http://schemas.openxmlformats.org/drawing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E6E2DB"/>
            </a:solidFill>
          </p:spPr>
        </p:sp>
      </p:grpSp>
      <p:grpSp>
        <p:nvGrpSpPr>
          <p:cNvPr name="Group 4" id="4"/>
          <p:cNvGrpSpPr/>
          <p:nvPr/>
        </p:nvGrpSpPr>
        <p:grpSpPr>
          <a:xfrm rot="0">
            <a:off x="0" y="0"/>
            <a:ext cx="18288000" cy="10287000"/>
            <a:chOff x="0" y="0"/>
            <a:chExt cx="24384000" cy="13716000"/>
          </a:xfrm>
        </p:grpSpPr>
        <p:sp>
          <p:nvSpPr>
            <p:cNvPr name="Freeform 5" id="5"/>
            <p:cNvSpPr/>
            <p:nvPr/>
          </p:nvSpPr>
          <p:spPr>
            <a:xfrm flipH="false" flipV="false" rot="0">
              <a:off x="0" y="0"/>
              <a:ext cx="24384000" cy="13716000"/>
            </a:xfrm>
            <a:custGeom>
              <a:avLst/>
              <a:gdLst/>
              <a:ahLst/>
              <a:cxnLst/>
              <a:rect r="r" b="b" t="t" l="l"/>
              <a:pathLst>
                <a:path h="13716000" w="24384000">
                  <a:moveTo>
                    <a:pt x="0" y="0"/>
                  </a:moveTo>
                  <a:lnTo>
                    <a:pt x="24384000" y="0"/>
                  </a:lnTo>
                  <a:lnTo>
                    <a:pt x="24384000" y="13716000"/>
                  </a:lnTo>
                  <a:lnTo>
                    <a:pt x="0" y="13716000"/>
                  </a:lnTo>
                  <a:close/>
                </a:path>
              </a:pathLst>
            </a:custGeom>
            <a:solidFill>
              <a:srgbClr val="F9F8F5"/>
            </a:solidFill>
          </p:spPr>
        </p:sp>
      </p:grpSp>
      <p:sp>
        <p:nvSpPr>
          <p:cNvPr name="TextBox 6" id="6"/>
          <p:cNvSpPr txBox="true"/>
          <p:nvPr/>
        </p:nvSpPr>
        <p:spPr>
          <a:xfrm rot="0">
            <a:off x="4277564" y="542255"/>
            <a:ext cx="9637811" cy="24288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249"/>
              </a:lnSpc>
            </a:pPr>
            <a:r>
              <a:rPr lang="en-US" sz="499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Put First Things First: The 4 Generations of Time Management</a:t>
            </a:r>
          </a:p>
        </p:txBody>
      </p:sp>
      <p:sp>
        <p:nvSpPr>
          <p:cNvPr name="TextBox 7" id="7"/>
          <p:cNvSpPr txBox="true"/>
          <p:nvPr/>
        </p:nvSpPr>
        <p:spPr>
          <a:xfrm rot="0">
            <a:off x="2328213" y="3660130"/>
            <a:ext cx="4626918" cy="7210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25"/>
              </a:lnSpc>
            </a:pPr>
            <a:r>
              <a:rPr lang="en-US" sz="6625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1</a:t>
            </a:r>
          </a:p>
        </p:txBody>
      </p:sp>
      <p:sp>
        <p:nvSpPr>
          <p:cNvPr name="TextBox 8" id="8"/>
          <p:cNvSpPr txBox="true"/>
          <p:nvPr/>
        </p:nvSpPr>
        <p:spPr>
          <a:xfrm rot="0">
            <a:off x="2972341" y="4562103"/>
            <a:ext cx="3254574" cy="4189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4"/>
              </a:lnSpc>
            </a:pPr>
            <a:r>
              <a:rPr lang="en-US" sz="249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Urgent and Important</a:t>
            </a:r>
          </a:p>
        </p:txBody>
      </p:sp>
      <p:sp>
        <p:nvSpPr>
          <p:cNvPr name="TextBox 9" id="9"/>
          <p:cNvSpPr txBox="true"/>
          <p:nvPr/>
        </p:nvSpPr>
        <p:spPr>
          <a:xfrm rot="0">
            <a:off x="2286169" y="5044082"/>
            <a:ext cx="4626918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7"/>
              </a:lnSpc>
            </a:pPr>
            <a:r>
              <a:rPr lang="en-US" sz="2000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Crises, deadlines, pressing problems.</a:t>
            </a:r>
          </a:p>
        </p:txBody>
      </p:sp>
      <p:sp>
        <p:nvSpPr>
          <p:cNvPr name="TextBox 10" id="10"/>
          <p:cNvSpPr txBox="true"/>
          <p:nvPr/>
        </p:nvSpPr>
        <p:spPr>
          <a:xfrm rot="0">
            <a:off x="9830917" y="3479155"/>
            <a:ext cx="4626918" cy="721072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25"/>
              </a:lnSpc>
            </a:pPr>
            <a:r>
              <a:rPr lang="en-US" sz="6625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2</a:t>
            </a:r>
          </a:p>
        </p:txBody>
      </p:sp>
      <p:sp>
        <p:nvSpPr>
          <p:cNvPr name="TextBox 11" id="11"/>
          <p:cNvSpPr txBox="true"/>
          <p:nvPr/>
        </p:nvSpPr>
        <p:spPr>
          <a:xfrm rot="0">
            <a:off x="9830917" y="4271665"/>
            <a:ext cx="3898701" cy="4189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4"/>
              </a:lnSpc>
            </a:pPr>
            <a:r>
              <a:rPr lang="en-US" sz="249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Not Urgent, But Important</a:t>
            </a:r>
          </a:p>
        </p:txBody>
      </p:sp>
      <p:sp>
        <p:nvSpPr>
          <p:cNvPr name="TextBox 12" id="12"/>
          <p:cNvSpPr txBox="true"/>
          <p:nvPr/>
        </p:nvSpPr>
        <p:spPr>
          <a:xfrm rot="0">
            <a:off x="9466809" y="4700141"/>
            <a:ext cx="4626918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7"/>
              </a:lnSpc>
            </a:pPr>
            <a:r>
              <a:rPr lang="en-US" sz="2000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Prevention, relationship building, planning.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328213" y="6215657"/>
            <a:ext cx="4626918" cy="7210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25"/>
              </a:lnSpc>
            </a:pPr>
            <a:r>
              <a:rPr lang="en-US" sz="6625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3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2692321" y="7117705"/>
            <a:ext cx="3898701" cy="4189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4"/>
              </a:lnSpc>
            </a:pPr>
            <a:r>
              <a:rPr lang="en-US" sz="249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Urgent, But Not Important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2328213" y="7603331"/>
            <a:ext cx="4626918" cy="89535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7"/>
              </a:lnSpc>
            </a:pPr>
            <a:r>
              <a:rPr lang="en-US" sz="2000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Interruptions, some meetings, pressing matters.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9830917" y="6290816"/>
            <a:ext cx="4626918" cy="72107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6625"/>
              </a:lnSpc>
            </a:pPr>
            <a:r>
              <a:rPr lang="en-US" sz="6625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4</a:t>
            </a:r>
          </a:p>
        </p:txBody>
      </p:sp>
      <p:sp>
        <p:nvSpPr>
          <p:cNvPr name="TextBox 17" id="17"/>
          <p:cNvSpPr txBox="true"/>
          <p:nvPr/>
        </p:nvSpPr>
        <p:spPr>
          <a:xfrm rot="0">
            <a:off x="10169129" y="7175004"/>
            <a:ext cx="3924597" cy="41895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24"/>
              </a:lnSpc>
            </a:pPr>
            <a:r>
              <a:rPr lang="en-US" sz="2499">
                <a:solidFill>
                  <a:srgbClr val="161613"/>
                </a:solidFill>
                <a:latin typeface="DM Sans"/>
                <a:ea typeface="DM Sans"/>
                <a:cs typeface="DM Sans"/>
                <a:sym typeface="DM Sans"/>
              </a:rPr>
              <a:t>Not Urgent, Not Important</a:t>
            </a:r>
          </a:p>
        </p:txBody>
      </p:sp>
      <p:sp>
        <p:nvSpPr>
          <p:cNvPr name="TextBox 18" id="18"/>
          <p:cNvSpPr txBox="true"/>
          <p:nvPr/>
        </p:nvSpPr>
        <p:spPr>
          <a:xfrm rot="0">
            <a:off x="9830917" y="7717706"/>
            <a:ext cx="4626918" cy="48577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3187"/>
              </a:lnSpc>
            </a:pPr>
            <a:r>
              <a:rPr lang="en-US" sz="2000">
                <a:solidFill>
                  <a:srgbClr val="161613"/>
                </a:solidFill>
                <a:latin typeface="Inter"/>
                <a:ea typeface="Inter"/>
                <a:cs typeface="Inter"/>
                <a:sym typeface="Inter"/>
              </a:rPr>
              <a:t>Time wasters, busy work, trivia.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DAGYmlL3t-I</dc:identifier>
  <dcterms:modified xsi:type="dcterms:W3CDTF">2011-08-01T06:04:30Z</dcterms:modified>
  <cp:revision>1</cp:revision>
  <dc:title>Taking-Control-The-Seven-Habits-of-Highly-Effective-People.pptx</dc:title>
</cp:coreProperties>
</file>