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rial Black" pitchFamily="34" charset="0"/>
      <p:bold r:id="rId16"/>
    </p:embeddedFont>
    <p:embeddedFont>
      <p:font typeface="DFKai-SB" pitchFamily="65" charset="-120"/>
      <p:regular r:id="rId17"/>
    </p:embeddedFont>
    <p:embeddedFont>
      <p:font typeface="Aharoni" pitchFamily="2" charset="-79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IBM Plex Sans" charset="0"/>
      <p:regular r:id="rId23"/>
    </p:embeddedFont>
    <p:embeddedFont>
      <p:font typeface="Inter" charset="0"/>
      <p:regular r:id="rId24"/>
    </p:embeddedFont>
    <p:embeddedFont>
      <p:font typeface="Inter Bold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6150" y="476885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corporate social responsibility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22HRM3EC5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5835650"/>
            <a:ext cx="929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smtClean="0">
                <a:solidFill>
                  <a:srgbClr val="7030A0"/>
                </a:solidFill>
                <a:latin typeface="Arial Black" pitchFamily="34" charset="0"/>
              </a:rPr>
              <a:t>Current trending CSR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5025" cy="10415273"/>
          </a:xfrm>
          <a:custGeom>
            <a:avLst/>
            <a:gdLst/>
            <a:ahLst/>
            <a:cxnLst/>
            <a:rect l="l" t="t" r="r" b="b"/>
            <a:pathLst>
              <a:path w="18415025" h="10415273">
                <a:moveTo>
                  <a:pt x="0" y="0"/>
                </a:moveTo>
                <a:lnTo>
                  <a:pt x="18415025" y="0"/>
                </a:lnTo>
                <a:lnTo>
                  <a:pt x="18415025" y="10415273"/>
                </a:lnTo>
                <a:lnTo>
                  <a:pt x="0" y="10415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91078" y="2722426"/>
            <a:ext cx="7636869" cy="32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6"/>
              </a:lnSpc>
            </a:pPr>
            <a:r>
              <a:rPr lang="en-US" sz="5997" spc="-53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Future of CSR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The future of CSR is likely to be shaped by evolving consumer expectations, regulatory changes, and global challenges. Companies that proactively adapt to these </a:t>
            </a:r>
            <a:r>
              <a:rPr lang="en-US" sz="225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changes</a:t>
            </a: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will not only enhance their reputation but also drive sustainable growth.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4008"/>
            <a:ext cx="18415025" cy="10415273"/>
            <a:chOff x="0" y="0"/>
            <a:chExt cx="18415025" cy="10415270"/>
          </a:xfrm>
        </p:grpSpPr>
        <p:sp>
          <p:nvSpPr>
            <p:cNvPr id="3" name="Freeform 3"/>
            <p:cNvSpPr/>
            <p:nvPr/>
          </p:nvSpPr>
          <p:spPr>
            <a:xfrm>
              <a:off x="63500" y="64008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1523238"/>
              <a:ext cx="2118360" cy="399542"/>
            </a:xfrm>
            <a:custGeom>
              <a:avLst/>
              <a:gdLst/>
              <a:ahLst/>
              <a:cxnLst/>
              <a:rect l="l" t="t" r="r" b="b"/>
              <a:pathLst>
                <a:path w="2118360" h="399542">
                  <a:moveTo>
                    <a:pt x="842645" y="0"/>
                  </a:moveTo>
                  <a:cubicBezTo>
                    <a:pt x="697230" y="0"/>
                    <a:pt x="617347" y="51181"/>
                    <a:pt x="558927" y="89281"/>
                  </a:cubicBezTo>
                  <a:cubicBezTo>
                    <a:pt x="511429" y="119507"/>
                    <a:pt x="484759" y="136779"/>
                    <a:pt x="417068" y="136779"/>
                  </a:cubicBezTo>
                  <a:cubicBezTo>
                    <a:pt x="349377" y="136779"/>
                    <a:pt x="323469" y="119507"/>
                    <a:pt x="275971" y="89281"/>
                  </a:cubicBezTo>
                  <a:cubicBezTo>
                    <a:pt x="218059" y="51816"/>
                    <a:pt x="140081" y="2032"/>
                    <a:pt x="0" y="0"/>
                  </a:cubicBezTo>
                  <a:lnTo>
                    <a:pt x="0" y="0"/>
                  </a:lnTo>
                  <a:lnTo>
                    <a:pt x="0" y="262128"/>
                  </a:lnTo>
                  <a:lnTo>
                    <a:pt x="0" y="262128"/>
                  </a:lnTo>
                  <a:cubicBezTo>
                    <a:pt x="61595" y="263525"/>
                    <a:pt x="87884" y="280543"/>
                    <a:pt x="133350" y="309499"/>
                  </a:cubicBezTo>
                  <a:cubicBezTo>
                    <a:pt x="191643" y="347726"/>
                    <a:pt x="272288" y="399542"/>
                    <a:pt x="417068" y="399542"/>
                  </a:cubicBezTo>
                  <a:cubicBezTo>
                    <a:pt x="562483" y="399542"/>
                    <a:pt x="642366" y="347726"/>
                    <a:pt x="700786" y="309499"/>
                  </a:cubicBezTo>
                  <a:cubicBezTo>
                    <a:pt x="748284" y="279273"/>
                    <a:pt x="774954" y="262001"/>
                    <a:pt x="842645" y="262001"/>
                  </a:cubicBezTo>
                  <a:cubicBezTo>
                    <a:pt x="910336" y="262001"/>
                    <a:pt x="936244" y="279273"/>
                    <a:pt x="983742" y="309499"/>
                  </a:cubicBezTo>
                  <a:cubicBezTo>
                    <a:pt x="1042797" y="347726"/>
                    <a:pt x="1122680" y="399542"/>
                    <a:pt x="1267460" y="399542"/>
                  </a:cubicBezTo>
                  <a:cubicBezTo>
                    <a:pt x="1412875" y="399542"/>
                    <a:pt x="1492758" y="347726"/>
                    <a:pt x="1551813" y="309499"/>
                  </a:cubicBezTo>
                  <a:cubicBezTo>
                    <a:pt x="1599311" y="279273"/>
                    <a:pt x="1625219" y="262001"/>
                    <a:pt x="1692910" y="262001"/>
                  </a:cubicBezTo>
                  <a:cubicBezTo>
                    <a:pt x="1760601" y="262001"/>
                    <a:pt x="1786509" y="279273"/>
                    <a:pt x="1834007" y="309499"/>
                  </a:cubicBezTo>
                  <a:cubicBezTo>
                    <a:pt x="1893062" y="347726"/>
                    <a:pt x="1972945" y="399542"/>
                    <a:pt x="2118360" y="399542"/>
                  </a:cubicBezTo>
                  <a:lnTo>
                    <a:pt x="2118360" y="136779"/>
                  </a:lnTo>
                  <a:cubicBezTo>
                    <a:pt x="2050669" y="136779"/>
                    <a:pt x="2023999" y="119507"/>
                    <a:pt x="1976501" y="89281"/>
                  </a:cubicBezTo>
                  <a:cubicBezTo>
                    <a:pt x="1918208" y="51054"/>
                    <a:pt x="1837563" y="0"/>
                    <a:pt x="1692783" y="0"/>
                  </a:cubicBezTo>
                  <a:cubicBezTo>
                    <a:pt x="1548003" y="0"/>
                    <a:pt x="1467485" y="51181"/>
                    <a:pt x="1409065" y="89281"/>
                  </a:cubicBezTo>
                  <a:cubicBezTo>
                    <a:pt x="1361567" y="119507"/>
                    <a:pt x="1334897" y="136779"/>
                    <a:pt x="1267206" y="136779"/>
                  </a:cubicBezTo>
                  <a:cubicBezTo>
                    <a:pt x="1199515" y="136779"/>
                    <a:pt x="1173607" y="119507"/>
                    <a:pt x="1126109" y="89281"/>
                  </a:cubicBezTo>
                  <a:cubicBezTo>
                    <a:pt x="1067816" y="51054"/>
                    <a:pt x="987171" y="0"/>
                    <a:pt x="842391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" y="2076958"/>
              <a:ext cx="2118360" cy="399542"/>
            </a:xfrm>
            <a:custGeom>
              <a:avLst/>
              <a:gdLst/>
              <a:ahLst/>
              <a:cxnLst/>
              <a:rect l="l" t="t" r="r" b="b"/>
              <a:pathLst>
                <a:path w="2118360" h="399542">
                  <a:moveTo>
                    <a:pt x="842645" y="0"/>
                  </a:moveTo>
                  <a:cubicBezTo>
                    <a:pt x="697230" y="0"/>
                    <a:pt x="617347" y="51181"/>
                    <a:pt x="558927" y="89281"/>
                  </a:cubicBezTo>
                  <a:cubicBezTo>
                    <a:pt x="511429" y="119507"/>
                    <a:pt x="484759" y="136779"/>
                    <a:pt x="417068" y="136779"/>
                  </a:cubicBezTo>
                  <a:cubicBezTo>
                    <a:pt x="349377" y="136779"/>
                    <a:pt x="323469" y="119507"/>
                    <a:pt x="275971" y="89281"/>
                  </a:cubicBezTo>
                  <a:cubicBezTo>
                    <a:pt x="218059" y="51816"/>
                    <a:pt x="140081" y="2032"/>
                    <a:pt x="0" y="0"/>
                  </a:cubicBezTo>
                  <a:lnTo>
                    <a:pt x="0" y="0"/>
                  </a:lnTo>
                  <a:lnTo>
                    <a:pt x="0" y="262128"/>
                  </a:lnTo>
                  <a:lnTo>
                    <a:pt x="0" y="262128"/>
                  </a:lnTo>
                  <a:cubicBezTo>
                    <a:pt x="61595" y="263525"/>
                    <a:pt x="87884" y="280543"/>
                    <a:pt x="133350" y="309499"/>
                  </a:cubicBezTo>
                  <a:cubicBezTo>
                    <a:pt x="191770" y="347726"/>
                    <a:pt x="272415" y="399542"/>
                    <a:pt x="417068" y="399542"/>
                  </a:cubicBezTo>
                  <a:cubicBezTo>
                    <a:pt x="562483" y="399542"/>
                    <a:pt x="642366" y="347726"/>
                    <a:pt x="700786" y="309499"/>
                  </a:cubicBezTo>
                  <a:cubicBezTo>
                    <a:pt x="748284" y="279273"/>
                    <a:pt x="774954" y="262001"/>
                    <a:pt x="842645" y="262001"/>
                  </a:cubicBezTo>
                  <a:cubicBezTo>
                    <a:pt x="910336" y="262001"/>
                    <a:pt x="936244" y="279273"/>
                    <a:pt x="983742" y="309499"/>
                  </a:cubicBezTo>
                  <a:cubicBezTo>
                    <a:pt x="1042797" y="347726"/>
                    <a:pt x="1122680" y="399542"/>
                    <a:pt x="1267460" y="399542"/>
                  </a:cubicBezTo>
                  <a:cubicBezTo>
                    <a:pt x="1412875" y="399542"/>
                    <a:pt x="1492758" y="347726"/>
                    <a:pt x="1551813" y="309499"/>
                  </a:cubicBezTo>
                  <a:cubicBezTo>
                    <a:pt x="1599311" y="279273"/>
                    <a:pt x="1625219" y="262001"/>
                    <a:pt x="1692910" y="262001"/>
                  </a:cubicBezTo>
                  <a:cubicBezTo>
                    <a:pt x="1760601" y="262001"/>
                    <a:pt x="1786509" y="279273"/>
                    <a:pt x="1834007" y="309499"/>
                  </a:cubicBezTo>
                  <a:cubicBezTo>
                    <a:pt x="1893062" y="347726"/>
                    <a:pt x="1972945" y="399542"/>
                    <a:pt x="2118360" y="399542"/>
                  </a:cubicBezTo>
                  <a:lnTo>
                    <a:pt x="2118360" y="136779"/>
                  </a:lnTo>
                  <a:cubicBezTo>
                    <a:pt x="2050669" y="136779"/>
                    <a:pt x="2023999" y="119507"/>
                    <a:pt x="1976501" y="89281"/>
                  </a:cubicBezTo>
                  <a:cubicBezTo>
                    <a:pt x="1918208" y="51054"/>
                    <a:pt x="1837563" y="0"/>
                    <a:pt x="1692783" y="0"/>
                  </a:cubicBezTo>
                  <a:cubicBezTo>
                    <a:pt x="1548003" y="0"/>
                    <a:pt x="1467485" y="51181"/>
                    <a:pt x="1409065" y="89281"/>
                  </a:cubicBezTo>
                  <a:cubicBezTo>
                    <a:pt x="1361567" y="119507"/>
                    <a:pt x="1334897" y="136779"/>
                    <a:pt x="1267206" y="136779"/>
                  </a:cubicBezTo>
                  <a:cubicBezTo>
                    <a:pt x="1199515" y="136779"/>
                    <a:pt x="1173607" y="119507"/>
                    <a:pt x="1126109" y="89281"/>
                  </a:cubicBezTo>
                  <a:cubicBezTo>
                    <a:pt x="1067816" y="51054"/>
                    <a:pt x="987171" y="0"/>
                    <a:pt x="842391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8625205"/>
              <a:ext cx="3062478" cy="1726565"/>
            </a:xfrm>
            <a:custGeom>
              <a:avLst/>
              <a:gdLst/>
              <a:ahLst/>
              <a:cxnLst/>
              <a:rect l="l" t="t" r="r" b="b"/>
              <a:pathLst>
                <a:path w="3062478" h="1726565">
                  <a:moveTo>
                    <a:pt x="940562" y="0"/>
                  </a:moveTo>
                  <a:cubicBezTo>
                    <a:pt x="603504" y="0"/>
                    <a:pt x="284480" y="76962"/>
                    <a:pt x="0" y="214376"/>
                  </a:cubicBezTo>
                  <a:lnTo>
                    <a:pt x="0" y="214376"/>
                  </a:lnTo>
                  <a:lnTo>
                    <a:pt x="0" y="632587"/>
                  </a:lnTo>
                  <a:lnTo>
                    <a:pt x="0" y="632587"/>
                  </a:lnTo>
                  <a:cubicBezTo>
                    <a:pt x="273685" y="464312"/>
                    <a:pt x="595757" y="367157"/>
                    <a:pt x="940562" y="367157"/>
                  </a:cubicBezTo>
                  <a:cubicBezTo>
                    <a:pt x="1782699" y="367157"/>
                    <a:pt x="2489200" y="945388"/>
                    <a:pt x="2685161" y="1726565"/>
                  </a:cubicBezTo>
                  <a:lnTo>
                    <a:pt x="3062478" y="1726565"/>
                  </a:lnTo>
                  <a:cubicBezTo>
                    <a:pt x="2859532" y="740664"/>
                    <a:pt x="1986661" y="0"/>
                    <a:pt x="940562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82972" y="64008"/>
              <a:ext cx="1854835" cy="736346"/>
            </a:xfrm>
            <a:custGeom>
              <a:avLst/>
              <a:gdLst/>
              <a:ahLst/>
              <a:cxnLst/>
              <a:rect l="l" t="t" r="r" b="b"/>
              <a:pathLst>
                <a:path w="1854835" h="736346">
                  <a:moveTo>
                    <a:pt x="0" y="0"/>
                  </a:moveTo>
                  <a:cubicBezTo>
                    <a:pt x="97409" y="422275"/>
                    <a:pt x="475107" y="736346"/>
                    <a:pt x="926719" y="736346"/>
                  </a:cubicBezTo>
                  <a:cubicBezTo>
                    <a:pt x="1378966" y="736346"/>
                    <a:pt x="1757299" y="422275"/>
                    <a:pt x="1854835" y="0"/>
                  </a:cubicBezTo>
                  <a:lnTo>
                    <a:pt x="1687576" y="0"/>
                  </a:lnTo>
                  <a:cubicBezTo>
                    <a:pt x="1593977" y="332105"/>
                    <a:pt x="1289050" y="575183"/>
                    <a:pt x="926592" y="575183"/>
                  </a:cubicBezTo>
                  <a:cubicBezTo>
                    <a:pt x="564896" y="575183"/>
                    <a:pt x="259969" y="332232"/>
                    <a:pt x="166370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5545201" y="64008"/>
              <a:ext cx="730250" cy="207899"/>
            </a:xfrm>
            <a:custGeom>
              <a:avLst/>
              <a:gdLst/>
              <a:ahLst/>
              <a:cxnLst/>
              <a:rect l="l" t="t" r="r" b="b"/>
              <a:pathLst>
                <a:path w="730250" h="207899">
                  <a:moveTo>
                    <a:pt x="0" y="0"/>
                  </a:moveTo>
                  <a:cubicBezTo>
                    <a:pt x="73787" y="124587"/>
                    <a:pt x="209550" y="207899"/>
                    <a:pt x="365252" y="207899"/>
                  </a:cubicBezTo>
                  <a:cubicBezTo>
                    <a:pt x="520446" y="207899"/>
                    <a:pt x="656336" y="124587"/>
                    <a:pt x="730250" y="0"/>
                  </a:cubicBezTo>
                  <a:lnTo>
                    <a:pt x="532511" y="0"/>
                  </a:lnTo>
                  <a:cubicBezTo>
                    <a:pt x="486283" y="36068"/>
                    <a:pt x="428244" y="57531"/>
                    <a:pt x="365252" y="57531"/>
                  </a:cubicBezTo>
                  <a:cubicBezTo>
                    <a:pt x="302006" y="57531"/>
                    <a:pt x="243713" y="36068"/>
                    <a:pt x="197358" y="0"/>
                  </a:cubicBez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552545" y="1274318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20">
                  <a:moveTo>
                    <a:pt x="384429" y="0"/>
                  </a:moveTo>
                  <a:cubicBezTo>
                    <a:pt x="172085" y="0"/>
                    <a:pt x="0" y="172085"/>
                    <a:pt x="0" y="384429"/>
                  </a:cubicBezTo>
                  <a:cubicBezTo>
                    <a:pt x="0" y="596773"/>
                    <a:pt x="172085" y="769620"/>
                    <a:pt x="384429" y="769620"/>
                  </a:cubicBezTo>
                  <a:cubicBezTo>
                    <a:pt x="596900" y="769620"/>
                    <a:pt x="769619" y="596900"/>
                    <a:pt x="769619" y="384429"/>
                  </a:cubicBezTo>
                  <a:cubicBezTo>
                    <a:pt x="769619" y="171958"/>
                    <a:pt x="596900" y="0"/>
                    <a:pt x="384429" y="0"/>
                  </a:cubicBezTo>
                  <a:close/>
                  <a:moveTo>
                    <a:pt x="384429" y="632079"/>
                  </a:moveTo>
                  <a:cubicBezTo>
                    <a:pt x="247650" y="632079"/>
                    <a:pt x="136779" y="521208"/>
                    <a:pt x="136779" y="384429"/>
                  </a:cubicBezTo>
                  <a:cubicBezTo>
                    <a:pt x="136779" y="247650"/>
                    <a:pt x="247650" y="136779"/>
                    <a:pt x="384429" y="136779"/>
                  </a:cubicBezTo>
                  <a:cubicBezTo>
                    <a:pt x="521208" y="136779"/>
                    <a:pt x="632079" y="247650"/>
                    <a:pt x="632079" y="384429"/>
                  </a:cubicBezTo>
                  <a:cubicBezTo>
                    <a:pt x="632079" y="521208"/>
                    <a:pt x="521208" y="632079"/>
                    <a:pt x="384429" y="632079"/>
                  </a:cubicBezTo>
                </a:path>
              </a:pathLst>
            </a:custGeom>
            <a:solidFill>
              <a:srgbClr val="FFA9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6302989" y="2419604"/>
              <a:ext cx="333375" cy="333502"/>
            </a:xfrm>
            <a:custGeom>
              <a:avLst/>
              <a:gdLst/>
              <a:ahLst/>
              <a:cxnLst/>
              <a:rect l="l" t="t" r="r" b="b"/>
              <a:pathLst>
                <a:path w="333375" h="333502">
                  <a:moveTo>
                    <a:pt x="143892" y="0"/>
                  </a:moveTo>
                  <a:lnTo>
                    <a:pt x="143892" y="144018"/>
                  </a:lnTo>
                  <a:lnTo>
                    <a:pt x="0" y="144018"/>
                  </a:lnTo>
                  <a:lnTo>
                    <a:pt x="0" y="192278"/>
                  </a:lnTo>
                  <a:lnTo>
                    <a:pt x="143891" y="192278"/>
                  </a:lnTo>
                  <a:lnTo>
                    <a:pt x="143891" y="333502"/>
                  </a:lnTo>
                  <a:lnTo>
                    <a:pt x="192151" y="333502"/>
                  </a:lnTo>
                  <a:lnTo>
                    <a:pt x="192151" y="192151"/>
                  </a:lnTo>
                  <a:lnTo>
                    <a:pt x="333375" y="192151"/>
                  </a:lnTo>
                  <a:lnTo>
                    <a:pt x="333375" y="143891"/>
                  </a:lnTo>
                  <a:lnTo>
                    <a:pt x="192151" y="143891"/>
                  </a:lnTo>
                  <a:lnTo>
                    <a:pt x="192151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6936593" y="6845300"/>
              <a:ext cx="1414907" cy="2847848"/>
            </a:xfrm>
            <a:custGeom>
              <a:avLst/>
              <a:gdLst/>
              <a:ahLst/>
              <a:cxnLst/>
              <a:rect l="l" t="t" r="r" b="b"/>
              <a:pathLst>
                <a:path w="1414907" h="2847848">
                  <a:moveTo>
                    <a:pt x="1414907" y="0"/>
                  </a:moveTo>
                  <a:cubicBezTo>
                    <a:pt x="632460" y="6096"/>
                    <a:pt x="0" y="642366"/>
                    <a:pt x="0" y="1426210"/>
                  </a:cubicBezTo>
                  <a:cubicBezTo>
                    <a:pt x="0" y="2178177"/>
                    <a:pt x="582040" y="2793746"/>
                    <a:pt x="1320291" y="2847848"/>
                  </a:cubicBezTo>
                  <a:lnTo>
                    <a:pt x="1414907" y="2847848"/>
                  </a:lnTo>
                  <a:lnTo>
                    <a:pt x="1414907" y="2609850"/>
                  </a:lnTo>
                  <a:lnTo>
                    <a:pt x="1414907" y="2609850"/>
                  </a:lnTo>
                  <a:cubicBezTo>
                    <a:pt x="766319" y="2603754"/>
                    <a:pt x="242569" y="2076196"/>
                    <a:pt x="242569" y="1426210"/>
                  </a:cubicBezTo>
                  <a:cubicBezTo>
                    <a:pt x="242569" y="776224"/>
                    <a:pt x="766317" y="248665"/>
                    <a:pt x="1414907" y="242570"/>
                  </a:cubicBezTo>
                  <a:lnTo>
                    <a:pt x="1414907" y="242570"/>
                  </a:lnTo>
                  <a:lnTo>
                    <a:pt x="1414907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7542763" y="7401179"/>
              <a:ext cx="808737" cy="1639951"/>
            </a:xfrm>
            <a:custGeom>
              <a:avLst/>
              <a:gdLst/>
              <a:ahLst/>
              <a:cxnLst/>
              <a:rect l="l" t="t" r="r" b="b"/>
              <a:pathLst>
                <a:path w="808737" h="1639951">
                  <a:moveTo>
                    <a:pt x="808737" y="0"/>
                  </a:moveTo>
                  <a:cubicBezTo>
                    <a:pt x="361062" y="6096"/>
                    <a:pt x="0" y="371602"/>
                    <a:pt x="0" y="820674"/>
                  </a:cubicBezTo>
                  <a:cubicBezTo>
                    <a:pt x="0" y="1269111"/>
                    <a:pt x="361062" y="1633856"/>
                    <a:pt x="808737" y="1639951"/>
                  </a:cubicBezTo>
                  <a:lnTo>
                    <a:pt x="808737" y="1639951"/>
                  </a:lnTo>
                  <a:lnTo>
                    <a:pt x="808737" y="1348232"/>
                  </a:lnTo>
                  <a:lnTo>
                    <a:pt x="808737" y="1348232"/>
                  </a:lnTo>
                  <a:cubicBezTo>
                    <a:pt x="522351" y="1342263"/>
                    <a:pt x="292355" y="1108456"/>
                    <a:pt x="292355" y="820547"/>
                  </a:cubicBezTo>
                  <a:cubicBezTo>
                    <a:pt x="292355" y="532003"/>
                    <a:pt x="522351" y="298196"/>
                    <a:pt x="808737" y="292227"/>
                  </a:cubicBezTo>
                  <a:lnTo>
                    <a:pt x="808737" y="292227"/>
                  </a:lnTo>
                  <a:lnTo>
                    <a:pt x="808737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3937487" y="9126474"/>
              <a:ext cx="571500" cy="571626"/>
            </a:xfrm>
            <a:custGeom>
              <a:avLst/>
              <a:gdLst/>
              <a:ahLst/>
              <a:cxnLst/>
              <a:rect l="l" t="t" r="r" b="b"/>
              <a:pathLst>
                <a:path w="571500" h="571626">
                  <a:moveTo>
                    <a:pt x="246126" y="0"/>
                  </a:moveTo>
                  <a:lnTo>
                    <a:pt x="246126" y="187198"/>
                  </a:lnTo>
                  <a:lnTo>
                    <a:pt x="113031" y="54737"/>
                  </a:lnTo>
                  <a:lnTo>
                    <a:pt x="55372" y="112395"/>
                  </a:lnTo>
                  <a:lnTo>
                    <a:pt x="187834" y="244856"/>
                  </a:lnTo>
                  <a:lnTo>
                    <a:pt x="0" y="244856"/>
                  </a:lnTo>
                  <a:lnTo>
                    <a:pt x="0" y="326262"/>
                  </a:lnTo>
                  <a:lnTo>
                    <a:pt x="187834" y="326262"/>
                  </a:lnTo>
                  <a:lnTo>
                    <a:pt x="55372" y="458723"/>
                  </a:lnTo>
                  <a:lnTo>
                    <a:pt x="113031" y="516381"/>
                  </a:lnTo>
                  <a:lnTo>
                    <a:pt x="246126" y="383920"/>
                  </a:lnTo>
                  <a:lnTo>
                    <a:pt x="246126" y="571626"/>
                  </a:lnTo>
                  <a:lnTo>
                    <a:pt x="327534" y="571626"/>
                  </a:lnTo>
                  <a:lnTo>
                    <a:pt x="327534" y="383794"/>
                  </a:lnTo>
                  <a:lnTo>
                    <a:pt x="460630" y="516255"/>
                  </a:lnTo>
                  <a:lnTo>
                    <a:pt x="518288" y="458598"/>
                  </a:lnTo>
                  <a:lnTo>
                    <a:pt x="385826" y="326137"/>
                  </a:lnTo>
                  <a:lnTo>
                    <a:pt x="571500" y="326137"/>
                  </a:lnTo>
                  <a:lnTo>
                    <a:pt x="571500" y="244856"/>
                  </a:lnTo>
                  <a:lnTo>
                    <a:pt x="385826" y="244856"/>
                  </a:lnTo>
                  <a:lnTo>
                    <a:pt x="518288" y="112395"/>
                  </a:lnTo>
                  <a:lnTo>
                    <a:pt x="460630" y="54738"/>
                  </a:lnTo>
                  <a:lnTo>
                    <a:pt x="327534" y="187199"/>
                  </a:lnTo>
                  <a:lnTo>
                    <a:pt x="327534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891078" y="2739133"/>
            <a:ext cx="8638356" cy="320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1"/>
              </a:lnSpc>
            </a:pPr>
            <a:r>
              <a:rPr lang="en-US" sz="5472" spc="-49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Engaging Employees in CSR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Employee engagement is critical for successful CSR initiatives. Involving staff in decision-making and implementation fosters a culture of </a:t>
            </a:r>
            <a:r>
              <a:rPr lang="en-US" sz="2250" b="1">
                <a:solidFill>
                  <a:srgbClr val="882E06"/>
                </a:solidFill>
                <a:latin typeface="Inter Bold"/>
                <a:ea typeface="Inter Bold"/>
                <a:cs typeface="Inter Bold"/>
                <a:sym typeface="Inter Bold"/>
              </a:rPr>
              <a:t>responsibility</a:t>
            </a: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and encourages a deeper commitment to the organization’s social goals.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13130" y="902208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46253" y="0"/>
                  </a:moveTo>
                  <a:lnTo>
                    <a:pt x="246253" y="187198"/>
                  </a:lnTo>
                  <a:lnTo>
                    <a:pt x="113030" y="54737"/>
                  </a:lnTo>
                  <a:lnTo>
                    <a:pt x="55499" y="112395"/>
                  </a:lnTo>
                  <a:lnTo>
                    <a:pt x="187960" y="244729"/>
                  </a:lnTo>
                  <a:lnTo>
                    <a:pt x="0" y="244729"/>
                  </a:lnTo>
                  <a:lnTo>
                    <a:pt x="0" y="326135"/>
                  </a:lnTo>
                  <a:lnTo>
                    <a:pt x="187960" y="326135"/>
                  </a:lnTo>
                  <a:lnTo>
                    <a:pt x="55499" y="458597"/>
                  </a:lnTo>
                  <a:lnTo>
                    <a:pt x="113030" y="516255"/>
                  </a:lnTo>
                  <a:lnTo>
                    <a:pt x="246253" y="383794"/>
                  </a:lnTo>
                  <a:lnTo>
                    <a:pt x="246253" y="571500"/>
                  </a:lnTo>
                  <a:lnTo>
                    <a:pt x="327533" y="571500"/>
                  </a:lnTo>
                  <a:lnTo>
                    <a:pt x="327533" y="383794"/>
                  </a:lnTo>
                  <a:lnTo>
                    <a:pt x="460756" y="516255"/>
                  </a:lnTo>
                  <a:lnTo>
                    <a:pt x="518287" y="458597"/>
                  </a:lnTo>
                  <a:lnTo>
                    <a:pt x="385826" y="326136"/>
                  </a:lnTo>
                  <a:lnTo>
                    <a:pt x="571500" y="326136"/>
                  </a:lnTo>
                  <a:lnTo>
                    <a:pt x="571500" y="244730"/>
                  </a:lnTo>
                  <a:lnTo>
                    <a:pt x="385826" y="244730"/>
                  </a:lnTo>
                  <a:lnTo>
                    <a:pt x="518287" y="112269"/>
                  </a:lnTo>
                  <a:lnTo>
                    <a:pt x="460756" y="54611"/>
                  </a:lnTo>
                  <a:lnTo>
                    <a:pt x="327533" y="187072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9362821" y="8157210"/>
              <a:ext cx="271399" cy="1730501"/>
            </a:xfrm>
            <a:custGeom>
              <a:avLst/>
              <a:gdLst/>
              <a:ahLst/>
              <a:cxnLst/>
              <a:rect l="l" t="t" r="r" b="b"/>
              <a:pathLst>
                <a:path w="271399" h="1730501">
                  <a:moveTo>
                    <a:pt x="271399" y="0"/>
                  </a:moveTo>
                  <a:lnTo>
                    <a:pt x="92837" y="0"/>
                  </a:lnTo>
                  <a:cubicBezTo>
                    <a:pt x="92837" y="46101"/>
                    <a:pt x="81280" y="64135"/>
                    <a:pt x="60452" y="96520"/>
                  </a:cubicBezTo>
                  <a:cubicBezTo>
                    <a:pt x="34544" y="136143"/>
                    <a:pt x="0" y="190880"/>
                    <a:pt x="0" y="288798"/>
                  </a:cubicBezTo>
                  <a:cubicBezTo>
                    <a:pt x="0" y="387477"/>
                    <a:pt x="34543" y="441452"/>
                    <a:pt x="60452" y="481076"/>
                  </a:cubicBezTo>
                  <a:cubicBezTo>
                    <a:pt x="81280" y="513461"/>
                    <a:pt x="92837" y="531495"/>
                    <a:pt x="92837" y="577596"/>
                  </a:cubicBezTo>
                  <a:cubicBezTo>
                    <a:pt x="92837" y="622935"/>
                    <a:pt x="81280" y="640968"/>
                    <a:pt x="60452" y="673353"/>
                  </a:cubicBezTo>
                  <a:cubicBezTo>
                    <a:pt x="34544" y="712977"/>
                    <a:pt x="0" y="767714"/>
                    <a:pt x="0" y="865632"/>
                  </a:cubicBezTo>
                  <a:cubicBezTo>
                    <a:pt x="0" y="964311"/>
                    <a:pt x="34543" y="1018286"/>
                    <a:pt x="60452" y="1057910"/>
                  </a:cubicBezTo>
                  <a:cubicBezTo>
                    <a:pt x="81280" y="1090295"/>
                    <a:pt x="92837" y="1108328"/>
                    <a:pt x="92837" y="1154429"/>
                  </a:cubicBezTo>
                  <a:cubicBezTo>
                    <a:pt x="92837" y="1199768"/>
                    <a:pt x="81280" y="1217802"/>
                    <a:pt x="60452" y="1250187"/>
                  </a:cubicBezTo>
                  <a:cubicBezTo>
                    <a:pt x="34544" y="1289811"/>
                    <a:pt x="0" y="1344548"/>
                    <a:pt x="0" y="1442465"/>
                  </a:cubicBezTo>
                  <a:cubicBezTo>
                    <a:pt x="0" y="1541145"/>
                    <a:pt x="34543" y="1595120"/>
                    <a:pt x="60452" y="1634743"/>
                  </a:cubicBezTo>
                  <a:cubicBezTo>
                    <a:pt x="81280" y="1667128"/>
                    <a:pt x="92837" y="1685162"/>
                    <a:pt x="92837" y="1730501"/>
                  </a:cubicBezTo>
                  <a:lnTo>
                    <a:pt x="271399" y="1730501"/>
                  </a:lnTo>
                  <a:cubicBezTo>
                    <a:pt x="271399" y="1632584"/>
                    <a:pt x="236092" y="1577847"/>
                    <a:pt x="210185" y="1538223"/>
                  </a:cubicBezTo>
                  <a:cubicBezTo>
                    <a:pt x="189356" y="1505838"/>
                    <a:pt x="177800" y="1488566"/>
                    <a:pt x="177800" y="1442465"/>
                  </a:cubicBezTo>
                  <a:cubicBezTo>
                    <a:pt x="177800" y="1396364"/>
                    <a:pt x="189356" y="1379092"/>
                    <a:pt x="210185" y="1346708"/>
                  </a:cubicBezTo>
                  <a:cubicBezTo>
                    <a:pt x="236092" y="1307084"/>
                    <a:pt x="271399" y="1252347"/>
                    <a:pt x="271399" y="1154429"/>
                  </a:cubicBezTo>
                  <a:cubicBezTo>
                    <a:pt x="271399" y="1055750"/>
                    <a:pt x="236092" y="1001775"/>
                    <a:pt x="210185" y="961516"/>
                  </a:cubicBezTo>
                  <a:cubicBezTo>
                    <a:pt x="189356" y="929893"/>
                    <a:pt x="177800" y="911860"/>
                    <a:pt x="177800" y="865759"/>
                  </a:cubicBezTo>
                  <a:cubicBezTo>
                    <a:pt x="177800" y="820420"/>
                    <a:pt x="189356" y="802386"/>
                    <a:pt x="210185" y="770001"/>
                  </a:cubicBezTo>
                  <a:cubicBezTo>
                    <a:pt x="236092" y="730377"/>
                    <a:pt x="271399" y="675640"/>
                    <a:pt x="271399" y="577723"/>
                  </a:cubicBezTo>
                  <a:cubicBezTo>
                    <a:pt x="271399" y="479043"/>
                    <a:pt x="236092" y="425068"/>
                    <a:pt x="210185" y="384810"/>
                  </a:cubicBezTo>
                  <a:cubicBezTo>
                    <a:pt x="189356" y="353187"/>
                    <a:pt x="177800" y="335153"/>
                    <a:pt x="177800" y="289052"/>
                  </a:cubicBezTo>
                  <a:cubicBezTo>
                    <a:pt x="177800" y="242951"/>
                    <a:pt x="189356" y="225679"/>
                    <a:pt x="210185" y="193294"/>
                  </a:cubicBezTo>
                  <a:cubicBezTo>
                    <a:pt x="236092" y="153670"/>
                    <a:pt x="271399" y="98933"/>
                    <a:pt x="271399" y="381"/>
                  </a:cubicBezTo>
                </a:path>
              </a:pathLst>
            </a:custGeom>
            <a:solidFill>
              <a:srgbClr val="FFA9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737979" y="8157210"/>
              <a:ext cx="271399" cy="1730501"/>
            </a:xfrm>
            <a:custGeom>
              <a:avLst/>
              <a:gdLst/>
              <a:ahLst/>
              <a:cxnLst/>
              <a:rect l="l" t="t" r="r" b="b"/>
              <a:pathLst>
                <a:path w="271399" h="1730501">
                  <a:moveTo>
                    <a:pt x="271399" y="0"/>
                  </a:moveTo>
                  <a:lnTo>
                    <a:pt x="92837" y="0"/>
                  </a:lnTo>
                  <a:cubicBezTo>
                    <a:pt x="92837" y="46101"/>
                    <a:pt x="81281" y="64135"/>
                    <a:pt x="60452" y="96520"/>
                  </a:cubicBezTo>
                  <a:cubicBezTo>
                    <a:pt x="34545" y="136143"/>
                    <a:pt x="0" y="190880"/>
                    <a:pt x="0" y="288798"/>
                  </a:cubicBezTo>
                  <a:cubicBezTo>
                    <a:pt x="0" y="387477"/>
                    <a:pt x="34544" y="441452"/>
                    <a:pt x="60452" y="481076"/>
                  </a:cubicBezTo>
                  <a:cubicBezTo>
                    <a:pt x="81281" y="513461"/>
                    <a:pt x="92837" y="531495"/>
                    <a:pt x="92837" y="577596"/>
                  </a:cubicBezTo>
                  <a:cubicBezTo>
                    <a:pt x="92837" y="622935"/>
                    <a:pt x="81281" y="640968"/>
                    <a:pt x="60452" y="673353"/>
                  </a:cubicBezTo>
                  <a:cubicBezTo>
                    <a:pt x="34545" y="712977"/>
                    <a:pt x="0" y="767714"/>
                    <a:pt x="0" y="865632"/>
                  </a:cubicBezTo>
                  <a:cubicBezTo>
                    <a:pt x="0" y="964311"/>
                    <a:pt x="34544" y="1018286"/>
                    <a:pt x="60452" y="1057910"/>
                  </a:cubicBezTo>
                  <a:cubicBezTo>
                    <a:pt x="81281" y="1090295"/>
                    <a:pt x="92837" y="1108328"/>
                    <a:pt x="92837" y="1154429"/>
                  </a:cubicBezTo>
                  <a:cubicBezTo>
                    <a:pt x="92837" y="1199768"/>
                    <a:pt x="81281" y="1217802"/>
                    <a:pt x="60452" y="1250187"/>
                  </a:cubicBezTo>
                  <a:cubicBezTo>
                    <a:pt x="34545" y="1289811"/>
                    <a:pt x="0" y="1344548"/>
                    <a:pt x="0" y="1442465"/>
                  </a:cubicBezTo>
                  <a:cubicBezTo>
                    <a:pt x="0" y="1541145"/>
                    <a:pt x="34544" y="1595120"/>
                    <a:pt x="60452" y="1634743"/>
                  </a:cubicBezTo>
                  <a:cubicBezTo>
                    <a:pt x="81281" y="1667128"/>
                    <a:pt x="92837" y="1685162"/>
                    <a:pt x="92837" y="1730501"/>
                  </a:cubicBezTo>
                  <a:lnTo>
                    <a:pt x="271399" y="1730501"/>
                  </a:lnTo>
                  <a:cubicBezTo>
                    <a:pt x="271399" y="1632584"/>
                    <a:pt x="236093" y="1577847"/>
                    <a:pt x="210185" y="1538223"/>
                  </a:cubicBezTo>
                  <a:cubicBezTo>
                    <a:pt x="189357" y="1505838"/>
                    <a:pt x="177800" y="1488566"/>
                    <a:pt x="177800" y="1442465"/>
                  </a:cubicBezTo>
                  <a:cubicBezTo>
                    <a:pt x="177800" y="1396364"/>
                    <a:pt x="189357" y="1379092"/>
                    <a:pt x="210185" y="1346708"/>
                  </a:cubicBezTo>
                  <a:cubicBezTo>
                    <a:pt x="236093" y="1307084"/>
                    <a:pt x="271399" y="1252347"/>
                    <a:pt x="271399" y="1154429"/>
                  </a:cubicBezTo>
                  <a:cubicBezTo>
                    <a:pt x="271399" y="1055750"/>
                    <a:pt x="236093" y="1001775"/>
                    <a:pt x="210185" y="961516"/>
                  </a:cubicBezTo>
                  <a:cubicBezTo>
                    <a:pt x="189357" y="929893"/>
                    <a:pt x="177800" y="911860"/>
                    <a:pt x="177800" y="865759"/>
                  </a:cubicBezTo>
                  <a:cubicBezTo>
                    <a:pt x="177800" y="820420"/>
                    <a:pt x="189357" y="802386"/>
                    <a:pt x="210185" y="770001"/>
                  </a:cubicBezTo>
                  <a:cubicBezTo>
                    <a:pt x="236093" y="730377"/>
                    <a:pt x="271399" y="675640"/>
                    <a:pt x="271399" y="577723"/>
                  </a:cubicBezTo>
                  <a:cubicBezTo>
                    <a:pt x="271399" y="479043"/>
                    <a:pt x="236093" y="425068"/>
                    <a:pt x="210185" y="384810"/>
                  </a:cubicBezTo>
                  <a:cubicBezTo>
                    <a:pt x="189357" y="353187"/>
                    <a:pt x="177800" y="335153"/>
                    <a:pt x="177800" y="289052"/>
                  </a:cubicBezTo>
                  <a:cubicBezTo>
                    <a:pt x="177800" y="242951"/>
                    <a:pt x="189357" y="225679"/>
                    <a:pt x="210185" y="193294"/>
                  </a:cubicBezTo>
                  <a:cubicBezTo>
                    <a:pt x="236093" y="153670"/>
                    <a:pt x="271399" y="98933"/>
                    <a:pt x="271399" y="381"/>
                  </a:cubicBezTo>
                </a:path>
              </a:pathLst>
            </a:custGeom>
            <a:solidFill>
              <a:srgbClr val="FFA9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29768" y="212090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20">
                  <a:moveTo>
                    <a:pt x="384429" y="136779"/>
                  </a:moveTo>
                  <a:cubicBezTo>
                    <a:pt x="521208" y="136779"/>
                    <a:pt x="632079" y="247650"/>
                    <a:pt x="632079" y="384429"/>
                  </a:cubicBezTo>
                  <a:cubicBezTo>
                    <a:pt x="632079" y="521208"/>
                    <a:pt x="521208" y="632079"/>
                    <a:pt x="384429" y="632079"/>
                  </a:cubicBezTo>
                  <a:cubicBezTo>
                    <a:pt x="247650" y="632079"/>
                    <a:pt x="136779" y="521208"/>
                    <a:pt x="136779" y="384429"/>
                  </a:cubicBezTo>
                  <a:cubicBezTo>
                    <a:pt x="136779" y="247650"/>
                    <a:pt x="247650" y="136779"/>
                    <a:pt x="384429" y="136779"/>
                  </a:cubicBezTo>
                  <a:close/>
                  <a:moveTo>
                    <a:pt x="384429" y="0"/>
                  </a:moveTo>
                  <a:cubicBezTo>
                    <a:pt x="172085" y="0"/>
                    <a:pt x="0" y="172085"/>
                    <a:pt x="0" y="384429"/>
                  </a:cubicBezTo>
                  <a:lnTo>
                    <a:pt x="0" y="384429"/>
                  </a:lnTo>
                  <a:lnTo>
                    <a:pt x="0" y="384556"/>
                  </a:lnTo>
                  <a:cubicBezTo>
                    <a:pt x="0" y="596900"/>
                    <a:pt x="172085" y="769620"/>
                    <a:pt x="384429" y="769620"/>
                  </a:cubicBezTo>
                  <a:cubicBezTo>
                    <a:pt x="596773" y="769620"/>
                    <a:pt x="769620" y="596900"/>
                    <a:pt x="769620" y="384429"/>
                  </a:cubicBezTo>
                  <a:cubicBezTo>
                    <a:pt x="769620" y="171958"/>
                    <a:pt x="596773" y="0"/>
                    <a:pt x="384429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0474960" y="644398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144018" y="0"/>
                  </a:moveTo>
                  <a:lnTo>
                    <a:pt x="144018" y="144018"/>
                  </a:lnTo>
                  <a:lnTo>
                    <a:pt x="0" y="144018"/>
                  </a:lnTo>
                  <a:lnTo>
                    <a:pt x="0" y="192278"/>
                  </a:lnTo>
                  <a:lnTo>
                    <a:pt x="144018" y="192278"/>
                  </a:lnTo>
                  <a:lnTo>
                    <a:pt x="144018" y="333375"/>
                  </a:lnTo>
                  <a:lnTo>
                    <a:pt x="192278" y="333375"/>
                  </a:lnTo>
                  <a:lnTo>
                    <a:pt x="192278" y="192151"/>
                  </a:lnTo>
                  <a:lnTo>
                    <a:pt x="333375" y="192151"/>
                  </a:lnTo>
                  <a:lnTo>
                    <a:pt x="333375" y="143891"/>
                  </a:lnTo>
                  <a:lnTo>
                    <a:pt x="192278" y="143891"/>
                  </a:lnTo>
                  <a:lnTo>
                    <a:pt x="192278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7506696" y="1288542"/>
              <a:ext cx="844804" cy="189357"/>
            </a:xfrm>
            <a:custGeom>
              <a:avLst/>
              <a:gdLst/>
              <a:ahLst/>
              <a:cxnLst/>
              <a:rect l="l" t="t" r="r" b="b"/>
              <a:pathLst>
                <a:path w="844804" h="189357">
                  <a:moveTo>
                    <a:pt x="0" y="0"/>
                  </a:moveTo>
                  <a:lnTo>
                    <a:pt x="0" y="189357"/>
                  </a:lnTo>
                  <a:lnTo>
                    <a:pt x="844804" y="189357"/>
                  </a:lnTo>
                  <a:lnTo>
                    <a:pt x="844804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7506696" y="1685290"/>
              <a:ext cx="844804" cy="189357"/>
            </a:xfrm>
            <a:custGeom>
              <a:avLst/>
              <a:gdLst/>
              <a:ahLst/>
              <a:cxnLst/>
              <a:rect l="l" t="t" r="r" b="b"/>
              <a:pathLst>
                <a:path w="844804" h="189357">
                  <a:moveTo>
                    <a:pt x="0" y="0"/>
                  </a:moveTo>
                  <a:lnTo>
                    <a:pt x="0" y="189357"/>
                  </a:lnTo>
                  <a:lnTo>
                    <a:pt x="844804" y="189357"/>
                  </a:lnTo>
                  <a:lnTo>
                    <a:pt x="844804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7506696" y="2082038"/>
              <a:ext cx="844804" cy="189357"/>
            </a:xfrm>
            <a:custGeom>
              <a:avLst/>
              <a:gdLst/>
              <a:ahLst/>
              <a:cxnLst/>
              <a:rect l="l" t="t" r="r" b="b"/>
              <a:pathLst>
                <a:path w="844804" h="189357">
                  <a:moveTo>
                    <a:pt x="0" y="0"/>
                  </a:moveTo>
                  <a:lnTo>
                    <a:pt x="0" y="189357"/>
                  </a:lnTo>
                  <a:lnTo>
                    <a:pt x="844804" y="189357"/>
                  </a:lnTo>
                  <a:lnTo>
                    <a:pt x="844804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7506696" y="2478659"/>
              <a:ext cx="844804" cy="189357"/>
            </a:xfrm>
            <a:custGeom>
              <a:avLst/>
              <a:gdLst/>
              <a:ahLst/>
              <a:cxnLst/>
              <a:rect l="l" t="t" r="r" b="b"/>
              <a:pathLst>
                <a:path w="844804" h="189357">
                  <a:moveTo>
                    <a:pt x="0" y="0"/>
                  </a:moveTo>
                  <a:lnTo>
                    <a:pt x="0" y="189357"/>
                  </a:lnTo>
                  <a:lnTo>
                    <a:pt x="844804" y="189357"/>
                  </a:lnTo>
                  <a:lnTo>
                    <a:pt x="844804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7506696" y="2875407"/>
              <a:ext cx="844804" cy="189357"/>
            </a:xfrm>
            <a:custGeom>
              <a:avLst/>
              <a:gdLst/>
              <a:ahLst/>
              <a:cxnLst/>
              <a:rect l="l" t="t" r="r" b="b"/>
              <a:pathLst>
                <a:path w="844804" h="189357">
                  <a:moveTo>
                    <a:pt x="0" y="0"/>
                  </a:moveTo>
                  <a:lnTo>
                    <a:pt x="0" y="189357"/>
                  </a:lnTo>
                  <a:lnTo>
                    <a:pt x="844804" y="189357"/>
                  </a:lnTo>
                  <a:lnTo>
                    <a:pt x="844804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7506696" y="3270631"/>
              <a:ext cx="844804" cy="189357"/>
            </a:xfrm>
            <a:custGeom>
              <a:avLst/>
              <a:gdLst/>
              <a:ahLst/>
              <a:cxnLst/>
              <a:rect l="l" t="t" r="r" b="b"/>
              <a:pathLst>
                <a:path w="844804" h="189357">
                  <a:moveTo>
                    <a:pt x="0" y="0"/>
                  </a:moveTo>
                  <a:lnTo>
                    <a:pt x="0" y="189357"/>
                  </a:lnTo>
                  <a:lnTo>
                    <a:pt x="844804" y="189357"/>
                  </a:lnTo>
                  <a:lnTo>
                    <a:pt x="844804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7276190" y="8023606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3409" y="0"/>
                  </a:moveTo>
                  <a:cubicBezTo>
                    <a:pt x="153290" y="0"/>
                    <a:pt x="0" y="153417"/>
                    <a:pt x="0" y="343408"/>
                  </a:cubicBezTo>
                  <a:cubicBezTo>
                    <a:pt x="0" y="523748"/>
                    <a:pt x="138938" y="672084"/>
                    <a:pt x="316485" y="685800"/>
                  </a:cubicBezTo>
                  <a:lnTo>
                    <a:pt x="370333" y="685800"/>
                  </a:lnTo>
                  <a:cubicBezTo>
                    <a:pt x="538354" y="672719"/>
                    <a:pt x="672973" y="538099"/>
                    <a:pt x="685800" y="369951"/>
                  </a:cubicBezTo>
                  <a:lnTo>
                    <a:pt x="685800" y="369951"/>
                  </a:lnTo>
                  <a:lnTo>
                    <a:pt x="685800" y="316738"/>
                  </a:lnTo>
                  <a:lnTo>
                    <a:pt x="685800" y="316738"/>
                  </a:lnTo>
                  <a:cubicBezTo>
                    <a:pt x="672212" y="139193"/>
                    <a:pt x="523875" y="0"/>
                    <a:pt x="343409" y="0"/>
                  </a:cubicBez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0560853" y="5505660"/>
            <a:ext cx="5572115" cy="3562350"/>
          </a:xfrm>
          <a:custGeom>
            <a:avLst/>
            <a:gdLst/>
            <a:ahLst/>
            <a:cxnLst/>
            <a:rect l="l" t="t" r="r" b="b"/>
            <a:pathLst>
              <a:path w="5572115" h="3562350">
                <a:moveTo>
                  <a:pt x="0" y="0"/>
                </a:moveTo>
                <a:lnTo>
                  <a:pt x="5572116" y="0"/>
                </a:lnTo>
                <a:lnTo>
                  <a:pt x="5572116" y="3562350"/>
                </a:lnTo>
                <a:lnTo>
                  <a:pt x="0" y="356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97" b="-2180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560320" y="1565977"/>
            <a:ext cx="5572125" cy="3286125"/>
          </a:xfrm>
          <a:custGeom>
            <a:avLst/>
            <a:gdLst/>
            <a:ahLst/>
            <a:cxnLst/>
            <a:rect l="l" t="t" r="r" b="b"/>
            <a:pathLst>
              <a:path w="5572125" h="3286125">
                <a:moveTo>
                  <a:pt x="0" y="0"/>
                </a:moveTo>
                <a:lnTo>
                  <a:pt x="5572125" y="0"/>
                </a:lnTo>
                <a:lnTo>
                  <a:pt x="5572125" y="3286125"/>
                </a:lnTo>
                <a:lnTo>
                  <a:pt x="0" y="328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76" b="-6566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06839" y="1260615"/>
            <a:ext cx="8351720" cy="383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6"/>
              </a:lnSpc>
            </a:pPr>
            <a:r>
              <a:rPr lang="en-US" sz="5997" spc="-53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Collaboration for Impact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Collaboration between businesses, NGOs, and government entities can amplify the impact of CSR initiatives. By working together, organizations can leverage each other's </a:t>
            </a:r>
            <a:r>
              <a:rPr lang="en-US" sz="2250" b="1">
                <a:solidFill>
                  <a:srgbClr val="882E06"/>
                </a:solidFill>
                <a:latin typeface="Inter Bold"/>
                <a:ea typeface="Inter Bold"/>
                <a:cs typeface="Inter Bold"/>
                <a:sym typeface="Inter Bold"/>
              </a:rPr>
              <a:t>strengths</a:t>
            </a: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and resources to tackle complex social and environmental challenges more effectively.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85774" y="2022602"/>
              <a:ext cx="502412" cy="502412"/>
            </a:xfrm>
            <a:custGeom>
              <a:avLst/>
              <a:gdLst/>
              <a:ahLst/>
              <a:cxnLst/>
              <a:rect l="l" t="t" r="r" b="b"/>
              <a:pathLst>
                <a:path w="502412" h="502412">
                  <a:moveTo>
                    <a:pt x="216027" y="0"/>
                  </a:moveTo>
                  <a:lnTo>
                    <a:pt x="216027" y="164084"/>
                  </a:lnTo>
                  <a:lnTo>
                    <a:pt x="99441" y="48260"/>
                  </a:lnTo>
                  <a:lnTo>
                    <a:pt x="49022" y="98679"/>
                  </a:lnTo>
                  <a:lnTo>
                    <a:pt x="164973" y="215265"/>
                  </a:lnTo>
                  <a:lnTo>
                    <a:pt x="0" y="215265"/>
                  </a:lnTo>
                  <a:lnTo>
                    <a:pt x="0" y="286512"/>
                  </a:lnTo>
                  <a:lnTo>
                    <a:pt x="164846" y="286512"/>
                  </a:lnTo>
                  <a:lnTo>
                    <a:pt x="49022" y="403098"/>
                  </a:lnTo>
                  <a:lnTo>
                    <a:pt x="99441" y="453517"/>
                  </a:lnTo>
                  <a:lnTo>
                    <a:pt x="216027" y="337566"/>
                  </a:lnTo>
                  <a:lnTo>
                    <a:pt x="216027" y="502412"/>
                  </a:lnTo>
                  <a:lnTo>
                    <a:pt x="287274" y="502412"/>
                  </a:lnTo>
                  <a:lnTo>
                    <a:pt x="287274" y="337566"/>
                  </a:lnTo>
                  <a:lnTo>
                    <a:pt x="403860" y="453517"/>
                  </a:lnTo>
                  <a:lnTo>
                    <a:pt x="454279" y="403098"/>
                  </a:lnTo>
                  <a:lnTo>
                    <a:pt x="338328" y="286512"/>
                  </a:lnTo>
                  <a:lnTo>
                    <a:pt x="502412" y="286512"/>
                  </a:lnTo>
                  <a:lnTo>
                    <a:pt x="502412" y="215265"/>
                  </a:lnTo>
                  <a:lnTo>
                    <a:pt x="338328" y="215265"/>
                  </a:lnTo>
                  <a:lnTo>
                    <a:pt x="454279" y="98679"/>
                  </a:lnTo>
                  <a:lnTo>
                    <a:pt x="403860" y="48260"/>
                  </a:lnTo>
                  <a:lnTo>
                    <a:pt x="287274" y="164084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7463897" y="2364613"/>
              <a:ext cx="398906" cy="2551684"/>
            </a:xfrm>
            <a:custGeom>
              <a:avLst/>
              <a:gdLst/>
              <a:ahLst/>
              <a:cxnLst/>
              <a:rect l="l" t="t" r="r" b="b"/>
              <a:pathLst>
                <a:path w="398906" h="2551684">
                  <a:moveTo>
                    <a:pt x="0" y="0"/>
                  </a:moveTo>
                  <a:cubicBezTo>
                    <a:pt x="0" y="144780"/>
                    <a:pt x="51815" y="224663"/>
                    <a:pt x="90042" y="283718"/>
                  </a:cubicBezTo>
                  <a:cubicBezTo>
                    <a:pt x="120268" y="331216"/>
                    <a:pt x="137540" y="357124"/>
                    <a:pt x="137540" y="424815"/>
                  </a:cubicBezTo>
                  <a:cubicBezTo>
                    <a:pt x="137540" y="492506"/>
                    <a:pt x="120268" y="519176"/>
                    <a:pt x="90042" y="566674"/>
                  </a:cubicBezTo>
                  <a:cubicBezTo>
                    <a:pt x="51815" y="624967"/>
                    <a:pt x="0" y="705612"/>
                    <a:pt x="0" y="850392"/>
                  </a:cubicBezTo>
                  <a:cubicBezTo>
                    <a:pt x="0" y="995807"/>
                    <a:pt x="51815" y="1075817"/>
                    <a:pt x="90042" y="1134110"/>
                  </a:cubicBezTo>
                  <a:cubicBezTo>
                    <a:pt x="120268" y="1181608"/>
                    <a:pt x="137540" y="1208278"/>
                    <a:pt x="137540" y="1275969"/>
                  </a:cubicBezTo>
                  <a:cubicBezTo>
                    <a:pt x="137540" y="1343660"/>
                    <a:pt x="120268" y="1369568"/>
                    <a:pt x="90042" y="1417066"/>
                  </a:cubicBezTo>
                  <a:cubicBezTo>
                    <a:pt x="51815" y="1476121"/>
                    <a:pt x="0" y="1556004"/>
                    <a:pt x="0" y="1700784"/>
                  </a:cubicBezTo>
                  <a:cubicBezTo>
                    <a:pt x="0" y="1846199"/>
                    <a:pt x="51815" y="1926082"/>
                    <a:pt x="90042" y="1985137"/>
                  </a:cubicBezTo>
                  <a:cubicBezTo>
                    <a:pt x="120268" y="2032635"/>
                    <a:pt x="137540" y="2058543"/>
                    <a:pt x="137540" y="2126234"/>
                  </a:cubicBezTo>
                  <a:cubicBezTo>
                    <a:pt x="137540" y="2193925"/>
                    <a:pt x="120268" y="2219833"/>
                    <a:pt x="90042" y="2267331"/>
                  </a:cubicBezTo>
                  <a:cubicBezTo>
                    <a:pt x="51815" y="2326386"/>
                    <a:pt x="0" y="2406269"/>
                    <a:pt x="0" y="2551684"/>
                  </a:cubicBezTo>
                  <a:lnTo>
                    <a:pt x="262762" y="2551684"/>
                  </a:lnTo>
                  <a:cubicBezTo>
                    <a:pt x="262762" y="2483993"/>
                    <a:pt x="280161" y="2457323"/>
                    <a:pt x="310387" y="2409825"/>
                  </a:cubicBezTo>
                  <a:cubicBezTo>
                    <a:pt x="345693" y="2355723"/>
                    <a:pt x="392429" y="2282317"/>
                    <a:pt x="398906" y="2156333"/>
                  </a:cubicBezTo>
                  <a:lnTo>
                    <a:pt x="398906" y="2156333"/>
                  </a:lnTo>
                  <a:lnTo>
                    <a:pt x="398906" y="2096008"/>
                  </a:lnTo>
                  <a:lnTo>
                    <a:pt x="398906" y="2096008"/>
                  </a:lnTo>
                  <a:cubicBezTo>
                    <a:pt x="392429" y="1970024"/>
                    <a:pt x="345819" y="1896618"/>
                    <a:pt x="310387" y="1842516"/>
                  </a:cubicBezTo>
                  <a:cubicBezTo>
                    <a:pt x="280161" y="1795018"/>
                    <a:pt x="262762" y="1768348"/>
                    <a:pt x="262762" y="1700657"/>
                  </a:cubicBezTo>
                  <a:cubicBezTo>
                    <a:pt x="262762" y="1632965"/>
                    <a:pt x="280161" y="1607058"/>
                    <a:pt x="310387" y="1559560"/>
                  </a:cubicBezTo>
                  <a:cubicBezTo>
                    <a:pt x="345693" y="1505458"/>
                    <a:pt x="392429" y="1432052"/>
                    <a:pt x="398906" y="1306068"/>
                  </a:cubicBezTo>
                  <a:lnTo>
                    <a:pt x="398906" y="1306068"/>
                  </a:lnTo>
                  <a:lnTo>
                    <a:pt x="398906" y="1245616"/>
                  </a:lnTo>
                  <a:lnTo>
                    <a:pt x="398906" y="1245616"/>
                  </a:lnTo>
                  <a:cubicBezTo>
                    <a:pt x="392429" y="1119124"/>
                    <a:pt x="345819" y="1046353"/>
                    <a:pt x="310387" y="992251"/>
                  </a:cubicBezTo>
                  <a:cubicBezTo>
                    <a:pt x="280161" y="944753"/>
                    <a:pt x="262762" y="918083"/>
                    <a:pt x="262762" y="850392"/>
                  </a:cubicBezTo>
                  <a:cubicBezTo>
                    <a:pt x="262762" y="782701"/>
                    <a:pt x="280161" y="756793"/>
                    <a:pt x="310387" y="709295"/>
                  </a:cubicBezTo>
                  <a:cubicBezTo>
                    <a:pt x="345693" y="654431"/>
                    <a:pt x="392429" y="581660"/>
                    <a:pt x="398906" y="455168"/>
                  </a:cubicBezTo>
                  <a:lnTo>
                    <a:pt x="398906" y="455168"/>
                  </a:lnTo>
                  <a:lnTo>
                    <a:pt x="398906" y="394716"/>
                  </a:lnTo>
                  <a:lnTo>
                    <a:pt x="398906" y="394716"/>
                  </a:lnTo>
                  <a:cubicBezTo>
                    <a:pt x="392429" y="268732"/>
                    <a:pt x="345819" y="195326"/>
                    <a:pt x="310387" y="141224"/>
                  </a:cubicBezTo>
                  <a:cubicBezTo>
                    <a:pt x="280161" y="93726"/>
                    <a:pt x="262762" y="67818"/>
                    <a:pt x="262762" y="127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6910304" y="2364613"/>
              <a:ext cx="399542" cy="2551811"/>
            </a:xfrm>
            <a:custGeom>
              <a:avLst/>
              <a:gdLst/>
              <a:ahLst/>
              <a:cxnLst/>
              <a:rect l="l" t="t" r="r" b="b"/>
              <a:pathLst>
                <a:path w="399542" h="2551811">
                  <a:moveTo>
                    <a:pt x="0" y="0"/>
                  </a:moveTo>
                  <a:lnTo>
                    <a:pt x="262763" y="0"/>
                  </a:lnTo>
                  <a:cubicBezTo>
                    <a:pt x="262763" y="67691"/>
                    <a:pt x="280034" y="93599"/>
                    <a:pt x="310260" y="141097"/>
                  </a:cubicBezTo>
                  <a:cubicBezTo>
                    <a:pt x="348488" y="199390"/>
                    <a:pt x="399542" y="280035"/>
                    <a:pt x="399542" y="424815"/>
                  </a:cubicBezTo>
                  <a:cubicBezTo>
                    <a:pt x="399542" y="570230"/>
                    <a:pt x="348488" y="650113"/>
                    <a:pt x="310260" y="709168"/>
                  </a:cubicBezTo>
                  <a:cubicBezTo>
                    <a:pt x="280034" y="756666"/>
                    <a:pt x="262763" y="782574"/>
                    <a:pt x="262763" y="850265"/>
                  </a:cubicBezTo>
                  <a:cubicBezTo>
                    <a:pt x="262763" y="917956"/>
                    <a:pt x="280034" y="944626"/>
                    <a:pt x="310260" y="992124"/>
                  </a:cubicBezTo>
                  <a:cubicBezTo>
                    <a:pt x="348488" y="1050417"/>
                    <a:pt x="399542" y="1130427"/>
                    <a:pt x="399542" y="1275842"/>
                  </a:cubicBezTo>
                  <a:cubicBezTo>
                    <a:pt x="399542" y="1420495"/>
                    <a:pt x="348488" y="1501140"/>
                    <a:pt x="310260" y="1559560"/>
                  </a:cubicBezTo>
                  <a:cubicBezTo>
                    <a:pt x="280034" y="1607058"/>
                    <a:pt x="262763" y="1632966"/>
                    <a:pt x="262763" y="1700657"/>
                  </a:cubicBezTo>
                  <a:cubicBezTo>
                    <a:pt x="262763" y="1768348"/>
                    <a:pt x="280034" y="1795018"/>
                    <a:pt x="310260" y="1842516"/>
                  </a:cubicBezTo>
                  <a:cubicBezTo>
                    <a:pt x="348488" y="1900809"/>
                    <a:pt x="399542" y="1981454"/>
                    <a:pt x="399542" y="2126234"/>
                  </a:cubicBezTo>
                  <a:cubicBezTo>
                    <a:pt x="399542" y="2271014"/>
                    <a:pt x="348488" y="2351532"/>
                    <a:pt x="310260" y="2409952"/>
                  </a:cubicBezTo>
                  <a:cubicBezTo>
                    <a:pt x="280034" y="2457450"/>
                    <a:pt x="262763" y="2484120"/>
                    <a:pt x="262763" y="2551811"/>
                  </a:cubicBezTo>
                  <a:lnTo>
                    <a:pt x="0" y="2551811"/>
                  </a:lnTo>
                  <a:cubicBezTo>
                    <a:pt x="0" y="2406396"/>
                    <a:pt x="51816" y="2326513"/>
                    <a:pt x="89916" y="2267458"/>
                  </a:cubicBezTo>
                  <a:cubicBezTo>
                    <a:pt x="120142" y="2219960"/>
                    <a:pt x="137541" y="2194052"/>
                    <a:pt x="137541" y="2126361"/>
                  </a:cubicBezTo>
                  <a:cubicBezTo>
                    <a:pt x="137541" y="2058670"/>
                    <a:pt x="120142" y="2032762"/>
                    <a:pt x="89916" y="1985264"/>
                  </a:cubicBezTo>
                  <a:cubicBezTo>
                    <a:pt x="51816" y="1926209"/>
                    <a:pt x="0" y="1846326"/>
                    <a:pt x="0" y="1700911"/>
                  </a:cubicBezTo>
                  <a:cubicBezTo>
                    <a:pt x="0" y="1556258"/>
                    <a:pt x="51816" y="1476248"/>
                    <a:pt x="89916" y="1417193"/>
                  </a:cubicBezTo>
                  <a:cubicBezTo>
                    <a:pt x="120142" y="1369695"/>
                    <a:pt x="137541" y="1343787"/>
                    <a:pt x="137541" y="1276096"/>
                  </a:cubicBezTo>
                  <a:cubicBezTo>
                    <a:pt x="137541" y="1208405"/>
                    <a:pt x="120142" y="1181735"/>
                    <a:pt x="89916" y="1134237"/>
                  </a:cubicBezTo>
                  <a:cubicBezTo>
                    <a:pt x="51816" y="1075944"/>
                    <a:pt x="0" y="995934"/>
                    <a:pt x="0" y="850519"/>
                  </a:cubicBezTo>
                  <a:cubicBezTo>
                    <a:pt x="0" y="705866"/>
                    <a:pt x="51816" y="625221"/>
                    <a:pt x="89916" y="566801"/>
                  </a:cubicBezTo>
                  <a:cubicBezTo>
                    <a:pt x="120142" y="519303"/>
                    <a:pt x="137541" y="492633"/>
                    <a:pt x="137541" y="424942"/>
                  </a:cubicBezTo>
                  <a:cubicBezTo>
                    <a:pt x="137541" y="357251"/>
                    <a:pt x="120142" y="331343"/>
                    <a:pt x="89916" y="283845"/>
                  </a:cubicBezTo>
                  <a:cubicBezTo>
                    <a:pt x="51816" y="224790"/>
                    <a:pt x="0" y="144907"/>
                    <a:pt x="0" y="127"/>
                  </a:cubicBezTo>
                </a:path>
              </a:pathLst>
            </a:custGeom>
            <a:solidFill>
              <a:srgbClr val="FFA9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5778353" y="8398763"/>
              <a:ext cx="952500" cy="952501"/>
            </a:xfrm>
            <a:custGeom>
              <a:avLst/>
              <a:gdLst/>
              <a:ahLst/>
              <a:cxnLst/>
              <a:rect l="l" t="t" r="r" b="b"/>
              <a:pathLst>
                <a:path w="952500" h="952501">
                  <a:moveTo>
                    <a:pt x="476632" y="169165"/>
                  </a:moveTo>
                  <a:cubicBezTo>
                    <a:pt x="646558" y="169165"/>
                    <a:pt x="784098" y="306706"/>
                    <a:pt x="784098" y="476632"/>
                  </a:cubicBezTo>
                  <a:cubicBezTo>
                    <a:pt x="784098" y="645797"/>
                    <a:pt x="646558" y="783338"/>
                    <a:pt x="476632" y="783338"/>
                  </a:cubicBezTo>
                  <a:cubicBezTo>
                    <a:pt x="307468" y="783338"/>
                    <a:pt x="169926" y="645797"/>
                    <a:pt x="169926" y="476632"/>
                  </a:cubicBezTo>
                  <a:cubicBezTo>
                    <a:pt x="169926" y="306706"/>
                    <a:pt x="307467" y="169165"/>
                    <a:pt x="476632" y="169165"/>
                  </a:cubicBezTo>
                  <a:close/>
                  <a:moveTo>
                    <a:pt x="474853" y="1"/>
                  </a:moveTo>
                  <a:cubicBezTo>
                    <a:pt x="212979" y="1017"/>
                    <a:pt x="0" y="213742"/>
                    <a:pt x="0" y="476632"/>
                  </a:cubicBezTo>
                  <a:cubicBezTo>
                    <a:pt x="0" y="730377"/>
                    <a:pt x="199517" y="938531"/>
                    <a:pt x="449835" y="952500"/>
                  </a:cubicBezTo>
                  <a:lnTo>
                    <a:pt x="503555" y="952500"/>
                  </a:lnTo>
                  <a:cubicBezTo>
                    <a:pt x="745491" y="939038"/>
                    <a:pt x="938912" y="745109"/>
                    <a:pt x="952500" y="503809"/>
                  </a:cubicBezTo>
                  <a:lnTo>
                    <a:pt x="952500" y="503809"/>
                  </a:lnTo>
                  <a:lnTo>
                    <a:pt x="952500" y="449453"/>
                  </a:lnTo>
                  <a:lnTo>
                    <a:pt x="952500" y="449453"/>
                  </a:lnTo>
                  <a:cubicBezTo>
                    <a:pt x="938403" y="199263"/>
                    <a:pt x="732028" y="1016"/>
                    <a:pt x="478537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184021" y="9596120"/>
              <a:ext cx="1862836" cy="754380"/>
            </a:xfrm>
            <a:custGeom>
              <a:avLst/>
              <a:gdLst/>
              <a:ahLst/>
              <a:cxnLst/>
              <a:rect l="l" t="t" r="r" b="b"/>
              <a:pathLst>
                <a:path w="1862836" h="754380">
                  <a:moveTo>
                    <a:pt x="931291" y="0"/>
                  </a:moveTo>
                  <a:cubicBezTo>
                    <a:pt x="473075" y="381"/>
                    <a:pt x="90805" y="323342"/>
                    <a:pt x="0" y="754380"/>
                  </a:cubicBezTo>
                  <a:lnTo>
                    <a:pt x="166370" y="754380"/>
                  </a:lnTo>
                  <a:cubicBezTo>
                    <a:pt x="253873" y="413131"/>
                    <a:pt x="563245" y="161290"/>
                    <a:pt x="932180" y="161290"/>
                  </a:cubicBezTo>
                  <a:cubicBezTo>
                    <a:pt x="1300480" y="161290"/>
                    <a:pt x="1609725" y="413131"/>
                    <a:pt x="1697228" y="754380"/>
                  </a:cubicBezTo>
                  <a:lnTo>
                    <a:pt x="1862836" y="754380"/>
                  </a:lnTo>
                  <a:cubicBezTo>
                    <a:pt x="1772158" y="323342"/>
                    <a:pt x="1390650" y="381"/>
                    <a:pt x="932942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740281" y="10124567"/>
              <a:ext cx="750316" cy="225933"/>
            </a:xfrm>
            <a:custGeom>
              <a:avLst/>
              <a:gdLst/>
              <a:ahLst/>
              <a:cxnLst/>
              <a:rect l="l" t="t" r="r" b="b"/>
              <a:pathLst>
                <a:path w="750316" h="225933">
                  <a:moveTo>
                    <a:pt x="375158" y="0"/>
                  </a:moveTo>
                  <a:cubicBezTo>
                    <a:pt x="212598" y="0"/>
                    <a:pt x="71247" y="91440"/>
                    <a:pt x="0" y="225933"/>
                  </a:cubicBezTo>
                  <a:lnTo>
                    <a:pt x="186944" y="225933"/>
                  </a:lnTo>
                  <a:cubicBezTo>
                    <a:pt x="235966" y="179197"/>
                    <a:pt x="302260" y="150495"/>
                    <a:pt x="375031" y="150495"/>
                  </a:cubicBezTo>
                  <a:cubicBezTo>
                    <a:pt x="448183" y="150495"/>
                    <a:pt x="514731" y="179197"/>
                    <a:pt x="563753" y="225933"/>
                  </a:cubicBezTo>
                  <a:lnTo>
                    <a:pt x="750316" y="225933"/>
                  </a:lnTo>
                  <a:cubicBezTo>
                    <a:pt x="679323" y="91440"/>
                    <a:pt x="538099" y="0"/>
                    <a:pt x="375031" y="0"/>
                  </a:cubicBez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50698" y="8779129"/>
              <a:ext cx="571500" cy="571627"/>
            </a:xfrm>
            <a:custGeom>
              <a:avLst/>
              <a:gdLst/>
              <a:ahLst/>
              <a:cxnLst/>
              <a:rect l="l" t="t" r="r" b="b"/>
              <a:pathLst>
                <a:path w="571500" h="571627">
                  <a:moveTo>
                    <a:pt x="286512" y="0"/>
                  </a:moveTo>
                  <a:cubicBezTo>
                    <a:pt x="128143" y="0"/>
                    <a:pt x="0" y="128144"/>
                    <a:pt x="0" y="286512"/>
                  </a:cubicBezTo>
                  <a:lnTo>
                    <a:pt x="0" y="286512"/>
                  </a:lnTo>
                  <a:lnTo>
                    <a:pt x="0" y="286639"/>
                  </a:lnTo>
                  <a:cubicBezTo>
                    <a:pt x="0" y="434340"/>
                    <a:pt x="112649" y="556769"/>
                    <a:pt x="257175" y="571627"/>
                  </a:cubicBezTo>
                  <a:lnTo>
                    <a:pt x="315722" y="571627"/>
                  </a:lnTo>
                  <a:cubicBezTo>
                    <a:pt x="450088" y="557911"/>
                    <a:pt x="557784" y="450215"/>
                    <a:pt x="571500" y="315849"/>
                  </a:cubicBezTo>
                  <a:lnTo>
                    <a:pt x="571500" y="257302"/>
                  </a:lnTo>
                  <a:lnTo>
                    <a:pt x="571500" y="257302"/>
                  </a:lnTo>
                  <a:cubicBezTo>
                    <a:pt x="556768" y="112776"/>
                    <a:pt x="434213" y="127"/>
                    <a:pt x="286512" y="127"/>
                  </a:cubicBez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4776577" y="792988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3409" y="0"/>
                  </a:moveTo>
                  <a:cubicBezTo>
                    <a:pt x="153290" y="0"/>
                    <a:pt x="0" y="153416"/>
                    <a:pt x="0" y="343408"/>
                  </a:cubicBezTo>
                  <a:cubicBezTo>
                    <a:pt x="0" y="523748"/>
                    <a:pt x="138937" y="672084"/>
                    <a:pt x="316485" y="685800"/>
                  </a:cubicBezTo>
                  <a:lnTo>
                    <a:pt x="370333" y="685800"/>
                  </a:lnTo>
                  <a:cubicBezTo>
                    <a:pt x="538353" y="672719"/>
                    <a:pt x="672973" y="538099"/>
                    <a:pt x="685800" y="369951"/>
                  </a:cubicBezTo>
                  <a:lnTo>
                    <a:pt x="685800" y="369951"/>
                  </a:lnTo>
                  <a:lnTo>
                    <a:pt x="685800" y="316865"/>
                  </a:lnTo>
                  <a:lnTo>
                    <a:pt x="685800" y="316865"/>
                  </a:lnTo>
                  <a:cubicBezTo>
                    <a:pt x="672212" y="139319"/>
                    <a:pt x="523875" y="127"/>
                    <a:pt x="343409" y="127"/>
                  </a:cubicBez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439797" y="156210"/>
              <a:ext cx="1350645" cy="189357"/>
            </a:xfrm>
            <a:custGeom>
              <a:avLst/>
              <a:gdLst/>
              <a:ahLst/>
              <a:cxnLst/>
              <a:rect l="l" t="t" r="r" b="b"/>
              <a:pathLst>
                <a:path w="1350645" h="189357">
                  <a:moveTo>
                    <a:pt x="0" y="189357"/>
                  </a:moveTo>
                  <a:lnTo>
                    <a:pt x="1350645" y="189357"/>
                  </a:lnTo>
                  <a:lnTo>
                    <a:pt x="13506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439797" y="552831"/>
              <a:ext cx="1350645" cy="189357"/>
            </a:xfrm>
            <a:custGeom>
              <a:avLst/>
              <a:gdLst/>
              <a:ahLst/>
              <a:cxnLst/>
              <a:rect l="l" t="t" r="r" b="b"/>
              <a:pathLst>
                <a:path w="1350645" h="189357">
                  <a:moveTo>
                    <a:pt x="0" y="189357"/>
                  </a:moveTo>
                  <a:lnTo>
                    <a:pt x="1350645" y="189357"/>
                  </a:lnTo>
                  <a:lnTo>
                    <a:pt x="13506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439797" y="948055"/>
              <a:ext cx="1350645" cy="189357"/>
            </a:xfrm>
            <a:custGeom>
              <a:avLst/>
              <a:gdLst/>
              <a:ahLst/>
              <a:cxnLst/>
              <a:rect l="l" t="t" r="r" b="b"/>
              <a:pathLst>
                <a:path w="1350645" h="189357">
                  <a:moveTo>
                    <a:pt x="0" y="189357"/>
                  </a:moveTo>
                  <a:lnTo>
                    <a:pt x="1350645" y="189357"/>
                  </a:lnTo>
                  <a:lnTo>
                    <a:pt x="13506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600090" y="5660488"/>
            <a:ext cx="7229246" cy="101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7"/>
              </a:lnSpc>
            </a:pPr>
            <a:r>
              <a:rPr lang="en-US" sz="167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In conclusion, navigating current trends in CSR requires strategic insights and a commitment to sustainable development. By addressing challenges and leveraging opportunities, businesses can create a </a:t>
            </a:r>
            <a:r>
              <a:rPr lang="en-US" sz="1675" b="1">
                <a:solidFill>
                  <a:srgbClr val="882E06"/>
                </a:solidFill>
                <a:latin typeface="Inter Bold"/>
                <a:ea typeface="Inter Bold"/>
                <a:cs typeface="Inter Bold"/>
                <a:sym typeface="Inter Bold"/>
              </a:rPr>
              <a:t>positive</a:t>
            </a:r>
            <a:r>
              <a:rPr lang="en-US" sz="167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impact on society while achieving their corporate objectives.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48045" y="3355067"/>
            <a:ext cx="6723650" cy="182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7"/>
              </a:lnSpc>
            </a:pPr>
            <a:r>
              <a:rPr lang="en-US" sz="5997" spc="-53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Conclusion and Key Takeaways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28642" y="2243642"/>
            <a:ext cx="5539159" cy="3287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2001" spc="-108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Thanks!</a:t>
            </a:r>
          </a:p>
          <a:p>
            <a:pPr algn="ctr">
              <a:lnSpc>
                <a:spcPts val="6937"/>
              </a:lnSpc>
            </a:pPr>
            <a:r>
              <a:rPr lang="en-US" sz="2775" b="1">
                <a:solidFill>
                  <a:srgbClr val="882E06"/>
                </a:solidFill>
                <a:latin typeface="Inter Bold"/>
                <a:ea typeface="Inter Bold"/>
                <a:cs typeface="Inter Bold"/>
                <a:sym typeface="Inter Bold"/>
              </a:rPr>
              <a:t>Do you have any questions?</a:t>
            </a:r>
          </a:p>
          <a:p>
            <a:pPr algn="ctr">
              <a:lnSpc>
                <a:spcPts val="1387"/>
              </a:lnSpc>
            </a:pPr>
            <a:r>
              <a:rPr lang="en-US" sz="277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youremail@freepik.com</a:t>
            </a:r>
          </a:p>
          <a:p>
            <a:pPr algn="ctr">
              <a:lnSpc>
                <a:spcPts val="6263"/>
              </a:lnSpc>
            </a:pPr>
            <a:r>
              <a:rPr lang="en-US" sz="277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 91 620 421 838</a:t>
            </a:r>
          </a:p>
          <a:p>
            <a:pPr algn="ctr">
              <a:lnSpc>
                <a:spcPts val="1387"/>
              </a:lnSpc>
            </a:pPr>
            <a:r>
              <a:rPr lang="en-US" sz="277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yourwebsite.com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6594" y="1827019"/>
            <a:ext cx="7153275" cy="6734175"/>
          </a:xfrm>
          <a:custGeom>
            <a:avLst/>
            <a:gdLst/>
            <a:ahLst/>
            <a:cxnLst/>
            <a:rect l="l" t="t" r="r" b="b"/>
            <a:pathLst>
              <a:path w="7153275" h="6734175">
                <a:moveTo>
                  <a:pt x="0" y="0"/>
                </a:moveTo>
                <a:lnTo>
                  <a:pt x="7153275" y="0"/>
                </a:lnTo>
                <a:lnTo>
                  <a:pt x="7153275" y="6734175"/>
                </a:lnTo>
                <a:lnTo>
                  <a:pt x="0" y="673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11" b="-3111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887891" y="7988475"/>
            <a:ext cx="571500" cy="571500"/>
            <a:chOff x="0" y="0"/>
            <a:chExt cx="5715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46126" y="0"/>
                  </a:moveTo>
                  <a:lnTo>
                    <a:pt x="246126" y="187198"/>
                  </a:lnTo>
                  <a:lnTo>
                    <a:pt x="113030" y="54737"/>
                  </a:lnTo>
                  <a:lnTo>
                    <a:pt x="55372" y="112268"/>
                  </a:lnTo>
                  <a:lnTo>
                    <a:pt x="187833" y="244729"/>
                  </a:lnTo>
                  <a:lnTo>
                    <a:pt x="0" y="244729"/>
                  </a:lnTo>
                  <a:lnTo>
                    <a:pt x="0" y="326136"/>
                  </a:lnTo>
                  <a:lnTo>
                    <a:pt x="187833" y="326136"/>
                  </a:lnTo>
                  <a:lnTo>
                    <a:pt x="55372" y="458597"/>
                  </a:lnTo>
                  <a:lnTo>
                    <a:pt x="113030" y="516255"/>
                  </a:lnTo>
                  <a:lnTo>
                    <a:pt x="246126" y="383794"/>
                  </a:lnTo>
                  <a:lnTo>
                    <a:pt x="246126" y="571500"/>
                  </a:lnTo>
                  <a:lnTo>
                    <a:pt x="327533" y="571500"/>
                  </a:lnTo>
                  <a:lnTo>
                    <a:pt x="327533" y="383794"/>
                  </a:lnTo>
                  <a:lnTo>
                    <a:pt x="460756" y="516255"/>
                  </a:lnTo>
                  <a:lnTo>
                    <a:pt x="518287" y="458597"/>
                  </a:lnTo>
                  <a:lnTo>
                    <a:pt x="385826" y="326136"/>
                  </a:lnTo>
                  <a:lnTo>
                    <a:pt x="571500" y="326136"/>
                  </a:lnTo>
                  <a:lnTo>
                    <a:pt x="571500" y="244729"/>
                  </a:lnTo>
                  <a:lnTo>
                    <a:pt x="385826" y="244729"/>
                  </a:lnTo>
                  <a:lnTo>
                    <a:pt x="518287" y="112268"/>
                  </a:lnTo>
                  <a:lnTo>
                    <a:pt x="460756" y="54737"/>
                  </a:lnTo>
                  <a:lnTo>
                    <a:pt x="327533" y="187198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957880" y="8906037"/>
            <a:ext cx="1857137" cy="773506"/>
            <a:chOff x="0" y="0"/>
            <a:chExt cx="1857134" cy="773506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730121" cy="271399"/>
            </a:xfrm>
            <a:custGeom>
              <a:avLst/>
              <a:gdLst/>
              <a:ahLst/>
              <a:cxnLst/>
              <a:rect l="l" t="t" r="r" b="b"/>
              <a:pathLst>
                <a:path w="1730121" h="271399">
                  <a:moveTo>
                    <a:pt x="287020" y="0"/>
                  </a:moveTo>
                  <a:cubicBezTo>
                    <a:pt x="188976" y="254"/>
                    <a:pt x="135255" y="34671"/>
                    <a:pt x="95758" y="60452"/>
                  </a:cubicBezTo>
                  <a:cubicBezTo>
                    <a:pt x="63373" y="81407"/>
                    <a:pt x="45339" y="92837"/>
                    <a:pt x="0" y="92837"/>
                  </a:cubicBezTo>
                  <a:lnTo>
                    <a:pt x="0" y="271399"/>
                  </a:lnTo>
                  <a:cubicBezTo>
                    <a:pt x="97917" y="271399"/>
                    <a:pt x="152654" y="236093"/>
                    <a:pt x="192278" y="210185"/>
                  </a:cubicBezTo>
                  <a:cubicBezTo>
                    <a:pt x="224663" y="189357"/>
                    <a:pt x="241935" y="177800"/>
                    <a:pt x="288036" y="177800"/>
                  </a:cubicBezTo>
                  <a:cubicBezTo>
                    <a:pt x="334137" y="177800"/>
                    <a:pt x="351409" y="189357"/>
                    <a:pt x="383794" y="210185"/>
                  </a:cubicBezTo>
                  <a:cubicBezTo>
                    <a:pt x="423418" y="236093"/>
                    <a:pt x="478155" y="271399"/>
                    <a:pt x="576072" y="271399"/>
                  </a:cubicBezTo>
                  <a:cubicBezTo>
                    <a:pt x="674751" y="271399"/>
                    <a:pt x="728726" y="236093"/>
                    <a:pt x="768985" y="210185"/>
                  </a:cubicBezTo>
                  <a:cubicBezTo>
                    <a:pt x="800608" y="189357"/>
                    <a:pt x="818642" y="177800"/>
                    <a:pt x="864743" y="177800"/>
                  </a:cubicBezTo>
                  <a:cubicBezTo>
                    <a:pt x="910082" y="177800"/>
                    <a:pt x="928116" y="189357"/>
                    <a:pt x="960501" y="210185"/>
                  </a:cubicBezTo>
                  <a:cubicBezTo>
                    <a:pt x="1000125" y="236093"/>
                    <a:pt x="1054862" y="271399"/>
                    <a:pt x="1152779" y="271399"/>
                  </a:cubicBezTo>
                  <a:cubicBezTo>
                    <a:pt x="1251458" y="271399"/>
                    <a:pt x="1305433" y="236093"/>
                    <a:pt x="1345692" y="210185"/>
                  </a:cubicBezTo>
                  <a:cubicBezTo>
                    <a:pt x="1377315" y="189357"/>
                    <a:pt x="1395349" y="177800"/>
                    <a:pt x="1441450" y="177800"/>
                  </a:cubicBezTo>
                  <a:cubicBezTo>
                    <a:pt x="1487551" y="177800"/>
                    <a:pt x="1504823" y="189357"/>
                    <a:pt x="1537208" y="210185"/>
                  </a:cubicBezTo>
                  <a:cubicBezTo>
                    <a:pt x="1576832" y="236093"/>
                    <a:pt x="1631569" y="271399"/>
                    <a:pt x="1730121" y="271399"/>
                  </a:cubicBezTo>
                  <a:lnTo>
                    <a:pt x="1730121" y="92837"/>
                  </a:lnTo>
                  <a:cubicBezTo>
                    <a:pt x="1684020" y="92837"/>
                    <a:pt x="1665986" y="81280"/>
                    <a:pt x="1633601" y="60452"/>
                  </a:cubicBezTo>
                  <a:cubicBezTo>
                    <a:pt x="1594104" y="34671"/>
                    <a:pt x="1539621" y="254"/>
                    <a:pt x="1442339" y="0"/>
                  </a:cubicBezTo>
                  <a:lnTo>
                    <a:pt x="1440307" y="0"/>
                  </a:lnTo>
                  <a:cubicBezTo>
                    <a:pt x="1342390" y="254"/>
                    <a:pt x="1288542" y="34671"/>
                    <a:pt x="1249172" y="60452"/>
                  </a:cubicBezTo>
                  <a:cubicBezTo>
                    <a:pt x="1216787" y="81280"/>
                    <a:pt x="1198753" y="92837"/>
                    <a:pt x="1152652" y="92837"/>
                  </a:cubicBezTo>
                  <a:cubicBezTo>
                    <a:pt x="1107313" y="92837"/>
                    <a:pt x="1089279" y="81280"/>
                    <a:pt x="1056894" y="60452"/>
                  </a:cubicBezTo>
                  <a:cubicBezTo>
                    <a:pt x="1017524" y="34671"/>
                    <a:pt x="963041" y="254"/>
                    <a:pt x="865759" y="0"/>
                  </a:cubicBezTo>
                  <a:lnTo>
                    <a:pt x="863727" y="0"/>
                  </a:lnTo>
                  <a:cubicBezTo>
                    <a:pt x="765683" y="254"/>
                    <a:pt x="711962" y="34671"/>
                    <a:pt x="672465" y="60452"/>
                  </a:cubicBezTo>
                  <a:cubicBezTo>
                    <a:pt x="640080" y="81280"/>
                    <a:pt x="622046" y="92837"/>
                    <a:pt x="575945" y="92837"/>
                  </a:cubicBezTo>
                  <a:cubicBezTo>
                    <a:pt x="530606" y="92837"/>
                    <a:pt x="512572" y="81280"/>
                    <a:pt x="480187" y="60452"/>
                  </a:cubicBezTo>
                  <a:cubicBezTo>
                    <a:pt x="440817" y="34671"/>
                    <a:pt x="386334" y="254"/>
                    <a:pt x="289052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438658"/>
              <a:ext cx="1730121" cy="271399"/>
            </a:xfrm>
            <a:custGeom>
              <a:avLst/>
              <a:gdLst/>
              <a:ahLst/>
              <a:cxnLst/>
              <a:rect l="l" t="t" r="r" b="b"/>
              <a:pathLst>
                <a:path w="1730121" h="271399">
                  <a:moveTo>
                    <a:pt x="1730121" y="271399"/>
                  </a:moveTo>
                  <a:lnTo>
                    <a:pt x="1730121" y="92837"/>
                  </a:lnTo>
                  <a:cubicBezTo>
                    <a:pt x="1684020" y="92837"/>
                    <a:pt x="1665986" y="81280"/>
                    <a:pt x="1633601" y="60452"/>
                  </a:cubicBezTo>
                  <a:cubicBezTo>
                    <a:pt x="1593977" y="34544"/>
                    <a:pt x="1539240" y="0"/>
                    <a:pt x="1441323" y="0"/>
                  </a:cubicBezTo>
                  <a:cubicBezTo>
                    <a:pt x="1342644" y="0"/>
                    <a:pt x="1288669" y="34544"/>
                    <a:pt x="1249045" y="60452"/>
                  </a:cubicBezTo>
                  <a:cubicBezTo>
                    <a:pt x="1216660" y="81280"/>
                    <a:pt x="1198626" y="92837"/>
                    <a:pt x="1152525" y="92837"/>
                  </a:cubicBezTo>
                  <a:cubicBezTo>
                    <a:pt x="1107186" y="92837"/>
                    <a:pt x="1089152" y="81280"/>
                    <a:pt x="1056767" y="60452"/>
                  </a:cubicBezTo>
                  <a:cubicBezTo>
                    <a:pt x="1017143" y="34544"/>
                    <a:pt x="962406" y="0"/>
                    <a:pt x="864489" y="0"/>
                  </a:cubicBezTo>
                  <a:cubicBezTo>
                    <a:pt x="765810" y="0"/>
                    <a:pt x="711835" y="34544"/>
                    <a:pt x="672211" y="60452"/>
                  </a:cubicBezTo>
                  <a:cubicBezTo>
                    <a:pt x="639826" y="81280"/>
                    <a:pt x="621792" y="92837"/>
                    <a:pt x="575691" y="92837"/>
                  </a:cubicBezTo>
                  <a:cubicBezTo>
                    <a:pt x="530352" y="92837"/>
                    <a:pt x="512318" y="81280"/>
                    <a:pt x="479933" y="60452"/>
                  </a:cubicBezTo>
                  <a:cubicBezTo>
                    <a:pt x="440309" y="34544"/>
                    <a:pt x="385572" y="0"/>
                    <a:pt x="287655" y="0"/>
                  </a:cubicBezTo>
                  <a:cubicBezTo>
                    <a:pt x="188976" y="0"/>
                    <a:pt x="135001" y="34544"/>
                    <a:pt x="95377" y="60452"/>
                  </a:cubicBezTo>
                  <a:cubicBezTo>
                    <a:pt x="63373" y="81280"/>
                    <a:pt x="45339" y="92837"/>
                    <a:pt x="0" y="92837"/>
                  </a:cubicBezTo>
                  <a:lnTo>
                    <a:pt x="0" y="271399"/>
                  </a:lnTo>
                  <a:cubicBezTo>
                    <a:pt x="97917" y="271399"/>
                    <a:pt x="152654" y="236093"/>
                    <a:pt x="192278" y="210185"/>
                  </a:cubicBezTo>
                  <a:cubicBezTo>
                    <a:pt x="224663" y="189357"/>
                    <a:pt x="241935" y="177800"/>
                    <a:pt x="288036" y="177800"/>
                  </a:cubicBezTo>
                  <a:cubicBezTo>
                    <a:pt x="334137" y="177800"/>
                    <a:pt x="351409" y="189357"/>
                    <a:pt x="383794" y="210185"/>
                  </a:cubicBezTo>
                  <a:cubicBezTo>
                    <a:pt x="423418" y="236093"/>
                    <a:pt x="478155" y="271399"/>
                    <a:pt x="576072" y="271399"/>
                  </a:cubicBezTo>
                  <a:cubicBezTo>
                    <a:pt x="674751" y="271399"/>
                    <a:pt x="728726" y="236093"/>
                    <a:pt x="768985" y="210185"/>
                  </a:cubicBezTo>
                  <a:cubicBezTo>
                    <a:pt x="800608" y="189357"/>
                    <a:pt x="818642" y="177800"/>
                    <a:pt x="864743" y="177800"/>
                  </a:cubicBezTo>
                  <a:cubicBezTo>
                    <a:pt x="910082" y="177800"/>
                    <a:pt x="928116" y="189357"/>
                    <a:pt x="960501" y="210185"/>
                  </a:cubicBezTo>
                  <a:cubicBezTo>
                    <a:pt x="1000125" y="236093"/>
                    <a:pt x="1054862" y="271399"/>
                    <a:pt x="1152779" y="271399"/>
                  </a:cubicBezTo>
                  <a:cubicBezTo>
                    <a:pt x="1251458" y="271399"/>
                    <a:pt x="1305433" y="236093"/>
                    <a:pt x="1345692" y="210185"/>
                  </a:cubicBezTo>
                  <a:cubicBezTo>
                    <a:pt x="1377315" y="189357"/>
                    <a:pt x="1395349" y="177800"/>
                    <a:pt x="1441450" y="177800"/>
                  </a:cubicBezTo>
                  <a:cubicBezTo>
                    <a:pt x="1487551" y="177800"/>
                    <a:pt x="1504823" y="189357"/>
                    <a:pt x="1537208" y="210185"/>
                  </a:cubicBezTo>
                  <a:cubicBezTo>
                    <a:pt x="1576832" y="236093"/>
                    <a:pt x="1631569" y="271399"/>
                    <a:pt x="1730121" y="271399"/>
                  </a:cubicBezTo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612363" y="1709347"/>
            <a:ext cx="6738404" cy="372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6"/>
              </a:lnSpc>
            </a:pPr>
            <a:r>
              <a:rPr lang="en-US" sz="5997" spc="-53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Introduction to CSR</a:t>
            </a:r>
          </a:p>
          <a:p>
            <a:pPr algn="l">
              <a:lnSpc>
                <a:spcPts val="2549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Corporate Social Responsibility  CSR </a:t>
            </a: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is a vital component for modern businesses. This presentation explores current trends and </a:t>
            </a: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opportunities</a:t>
            </a: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in CSR, providing strategic</a:t>
            </a:r>
          </a:p>
          <a:p>
            <a:pPr algn="l">
              <a:lnSpc>
                <a:spcPts val="2249"/>
              </a:lnSpc>
            </a:pP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insights for sustainable development while</a:t>
            </a:r>
          </a:p>
          <a:p>
            <a:pPr algn="l">
              <a:lnSpc>
                <a:spcPts val="2849"/>
              </a:lnSpc>
            </a:pP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addressing the challenges organizations</a:t>
            </a:r>
          </a:p>
          <a:p>
            <a:pPr algn="l">
              <a:lnSpc>
                <a:spcPts val="2249"/>
              </a:lnSpc>
            </a:pP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face in implementation.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6594" y="1827019"/>
            <a:ext cx="7153275" cy="6734175"/>
          </a:xfrm>
          <a:custGeom>
            <a:avLst/>
            <a:gdLst/>
            <a:ahLst/>
            <a:cxnLst/>
            <a:rect l="l" t="t" r="r" b="b"/>
            <a:pathLst>
              <a:path w="7153275" h="6734175">
                <a:moveTo>
                  <a:pt x="0" y="0"/>
                </a:moveTo>
                <a:lnTo>
                  <a:pt x="7153275" y="0"/>
                </a:lnTo>
                <a:lnTo>
                  <a:pt x="7153275" y="6734175"/>
                </a:lnTo>
                <a:lnTo>
                  <a:pt x="0" y="673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11" b="-3111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887891" y="7988475"/>
            <a:ext cx="571500" cy="571500"/>
            <a:chOff x="0" y="0"/>
            <a:chExt cx="5715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46126" y="0"/>
                  </a:moveTo>
                  <a:lnTo>
                    <a:pt x="246126" y="187198"/>
                  </a:lnTo>
                  <a:lnTo>
                    <a:pt x="113030" y="54737"/>
                  </a:lnTo>
                  <a:lnTo>
                    <a:pt x="55372" y="112268"/>
                  </a:lnTo>
                  <a:lnTo>
                    <a:pt x="187833" y="244729"/>
                  </a:lnTo>
                  <a:lnTo>
                    <a:pt x="0" y="244729"/>
                  </a:lnTo>
                  <a:lnTo>
                    <a:pt x="0" y="326136"/>
                  </a:lnTo>
                  <a:lnTo>
                    <a:pt x="187833" y="326136"/>
                  </a:lnTo>
                  <a:lnTo>
                    <a:pt x="55372" y="458597"/>
                  </a:lnTo>
                  <a:lnTo>
                    <a:pt x="113030" y="516255"/>
                  </a:lnTo>
                  <a:lnTo>
                    <a:pt x="246126" y="383794"/>
                  </a:lnTo>
                  <a:lnTo>
                    <a:pt x="246126" y="571500"/>
                  </a:lnTo>
                  <a:lnTo>
                    <a:pt x="327533" y="571500"/>
                  </a:lnTo>
                  <a:lnTo>
                    <a:pt x="327533" y="383794"/>
                  </a:lnTo>
                  <a:lnTo>
                    <a:pt x="460756" y="516255"/>
                  </a:lnTo>
                  <a:lnTo>
                    <a:pt x="518287" y="458597"/>
                  </a:lnTo>
                  <a:lnTo>
                    <a:pt x="385826" y="326136"/>
                  </a:lnTo>
                  <a:lnTo>
                    <a:pt x="571500" y="326136"/>
                  </a:lnTo>
                  <a:lnTo>
                    <a:pt x="571500" y="244729"/>
                  </a:lnTo>
                  <a:lnTo>
                    <a:pt x="385826" y="244729"/>
                  </a:lnTo>
                  <a:lnTo>
                    <a:pt x="518287" y="112268"/>
                  </a:lnTo>
                  <a:lnTo>
                    <a:pt x="460756" y="54737"/>
                  </a:lnTo>
                  <a:lnTo>
                    <a:pt x="327533" y="187198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957880" y="8906037"/>
            <a:ext cx="1857137" cy="773506"/>
            <a:chOff x="0" y="0"/>
            <a:chExt cx="1857134" cy="773506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730121" cy="271399"/>
            </a:xfrm>
            <a:custGeom>
              <a:avLst/>
              <a:gdLst/>
              <a:ahLst/>
              <a:cxnLst/>
              <a:rect l="l" t="t" r="r" b="b"/>
              <a:pathLst>
                <a:path w="1730121" h="271399">
                  <a:moveTo>
                    <a:pt x="287020" y="0"/>
                  </a:moveTo>
                  <a:cubicBezTo>
                    <a:pt x="188976" y="254"/>
                    <a:pt x="135255" y="34671"/>
                    <a:pt x="95758" y="60452"/>
                  </a:cubicBezTo>
                  <a:cubicBezTo>
                    <a:pt x="63373" y="81407"/>
                    <a:pt x="45339" y="92837"/>
                    <a:pt x="0" y="92837"/>
                  </a:cubicBezTo>
                  <a:lnTo>
                    <a:pt x="0" y="271399"/>
                  </a:lnTo>
                  <a:cubicBezTo>
                    <a:pt x="97917" y="271399"/>
                    <a:pt x="152654" y="236093"/>
                    <a:pt x="192278" y="210185"/>
                  </a:cubicBezTo>
                  <a:cubicBezTo>
                    <a:pt x="224663" y="189357"/>
                    <a:pt x="241935" y="177800"/>
                    <a:pt x="288036" y="177800"/>
                  </a:cubicBezTo>
                  <a:cubicBezTo>
                    <a:pt x="334137" y="177800"/>
                    <a:pt x="351409" y="189357"/>
                    <a:pt x="383794" y="210185"/>
                  </a:cubicBezTo>
                  <a:cubicBezTo>
                    <a:pt x="423418" y="236093"/>
                    <a:pt x="478155" y="271399"/>
                    <a:pt x="576072" y="271399"/>
                  </a:cubicBezTo>
                  <a:cubicBezTo>
                    <a:pt x="674751" y="271399"/>
                    <a:pt x="728726" y="236093"/>
                    <a:pt x="768985" y="210185"/>
                  </a:cubicBezTo>
                  <a:cubicBezTo>
                    <a:pt x="800608" y="189357"/>
                    <a:pt x="818642" y="177800"/>
                    <a:pt x="864743" y="177800"/>
                  </a:cubicBezTo>
                  <a:cubicBezTo>
                    <a:pt x="910082" y="177800"/>
                    <a:pt x="928116" y="189357"/>
                    <a:pt x="960501" y="210185"/>
                  </a:cubicBezTo>
                  <a:cubicBezTo>
                    <a:pt x="1000125" y="236093"/>
                    <a:pt x="1054862" y="271399"/>
                    <a:pt x="1152779" y="271399"/>
                  </a:cubicBezTo>
                  <a:cubicBezTo>
                    <a:pt x="1251458" y="271399"/>
                    <a:pt x="1305433" y="236093"/>
                    <a:pt x="1345692" y="210185"/>
                  </a:cubicBezTo>
                  <a:cubicBezTo>
                    <a:pt x="1377315" y="189357"/>
                    <a:pt x="1395349" y="177800"/>
                    <a:pt x="1441450" y="177800"/>
                  </a:cubicBezTo>
                  <a:cubicBezTo>
                    <a:pt x="1487551" y="177800"/>
                    <a:pt x="1504823" y="189357"/>
                    <a:pt x="1537208" y="210185"/>
                  </a:cubicBezTo>
                  <a:cubicBezTo>
                    <a:pt x="1576832" y="236093"/>
                    <a:pt x="1631569" y="271399"/>
                    <a:pt x="1730121" y="271399"/>
                  </a:cubicBezTo>
                  <a:lnTo>
                    <a:pt x="1730121" y="92837"/>
                  </a:lnTo>
                  <a:cubicBezTo>
                    <a:pt x="1684020" y="92837"/>
                    <a:pt x="1665986" y="81280"/>
                    <a:pt x="1633601" y="60452"/>
                  </a:cubicBezTo>
                  <a:cubicBezTo>
                    <a:pt x="1594104" y="34671"/>
                    <a:pt x="1539621" y="254"/>
                    <a:pt x="1442339" y="0"/>
                  </a:cubicBezTo>
                  <a:lnTo>
                    <a:pt x="1440307" y="0"/>
                  </a:lnTo>
                  <a:cubicBezTo>
                    <a:pt x="1342390" y="254"/>
                    <a:pt x="1288542" y="34671"/>
                    <a:pt x="1249172" y="60452"/>
                  </a:cubicBezTo>
                  <a:cubicBezTo>
                    <a:pt x="1216787" y="81280"/>
                    <a:pt x="1198753" y="92837"/>
                    <a:pt x="1152652" y="92837"/>
                  </a:cubicBezTo>
                  <a:cubicBezTo>
                    <a:pt x="1107313" y="92837"/>
                    <a:pt x="1089279" y="81280"/>
                    <a:pt x="1056894" y="60452"/>
                  </a:cubicBezTo>
                  <a:cubicBezTo>
                    <a:pt x="1017524" y="34671"/>
                    <a:pt x="963041" y="254"/>
                    <a:pt x="865759" y="0"/>
                  </a:cubicBezTo>
                  <a:lnTo>
                    <a:pt x="863727" y="0"/>
                  </a:lnTo>
                  <a:cubicBezTo>
                    <a:pt x="765683" y="254"/>
                    <a:pt x="711962" y="34671"/>
                    <a:pt x="672465" y="60452"/>
                  </a:cubicBezTo>
                  <a:cubicBezTo>
                    <a:pt x="640080" y="81280"/>
                    <a:pt x="622046" y="92837"/>
                    <a:pt x="575945" y="92837"/>
                  </a:cubicBezTo>
                  <a:cubicBezTo>
                    <a:pt x="530606" y="92837"/>
                    <a:pt x="512572" y="81280"/>
                    <a:pt x="480187" y="60452"/>
                  </a:cubicBezTo>
                  <a:cubicBezTo>
                    <a:pt x="440817" y="34671"/>
                    <a:pt x="386334" y="254"/>
                    <a:pt x="289052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438658"/>
              <a:ext cx="1730121" cy="271399"/>
            </a:xfrm>
            <a:custGeom>
              <a:avLst/>
              <a:gdLst/>
              <a:ahLst/>
              <a:cxnLst/>
              <a:rect l="l" t="t" r="r" b="b"/>
              <a:pathLst>
                <a:path w="1730121" h="271399">
                  <a:moveTo>
                    <a:pt x="1730121" y="271399"/>
                  </a:moveTo>
                  <a:lnTo>
                    <a:pt x="1730121" y="92837"/>
                  </a:lnTo>
                  <a:cubicBezTo>
                    <a:pt x="1684020" y="92837"/>
                    <a:pt x="1665986" y="81280"/>
                    <a:pt x="1633601" y="60452"/>
                  </a:cubicBezTo>
                  <a:cubicBezTo>
                    <a:pt x="1593977" y="34544"/>
                    <a:pt x="1539240" y="0"/>
                    <a:pt x="1441323" y="0"/>
                  </a:cubicBezTo>
                  <a:cubicBezTo>
                    <a:pt x="1342644" y="0"/>
                    <a:pt x="1288669" y="34544"/>
                    <a:pt x="1249045" y="60452"/>
                  </a:cubicBezTo>
                  <a:cubicBezTo>
                    <a:pt x="1216660" y="81280"/>
                    <a:pt x="1198626" y="92837"/>
                    <a:pt x="1152525" y="92837"/>
                  </a:cubicBezTo>
                  <a:cubicBezTo>
                    <a:pt x="1107186" y="92837"/>
                    <a:pt x="1089152" y="81280"/>
                    <a:pt x="1056767" y="60452"/>
                  </a:cubicBezTo>
                  <a:cubicBezTo>
                    <a:pt x="1017143" y="34544"/>
                    <a:pt x="962406" y="0"/>
                    <a:pt x="864489" y="0"/>
                  </a:cubicBezTo>
                  <a:cubicBezTo>
                    <a:pt x="765810" y="0"/>
                    <a:pt x="711835" y="34544"/>
                    <a:pt x="672211" y="60452"/>
                  </a:cubicBezTo>
                  <a:cubicBezTo>
                    <a:pt x="639826" y="81280"/>
                    <a:pt x="621792" y="92837"/>
                    <a:pt x="575691" y="92837"/>
                  </a:cubicBezTo>
                  <a:cubicBezTo>
                    <a:pt x="530352" y="92837"/>
                    <a:pt x="512318" y="81280"/>
                    <a:pt x="479933" y="60452"/>
                  </a:cubicBezTo>
                  <a:cubicBezTo>
                    <a:pt x="440309" y="34544"/>
                    <a:pt x="385572" y="0"/>
                    <a:pt x="287655" y="0"/>
                  </a:cubicBezTo>
                  <a:cubicBezTo>
                    <a:pt x="188976" y="0"/>
                    <a:pt x="135001" y="34544"/>
                    <a:pt x="95377" y="60452"/>
                  </a:cubicBezTo>
                  <a:cubicBezTo>
                    <a:pt x="63373" y="81280"/>
                    <a:pt x="45339" y="92837"/>
                    <a:pt x="0" y="92837"/>
                  </a:cubicBezTo>
                  <a:lnTo>
                    <a:pt x="0" y="271399"/>
                  </a:lnTo>
                  <a:cubicBezTo>
                    <a:pt x="97917" y="271399"/>
                    <a:pt x="152654" y="236093"/>
                    <a:pt x="192278" y="210185"/>
                  </a:cubicBezTo>
                  <a:cubicBezTo>
                    <a:pt x="224663" y="189357"/>
                    <a:pt x="241935" y="177800"/>
                    <a:pt x="288036" y="177800"/>
                  </a:cubicBezTo>
                  <a:cubicBezTo>
                    <a:pt x="334137" y="177800"/>
                    <a:pt x="351409" y="189357"/>
                    <a:pt x="383794" y="210185"/>
                  </a:cubicBezTo>
                  <a:cubicBezTo>
                    <a:pt x="423418" y="236093"/>
                    <a:pt x="478155" y="271399"/>
                    <a:pt x="576072" y="271399"/>
                  </a:cubicBezTo>
                  <a:cubicBezTo>
                    <a:pt x="674751" y="271399"/>
                    <a:pt x="728726" y="236093"/>
                    <a:pt x="768985" y="210185"/>
                  </a:cubicBezTo>
                  <a:cubicBezTo>
                    <a:pt x="800608" y="189357"/>
                    <a:pt x="818642" y="177800"/>
                    <a:pt x="864743" y="177800"/>
                  </a:cubicBezTo>
                  <a:cubicBezTo>
                    <a:pt x="910082" y="177800"/>
                    <a:pt x="928116" y="189357"/>
                    <a:pt x="960501" y="210185"/>
                  </a:cubicBezTo>
                  <a:cubicBezTo>
                    <a:pt x="1000125" y="236093"/>
                    <a:pt x="1054862" y="271399"/>
                    <a:pt x="1152779" y="271399"/>
                  </a:cubicBezTo>
                  <a:cubicBezTo>
                    <a:pt x="1251458" y="271399"/>
                    <a:pt x="1305433" y="236093"/>
                    <a:pt x="1345692" y="210185"/>
                  </a:cubicBezTo>
                  <a:cubicBezTo>
                    <a:pt x="1377315" y="189357"/>
                    <a:pt x="1395349" y="177800"/>
                    <a:pt x="1441450" y="177800"/>
                  </a:cubicBezTo>
                  <a:cubicBezTo>
                    <a:pt x="1487551" y="177800"/>
                    <a:pt x="1504823" y="189357"/>
                    <a:pt x="1537208" y="210185"/>
                  </a:cubicBezTo>
                  <a:cubicBezTo>
                    <a:pt x="1576832" y="236093"/>
                    <a:pt x="1631569" y="271399"/>
                    <a:pt x="1730121" y="271399"/>
                  </a:cubicBezTo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612363" y="1722377"/>
            <a:ext cx="7094096" cy="402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6"/>
              </a:lnSpc>
            </a:pPr>
            <a:r>
              <a:rPr lang="en-US" sz="4647" spc="-41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Understanding CSR Trends</a:t>
            </a:r>
          </a:p>
          <a:p>
            <a:pPr algn="l">
              <a:lnSpc>
                <a:spcPts val="2549"/>
              </a:lnSpc>
            </a:pP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Recent </a:t>
            </a: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trends</a:t>
            </a: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in CSR highlight the increasing importance of sustainability, ethical sourcing, and community involvement. Companies are now expected</a:t>
            </a:r>
          </a:p>
          <a:p>
            <a:pPr algn="l">
              <a:lnSpc>
                <a:spcPts val="2249"/>
              </a:lnSpc>
            </a:pP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to actively contribute to </a:t>
            </a: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social</a:t>
            </a: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and</a:t>
            </a:r>
          </a:p>
          <a:p>
            <a:pPr algn="l">
              <a:lnSpc>
                <a:spcPts val="2849"/>
              </a:lnSpc>
            </a:pP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environmental causes, reflecting a shift in</a:t>
            </a:r>
          </a:p>
          <a:p>
            <a:pPr algn="l">
              <a:lnSpc>
                <a:spcPts val="2249"/>
              </a:lnSpc>
            </a:pP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consumer expectations and corporate</a:t>
            </a:r>
          </a:p>
          <a:p>
            <a:pPr algn="l">
              <a:lnSpc>
                <a:spcPts val="2700"/>
              </a:lnSpc>
            </a:pPr>
            <a:r>
              <a:rPr lang="en-US" sz="210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accountability.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5016" cy="10413997"/>
          </a:xfrm>
          <a:custGeom>
            <a:avLst/>
            <a:gdLst/>
            <a:ahLst/>
            <a:cxnLst/>
            <a:rect l="l" t="t" r="r" b="b"/>
            <a:pathLst>
              <a:path w="18415016" h="10413997">
                <a:moveTo>
                  <a:pt x="0" y="0"/>
                </a:moveTo>
                <a:lnTo>
                  <a:pt x="18415016" y="0"/>
                </a:lnTo>
                <a:lnTo>
                  <a:pt x="18415016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5661" y="2755783"/>
            <a:ext cx="7153275" cy="6772275"/>
          </a:xfrm>
          <a:custGeom>
            <a:avLst/>
            <a:gdLst/>
            <a:ahLst/>
            <a:cxnLst/>
            <a:rect l="l" t="t" r="r" b="b"/>
            <a:pathLst>
              <a:path w="7153275" h="6772275">
                <a:moveTo>
                  <a:pt x="0" y="0"/>
                </a:moveTo>
                <a:lnTo>
                  <a:pt x="7153275" y="0"/>
                </a:lnTo>
                <a:lnTo>
                  <a:pt x="7153275" y="6772275"/>
                </a:lnTo>
                <a:lnTo>
                  <a:pt x="0" y="6772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12" b="-2812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301086" y="8633489"/>
            <a:ext cx="333375" cy="333375"/>
            <a:chOff x="0" y="0"/>
            <a:chExt cx="333375" cy="3333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144018" y="0"/>
                  </a:moveTo>
                  <a:lnTo>
                    <a:pt x="144018" y="144018"/>
                  </a:lnTo>
                  <a:lnTo>
                    <a:pt x="0" y="144018"/>
                  </a:lnTo>
                  <a:lnTo>
                    <a:pt x="0" y="192278"/>
                  </a:lnTo>
                  <a:lnTo>
                    <a:pt x="144018" y="192278"/>
                  </a:lnTo>
                  <a:lnTo>
                    <a:pt x="144018" y="333375"/>
                  </a:lnTo>
                  <a:lnTo>
                    <a:pt x="192278" y="333375"/>
                  </a:lnTo>
                  <a:lnTo>
                    <a:pt x="192278" y="192278"/>
                  </a:lnTo>
                  <a:lnTo>
                    <a:pt x="333375" y="192278"/>
                  </a:lnTo>
                  <a:lnTo>
                    <a:pt x="333375" y="144018"/>
                  </a:lnTo>
                  <a:lnTo>
                    <a:pt x="192278" y="144018"/>
                  </a:lnTo>
                  <a:lnTo>
                    <a:pt x="192278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457295" y="1261558"/>
            <a:ext cx="8455428" cy="273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6"/>
              </a:lnSpc>
            </a:pPr>
            <a:r>
              <a:rPr lang="en-US" sz="5997" spc="-53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Role of Stakeholders</a:t>
            </a:r>
          </a:p>
          <a:p>
            <a:pPr algn="just">
              <a:lnSpc>
                <a:spcPts val="2438"/>
              </a:lnSpc>
            </a:pPr>
            <a:r>
              <a:rPr lang="en-US" sz="20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Stakeholders play a crucial role in shaping CSR strategies. Engaging with </a:t>
            </a:r>
            <a:r>
              <a:rPr lang="en-US" sz="202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employees</a:t>
            </a:r>
            <a:r>
              <a:rPr lang="en-US" sz="20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, customers, and communities ensures that CSR initiatives align with their </a:t>
            </a:r>
            <a:r>
              <a:rPr lang="en-US" sz="202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values</a:t>
            </a:r>
            <a:r>
              <a:rPr lang="en-US" sz="20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and expectations, fostering a sense of ownership and collaboration in sustainable development.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60853" y="5505660"/>
            <a:ext cx="5572115" cy="3562350"/>
          </a:xfrm>
          <a:custGeom>
            <a:avLst/>
            <a:gdLst/>
            <a:ahLst/>
            <a:cxnLst/>
            <a:rect l="l" t="t" r="r" b="b"/>
            <a:pathLst>
              <a:path w="5572115" h="3562350">
                <a:moveTo>
                  <a:pt x="0" y="0"/>
                </a:moveTo>
                <a:lnTo>
                  <a:pt x="5572116" y="0"/>
                </a:lnTo>
                <a:lnTo>
                  <a:pt x="5572116" y="3562350"/>
                </a:lnTo>
                <a:lnTo>
                  <a:pt x="0" y="356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97" b="-218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60320" y="1565977"/>
            <a:ext cx="5572125" cy="3286125"/>
          </a:xfrm>
          <a:custGeom>
            <a:avLst/>
            <a:gdLst/>
            <a:ahLst/>
            <a:cxnLst/>
            <a:rect l="l" t="t" r="r" b="b"/>
            <a:pathLst>
              <a:path w="5572125" h="3286125">
                <a:moveTo>
                  <a:pt x="0" y="0"/>
                </a:moveTo>
                <a:lnTo>
                  <a:pt x="5572125" y="0"/>
                </a:lnTo>
                <a:lnTo>
                  <a:pt x="5572125" y="3286125"/>
                </a:lnTo>
                <a:lnTo>
                  <a:pt x="0" y="3286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476" b="-65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06839" y="1283827"/>
            <a:ext cx="8624249" cy="346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6"/>
              </a:lnSpc>
            </a:pPr>
            <a:r>
              <a:rPr lang="en-US" sz="4797" spc="-43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Sustainable Development Goals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Aligning CSR initiatives with the </a:t>
            </a:r>
            <a:r>
              <a:rPr lang="en-US" sz="225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United Nations Sustainable Development Goals  SDGs)</a:t>
            </a: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provides a framework for businesses to contribute positively to global challenges. Companies can leverage these goals to enhance their brand reputation and drive </a:t>
            </a:r>
            <a:r>
              <a:rPr lang="en-US" sz="225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innovation</a:t>
            </a: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6594" y="1827019"/>
            <a:ext cx="7153275" cy="6734175"/>
          </a:xfrm>
          <a:custGeom>
            <a:avLst/>
            <a:gdLst/>
            <a:ahLst/>
            <a:cxnLst/>
            <a:rect l="l" t="t" r="r" b="b"/>
            <a:pathLst>
              <a:path w="7153275" h="6734175">
                <a:moveTo>
                  <a:pt x="0" y="0"/>
                </a:moveTo>
                <a:lnTo>
                  <a:pt x="7153275" y="0"/>
                </a:lnTo>
                <a:lnTo>
                  <a:pt x="7153275" y="6734175"/>
                </a:lnTo>
                <a:lnTo>
                  <a:pt x="0" y="673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11" b="-3111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887891" y="7988475"/>
            <a:ext cx="571500" cy="571500"/>
            <a:chOff x="0" y="0"/>
            <a:chExt cx="5715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46126" y="0"/>
                  </a:moveTo>
                  <a:lnTo>
                    <a:pt x="246126" y="187198"/>
                  </a:lnTo>
                  <a:lnTo>
                    <a:pt x="113030" y="54737"/>
                  </a:lnTo>
                  <a:lnTo>
                    <a:pt x="55372" y="112268"/>
                  </a:lnTo>
                  <a:lnTo>
                    <a:pt x="187833" y="244729"/>
                  </a:lnTo>
                  <a:lnTo>
                    <a:pt x="0" y="244729"/>
                  </a:lnTo>
                  <a:lnTo>
                    <a:pt x="0" y="326136"/>
                  </a:lnTo>
                  <a:lnTo>
                    <a:pt x="187833" y="326136"/>
                  </a:lnTo>
                  <a:lnTo>
                    <a:pt x="55372" y="458597"/>
                  </a:lnTo>
                  <a:lnTo>
                    <a:pt x="113030" y="516255"/>
                  </a:lnTo>
                  <a:lnTo>
                    <a:pt x="246126" y="383794"/>
                  </a:lnTo>
                  <a:lnTo>
                    <a:pt x="246126" y="571500"/>
                  </a:lnTo>
                  <a:lnTo>
                    <a:pt x="327533" y="571500"/>
                  </a:lnTo>
                  <a:lnTo>
                    <a:pt x="327533" y="383794"/>
                  </a:lnTo>
                  <a:lnTo>
                    <a:pt x="460756" y="516255"/>
                  </a:lnTo>
                  <a:lnTo>
                    <a:pt x="518287" y="458597"/>
                  </a:lnTo>
                  <a:lnTo>
                    <a:pt x="385826" y="326136"/>
                  </a:lnTo>
                  <a:lnTo>
                    <a:pt x="571500" y="326136"/>
                  </a:lnTo>
                  <a:lnTo>
                    <a:pt x="571500" y="244729"/>
                  </a:lnTo>
                  <a:lnTo>
                    <a:pt x="385826" y="244729"/>
                  </a:lnTo>
                  <a:lnTo>
                    <a:pt x="518287" y="112268"/>
                  </a:lnTo>
                  <a:lnTo>
                    <a:pt x="460756" y="54737"/>
                  </a:lnTo>
                  <a:lnTo>
                    <a:pt x="327533" y="187198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957880" y="8906037"/>
            <a:ext cx="1857137" cy="773506"/>
            <a:chOff x="0" y="0"/>
            <a:chExt cx="1857134" cy="773506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730121" cy="271399"/>
            </a:xfrm>
            <a:custGeom>
              <a:avLst/>
              <a:gdLst/>
              <a:ahLst/>
              <a:cxnLst/>
              <a:rect l="l" t="t" r="r" b="b"/>
              <a:pathLst>
                <a:path w="1730121" h="271399">
                  <a:moveTo>
                    <a:pt x="287020" y="0"/>
                  </a:moveTo>
                  <a:cubicBezTo>
                    <a:pt x="188976" y="254"/>
                    <a:pt x="135255" y="34671"/>
                    <a:pt x="95758" y="60452"/>
                  </a:cubicBezTo>
                  <a:cubicBezTo>
                    <a:pt x="63373" y="81407"/>
                    <a:pt x="45339" y="92837"/>
                    <a:pt x="0" y="92837"/>
                  </a:cubicBezTo>
                  <a:lnTo>
                    <a:pt x="0" y="271399"/>
                  </a:lnTo>
                  <a:cubicBezTo>
                    <a:pt x="97917" y="271399"/>
                    <a:pt x="152654" y="236093"/>
                    <a:pt x="192278" y="210185"/>
                  </a:cubicBezTo>
                  <a:cubicBezTo>
                    <a:pt x="224663" y="189357"/>
                    <a:pt x="241935" y="177800"/>
                    <a:pt x="288036" y="177800"/>
                  </a:cubicBezTo>
                  <a:cubicBezTo>
                    <a:pt x="334137" y="177800"/>
                    <a:pt x="351409" y="189357"/>
                    <a:pt x="383794" y="210185"/>
                  </a:cubicBezTo>
                  <a:cubicBezTo>
                    <a:pt x="423418" y="236093"/>
                    <a:pt x="478155" y="271399"/>
                    <a:pt x="576072" y="271399"/>
                  </a:cubicBezTo>
                  <a:cubicBezTo>
                    <a:pt x="674751" y="271399"/>
                    <a:pt x="728726" y="236093"/>
                    <a:pt x="768985" y="210185"/>
                  </a:cubicBezTo>
                  <a:cubicBezTo>
                    <a:pt x="800608" y="189357"/>
                    <a:pt x="818642" y="177800"/>
                    <a:pt x="864743" y="177800"/>
                  </a:cubicBezTo>
                  <a:cubicBezTo>
                    <a:pt x="910082" y="177800"/>
                    <a:pt x="928116" y="189357"/>
                    <a:pt x="960501" y="210185"/>
                  </a:cubicBezTo>
                  <a:cubicBezTo>
                    <a:pt x="1000125" y="236093"/>
                    <a:pt x="1054862" y="271399"/>
                    <a:pt x="1152779" y="271399"/>
                  </a:cubicBezTo>
                  <a:cubicBezTo>
                    <a:pt x="1251458" y="271399"/>
                    <a:pt x="1305433" y="236093"/>
                    <a:pt x="1345692" y="210185"/>
                  </a:cubicBezTo>
                  <a:cubicBezTo>
                    <a:pt x="1377315" y="189357"/>
                    <a:pt x="1395349" y="177800"/>
                    <a:pt x="1441450" y="177800"/>
                  </a:cubicBezTo>
                  <a:cubicBezTo>
                    <a:pt x="1487551" y="177800"/>
                    <a:pt x="1504823" y="189357"/>
                    <a:pt x="1537208" y="210185"/>
                  </a:cubicBezTo>
                  <a:cubicBezTo>
                    <a:pt x="1576832" y="236093"/>
                    <a:pt x="1631569" y="271399"/>
                    <a:pt x="1730121" y="271399"/>
                  </a:cubicBezTo>
                  <a:lnTo>
                    <a:pt x="1730121" y="92837"/>
                  </a:lnTo>
                  <a:cubicBezTo>
                    <a:pt x="1684020" y="92837"/>
                    <a:pt x="1665986" y="81280"/>
                    <a:pt x="1633601" y="60452"/>
                  </a:cubicBezTo>
                  <a:cubicBezTo>
                    <a:pt x="1594104" y="34671"/>
                    <a:pt x="1539621" y="254"/>
                    <a:pt x="1442339" y="0"/>
                  </a:cubicBezTo>
                  <a:lnTo>
                    <a:pt x="1440307" y="0"/>
                  </a:lnTo>
                  <a:cubicBezTo>
                    <a:pt x="1342390" y="254"/>
                    <a:pt x="1288542" y="34671"/>
                    <a:pt x="1249172" y="60452"/>
                  </a:cubicBezTo>
                  <a:cubicBezTo>
                    <a:pt x="1216787" y="81280"/>
                    <a:pt x="1198753" y="92837"/>
                    <a:pt x="1152652" y="92837"/>
                  </a:cubicBezTo>
                  <a:cubicBezTo>
                    <a:pt x="1107313" y="92837"/>
                    <a:pt x="1089279" y="81280"/>
                    <a:pt x="1056894" y="60452"/>
                  </a:cubicBezTo>
                  <a:cubicBezTo>
                    <a:pt x="1017524" y="34671"/>
                    <a:pt x="963041" y="254"/>
                    <a:pt x="865759" y="0"/>
                  </a:cubicBezTo>
                  <a:lnTo>
                    <a:pt x="863727" y="0"/>
                  </a:lnTo>
                  <a:cubicBezTo>
                    <a:pt x="765683" y="254"/>
                    <a:pt x="711962" y="34671"/>
                    <a:pt x="672465" y="60452"/>
                  </a:cubicBezTo>
                  <a:cubicBezTo>
                    <a:pt x="640080" y="81280"/>
                    <a:pt x="622046" y="92837"/>
                    <a:pt x="575945" y="92837"/>
                  </a:cubicBezTo>
                  <a:cubicBezTo>
                    <a:pt x="530606" y="92837"/>
                    <a:pt x="512572" y="81280"/>
                    <a:pt x="480187" y="60452"/>
                  </a:cubicBezTo>
                  <a:cubicBezTo>
                    <a:pt x="440817" y="34671"/>
                    <a:pt x="386334" y="254"/>
                    <a:pt x="289052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438658"/>
              <a:ext cx="1730121" cy="271399"/>
            </a:xfrm>
            <a:custGeom>
              <a:avLst/>
              <a:gdLst/>
              <a:ahLst/>
              <a:cxnLst/>
              <a:rect l="l" t="t" r="r" b="b"/>
              <a:pathLst>
                <a:path w="1730121" h="271399">
                  <a:moveTo>
                    <a:pt x="1730121" y="271399"/>
                  </a:moveTo>
                  <a:lnTo>
                    <a:pt x="1730121" y="92837"/>
                  </a:lnTo>
                  <a:cubicBezTo>
                    <a:pt x="1684020" y="92837"/>
                    <a:pt x="1665986" y="81280"/>
                    <a:pt x="1633601" y="60452"/>
                  </a:cubicBezTo>
                  <a:cubicBezTo>
                    <a:pt x="1593977" y="34544"/>
                    <a:pt x="1539240" y="0"/>
                    <a:pt x="1441323" y="0"/>
                  </a:cubicBezTo>
                  <a:cubicBezTo>
                    <a:pt x="1342644" y="0"/>
                    <a:pt x="1288669" y="34544"/>
                    <a:pt x="1249045" y="60452"/>
                  </a:cubicBezTo>
                  <a:cubicBezTo>
                    <a:pt x="1216660" y="81280"/>
                    <a:pt x="1198626" y="92837"/>
                    <a:pt x="1152525" y="92837"/>
                  </a:cubicBezTo>
                  <a:cubicBezTo>
                    <a:pt x="1107186" y="92837"/>
                    <a:pt x="1089152" y="81280"/>
                    <a:pt x="1056767" y="60452"/>
                  </a:cubicBezTo>
                  <a:cubicBezTo>
                    <a:pt x="1017143" y="34544"/>
                    <a:pt x="962406" y="0"/>
                    <a:pt x="864489" y="0"/>
                  </a:cubicBezTo>
                  <a:cubicBezTo>
                    <a:pt x="765810" y="0"/>
                    <a:pt x="711835" y="34544"/>
                    <a:pt x="672211" y="60452"/>
                  </a:cubicBezTo>
                  <a:cubicBezTo>
                    <a:pt x="639826" y="81280"/>
                    <a:pt x="621792" y="92837"/>
                    <a:pt x="575691" y="92837"/>
                  </a:cubicBezTo>
                  <a:cubicBezTo>
                    <a:pt x="530352" y="92837"/>
                    <a:pt x="512318" y="81280"/>
                    <a:pt x="479933" y="60452"/>
                  </a:cubicBezTo>
                  <a:cubicBezTo>
                    <a:pt x="440309" y="34544"/>
                    <a:pt x="385572" y="0"/>
                    <a:pt x="287655" y="0"/>
                  </a:cubicBezTo>
                  <a:cubicBezTo>
                    <a:pt x="188976" y="0"/>
                    <a:pt x="135001" y="34544"/>
                    <a:pt x="95377" y="60452"/>
                  </a:cubicBezTo>
                  <a:cubicBezTo>
                    <a:pt x="63373" y="81280"/>
                    <a:pt x="45339" y="92837"/>
                    <a:pt x="0" y="92837"/>
                  </a:cubicBezTo>
                  <a:lnTo>
                    <a:pt x="0" y="271399"/>
                  </a:lnTo>
                  <a:cubicBezTo>
                    <a:pt x="97917" y="271399"/>
                    <a:pt x="152654" y="236093"/>
                    <a:pt x="192278" y="210185"/>
                  </a:cubicBezTo>
                  <a:cubicBezTo>
                    <a:pt x="224663" y="189357"/>
                    <a:pt x="241935" y="177800"/>
                    <a:pt x="288036" y="177800"/>
                  </a:cubicBezTo>
                  <a:cubicBezTo>
                    <a:pt x="334137" y="177800"/>
                    <a:pt x="351409" y="189357"/>
                    <a:pt x="383794" y="210185"/>
                  </a:cubicBezTo>
                  <a:cubicBezTo>
                    <a:pt x="423418" y="236093"/>
                    <a:pt x="478155" y="271399"/>
                    <a:pt x="576072" y="271399"/>
                  </a:cubicBezTo>
                  <a:cubicBezTo>
                    <a:pt x="674751" y="271399"/>
                    <a:pt x="728726" y="236093"/>
                    <a:pt x="768985" y="210185"/>
                  </a:cubicBezTo>
                  <a:cubicBezTo>
                    <a:pt x="800608" y="189357"/>
                    <a:pt x="818642" y="177800"/>
                    <a:pt x="864743" y="177800"/>
                  </a:cubicBezTo>
                  <a:cubicBezTo>
                    <a:pt x="910082" y="177800"/>
                    <a:pt x="928116" y="189357"/>
                    <a:pt x="960501" y="210185"/>
                  </a:cubicBezTo>
                  <a:cubicBezTo>
                    <a:pt x="1000125" y="236093"/>
                    <a:pt x="1054862" y="271399"/>
                    <a:pt x="1152779" y="271399"/>
                  </a:cubicBezTo>
                  <a:cubicBezTo>
                    <a:pt x="1251458" y="271399"/>
                    <a:pt x="1305433" y="236093"/>
                    <a:pt x="1345692" y="210185"/>
                  </a:cubicBezTo>
                  <a:cubicBezTo>
                    <a:pt x="1377315" y="189357"/>
                    <a:pt x="1395349" y="177800"/>
                    <a:pt x="1441450" y="177800"/>
                  </a:cubicBezTo>
                  <a:cubicBezTo>
                    <a:pt x="1487551" y="177800"/>
                    <a:pt x="1504823" y="189357"/>
                    <a:pt x="1537208" y="210185"/>
                  </a:cubicBezTo>
                  <a:cubicBezTo>
                    <a:pt x="1576832" y="236093"/>
                    <a:pt x="1631569" y="271399"/>
                    <a:pt x="1730121" y="271399"/>
                  </a:cubicBezTo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612363" y="1739417"/>
            <a:ext cx="7187013" cy="394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6"/>
              </a:lnSpc>
            </a:pPr>
            <a:r>
              <a:rPr lang="en-US" sz="4197" spc="-37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Digital Transformation in CSR</a:t>
            </a:r>
          </a:p>
          <a:p>
            <a:pPr algn="l">
              <a:lnSpc>
                <a:spcPts val="2796"/>
              </a:lnSpc>
            </a:pPr>
            <a:r>
              <a:rPr lang="en-US" sz="23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The integration of </a:t>
            </a:r>
            <a:r>
              <a:rPr lang="en-US" sz="232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technology</a:t>
            </a:r>
            <a:r>
              <a:rPr lang="en-US" sz="23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in CSR initiatives is transforming how companies engage with stakeholders. Digital platforms facilitate transparency, enhance communication, and enable real-time tracking of CSR efforts, driving greater </a:t>
            </a:r>
            <a:r>
              <a:rPr lang="en-US" sz="232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accountability</a:t>
            </a:r>
            <a:r>
              <a:rPr lang="en-US" sz="23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and impact.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6594" y="1827019"/>
            <a:ext cx="7153275" cy="6734175"/>
          </a:xfrm>
          <a:custGeom>
            <a:avLst/>
            <a:gdLst/>
            <a:ahLst/>
            <a:cxnLst/>
            <a:rect l="l" t="t" r="r" b="b"/>
            <a:pathLst>
              <a:path w="7153275" h="6734175">
                <a:moveTo>
                  <a:pt x="0" y="0"/>
                </a:moveTo>
                <a:lnTo>
                  <a:pt x="7153275" y="0"/>
                </a:lnTo>
                <a:lnTo>
                  <a:pt x="7153275" y="6734175"/>
                </a:lnTo>
                <a:lnTo>
                  <a:pt x="0" y="673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11" b="-3111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887891" y="7988475"/>
            <a:ext cx="571500" cy="571500"/>
            <a:chOff x="0" y="0"/>
            <a:chExt cx="5715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46126" y="0"/>
                  </a:moveTo>
                  <a:lnTo>
                    <a:pt x="246126" y="187198"/>
                  </a:lnTo>
                  <a:lnTo>
                    <a:pt x="113030" y="54737"/>
                  </a:lnTo>
                  <a:lnTo>
                    <a:pt x="55372" y="112268"/>
                  </a:lnTo>
                  <a:lnTo>
                    <a:pt x="187833" y="244729"/>
                  </a:lnTo>
                  <a:lnTo>
                    <a:pt x="0" y="244729"/>
                  </a:lnTo>
                  <a:lnTo>
                    <a:pt x="0" y="326136"/>
                  </a:lnTo>
                  <a:lnTo>
                    <a:pt x="187833" y="326136"/>
                  </a:lnTo>
                  <a:lnTo>
                    <a:pt x="55372" y="458597"/>
                  </a:lnTo>
                  <a:lnTo>
                    <a:pt x="113030" y="516255"/>
                  </a:lnTo>
                  <a:lnTo>
                    <a:pt x="246126" y="383794"/>
                  </a:lnTo>
                  <a:lnTo>
                    <a:pt x="246126" y="571500"/>
                  </a:lnTo>
                  <a:lnTo>
                    <a:pt x="327533" y="571500"/>
                  </a:lnTo>
                  <a:lnTo>
                    <a:pt x="327533" y="383794"/>
                  </a:lnTo>
                  <a:lnTo>
                    <a:pt x="460756" y="516255"/>
                  </a:lnTo>
                  <a:lnTo>
                    <a:pt x="518287" y="458597"/>
                  </a:lnTo>
                  <a:lnTo>
                    <a:pt x="385826" y="326136"/>
                  </a:lnTo>
                  <a:lnTo>
                    <a:pt x="571500" y="326136"/>
                  </a:lnTo>
                  <a:lnTo>
                    <a:pt x="571500" y="244729"/>
                  </a:lnTo>
                  <a:lnTo>
                    <a:pt x="385826" y="244729"/>
                  </a:lnTo>
                  <a:lnTo>
                    <a:pt x="518287" y="112268"/>
                  </a:lnTo>
                  <a:lnTo>
                    <a:pt x="460756" y="54737"/>
                  </a:lnTo>
                  <a:lnTo>
                    <a:pt x="327533" y="187198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957880" y="8906037"/>
            <a:ext cx="1857137" cy="773506"/>
            <a:chOff x="0" y="0"/>
            <a:chExt cx="1857134" cy="773506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730121" cy="271399"/>
            </a:xfrm>
            <a:custGeom>
              <a:avLst/>
              <a:gdLst/>
              <a:ahLst/>
              <a:cxnLst/>
              <a:rect l="l" t="t" r="r" b="b"/>
              <a:pathLst>
                <a:path w="1730121" h="271399">
                  <a:moveTo>
                    <a:pt x="287020" y="0"/>
                  </a:moveTo>
                  <a:cubicBezTo>
                    <a:pt x="188976" y="254"/>
                    <a:pt x="135255" y="34671"/>
                    <a:pt x="95758" y="60452"/>
                  </a:cubicBezTo>
                  <a:cubicBezTo>
                    <a:pt x="63373" y="81407"/>
                    <a:pt x="45339" y="92837"/>
                    <a:pt x="0" y="92837"/>
                  </a:cubicBezTo>
                  <a:lnTo>
                    <a:pt x="0" y="271399"/>
                  </a:lnTo>
                  <a:cubicBezTo>
                    <a:pt x="97917" y="271399"/>
                    <a:pt x="152654" y="236093"/>
                    <a:pt x="192278" y="210185"/>
                  </a:cubicBezTo>
                  <a:cubicBezTo>
                    <a:pt x="224663" y="189357"/>
                    <a:pt x="241935" y="177800"/>
                    <a:pt x="288036" y="177800"/>
                  </a:cubicBezTo>
                  <a:cubicBezTo>
                    <a:pt x="334137" y="177800"/>
                    <a:pt x="351409" y="189357"/>
                    <a:pt x="383794" y="210185"/>
                  </a:cubicBezTo>
                  <a:cubicBezTo>
                    <a:pt x="423418" y="236093"/>
                    <a:pt x="478155" y="271399"/>
                    <a:pt x="576072" y="271399"/>
                  </a:cubicBezTo>
                  <a:cubicBezTo>
                    <a:pt x="674751" y="271399"/>
                    <a:pt x="728726" y="236093"/>
                    <a:pt x="768985" y="210185"/>
                  </a:cubicBezTo>
                  <a:cubicBezTo>
                    <a:pt x="800608" y="189357"/>
                    <a:pt x="818642" y="177800"/>
                    <a:pt x="864743" y="177800"/>
                  </a:cubicBezTo>
                  <a:cubicBezTo>
                    <a:pt x="910082" y="177800"/>
                    <a:pt x="928116" y="189357"/>
                    <a:pt x="960501" y="210185"/>
                  </a:cubicBezTo>
                  <a:cubicBezTo>
                    <a:pt x="1000125" y="236093"/>
                    <a:pt x="1054862" y="271399"/>
                    <a:pt x="1152779" y="271399"/>
                  </a:cubicBezTo>
                  <a:cubicBezTo>
                    <a:pt x="1251458" y="271399"/>
                    <a:pt x="1305433" y="236093"/>
                    <a:pt x="1345692" y="210185"/>
                  </a:cubicBezTo>
                  <a:cubicBezTo>
                    <a:pt x="1377315" y="189357"/>
                    <a:pt x="1395349" y="177800"/>
                    <a:pt x="1441450" y="177800"/>
                  </a:cubicBezTo>
                  <a:cubicBezTo>
                    <a:pt x="1487551" y="177800"/>
                    <a:pt x="1504823" y="189357"/>
                    <a:pt x="1537208" y="210185"/>
                  </a:cubicBezTo>
                  <a:cubicBezTo>
                    <a:pt x="1576832" y="236093"/>
                    <a:pt x="1631569" y="271399"/>
                    <a:pt x="1730121" y="271399"/>
                  </a:cubicBezTo>
                  <a:lnTo>
                    <a:pt x="1730121" y="92837"/>
                  </a:lnTo>
                  <a:cubicBezTo>
                    <a:pt x="1684020" y="92837"/>
                    <a:pt x="1665986" y="81280"/>
                    <a:pt x="1633601" y="60452"/>
                  </a:cubicBezTo>
                  <a:cubicBezTo>
                    <a:pt x="1594104" y="34671"/>
                    <a:pt x="1539621" y="254"/>
                    <a:pt x="1442339" y="0"/>
                  </a:cubicBezTo>
                  <a:lnTo>
                    <a:pt x="1440307" y="0"/>
                  </a:lnTo>
                  <a:cubicBezTo>
                    <a:pt x="1342390" y="254"/>
                    <a:pt x="1288542" y="34671"/>
                    <a:pt x="1249172" y="60452"/>
                  </a:cubicBezTo>
                  <a:cubicBezTo>
                    <a:pt x="1216787" y="81280"/>
                    <a:pt x="1198753" y="92837"/>
                    <a:pt x="1152652" y="92837"/>
                  </a:cubicBezTo>
                  <a:cubicBezTo>
                    <a:pt x="1107313" y="92837"/>
                    <a:pt x="1089279" y="81280"/>
                    <a:pt x="1056894" y="60452"/>
                  </a:cubicBezTo>
                  <a:cubicBezTo>
                    <a:pt x="1017524" y="34671"/>
                    <a:pt x="963041" y="254"/>
                    <a:pt x="865759" y="0"/>
                  </a:cubicBezTo>
                  <a:lnTo>
                    <a:pt x="863727" y="0"/>
                  </a:lnTo>
                  <a:cubicBezTo>
                    <a:pt x="765683" y="254"/>
                    <a:pt x="711962" y="34671"/>
                    <a:pt x="672465" y="60452"/>
                  </a:cubicBezTo>
                  <a:cubicBezTo>
                    <a:pt x="640080" y="81280"/>
                    <a:pt x="622046" y="92837"/>
                    <a:pt x="575945" y="92837"/>
                  </a:cubicBezTo>
                  <a:cubicBezTo>
                    <a:pt x="530606" y="92837"/>
                    <a:pt x="512572" y="81280"/>
                    <a:pt x="480187" y="60452"/>
                  </a:cubicBezTo>
                  <a:cubicBezTo>
                    <a:pt x="440817" y="34671"/>
                    <a:pt x="386334" y="254"/>
                    <a:pt x="289052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438658"/>
              <a:ext cx="1730121" cy="271399"/>
            </a:xfrm>
            <a:custGeom>
              <a:avLst/>
              <a:gdLst/>
              <a:ahLst/>
              <a:cxnLst/>
              <a:rect l="l" t="t" r="r" b="b"/>
              <a:pathLst>
                <a:path w="1730121" h="271399">
                  <a:moveTo>
                    <a:pt x="1730121" y="271399"/>
                  </a:moveTo>
                  <a:lnTo>
                    <a:pt x="1730121" y="92837"/>
                  </a:lnTo>
                  <a:cubicBezTo>
                    <a:pt x="1684020" y="92837"/>
                    <a:pt x="1665986" y="81280"/>
                    <a:pt x="1633601" y="60452"/>
                  </a:cubicBezTo>
                  <a:cubicBezTo>
                    <a:pt x="1593977" y="34544"/>
                    <a:pt x="1539240" y="0"/>
                    <a:pt x="1441323" y="0"/>
                  </a:cubicBezTo>
                  <a:cubicBezTo>
                    <a:pt x="1342644" y="0"/>
                    <a:pt x="1288669" y="34544"/>
                    <a:pt x="1249045" y="60452"/>
                  </a:cubicBezTo>
                  <a:cubicBezTo>
                    <a:pt x="1216660" y="81280"/>
                    <a:pt x="1198626" y="92837"/>
                    <a:pt x="1152525" y="92837"/>
                  </a:cubicBezTo>
                  <a:cubicBezTo>
                    <a:pt x="1107186" y="92837"/>
                    <a:pt x="1089152" y="81280"/>
                    <a:pt x="1056767" y="60452"/>
                  </a:cubicBezTo>
                  <a:cubicBezTo>
                    <a:pt x="1017143" y="34544"/>
                    <a:pt x="962406" y="0"/>
                    <a:pt x="864489" y="0"/>
                  </a:cubicBezTo>
                  <a:cubicBezTo>
                    <a:pt x="765810" y="0"/>
                    <a:pt x="711835" y="34544"/>
                    <a:pt x="672211" y="60452"/>
                  </a:cubicBezTo>
                  <a:cubicBezTo>
                    <a:pt x="639826" y="81280"/>
                    <a:pt x="621792" y="92837"/>
                    <a:pt x="575691" y="92837"/>
                  </a:cubicBezTo>
                  <a:cubicBezTo>
                    <a:pt x="530352" y="92837"/>
                    <a:pt x="512318" y="81280"/>
                    <a:pt x="479933" y="60452"/>
                  </a:cubicBezTo>
                  <a:cubicBezTo>
                    <a:pt x="440309" y="34544"/>
                    <a:pt x="385572" y="0"/>
                    <a:pt x="287655" y="0"/>
                  </a:cubicBezTo>
                  <a:cubicBezTo>
                    <a:pt x="188976" y="0"/>
                    <a:pt x="135001" y="34544"/>
                    <a:pt x="95377" y="60452"/>
                  </a:cubicBezTo>
                  <a:cubicBezTo>
                    <a:pt x="63373" y="81280"/>
                    <a:pt x="45339" y="92837"/>
                    <a:pt x="0" y="92837"/>
                  </a:cubicBezTo>
                  <a:lnTo>
                    <a:pt x="0" y="271399"/>
                  </a:lnTo>
                  <a:cubicBezTo>
                    <a:pt x="97917" y="271399"/>
                    <a:pt x="152654" y="236093"/>
                    <a:pt x="192278" y="210185"/>
                  </a:cubicBezTo>
                  <a:cubicBezTo>
                    <a:pt x="224663" y="189357"/>
                    <a:pt x="241935" y="177800"/>
                    <a:pt x="288036" y="177800"/>
                  </a:cubicBezTo>
                  <a:cubicBezTo>
                    <a:pt x="334137" y="177800"/>
                    <a:pt x="351409" y="189357"/>
                    <a:pt x="383794" y="210185"/>
                  </a:cubicBezTo>
                  <a:cubicBezTo>
                    <a:pt x="423418" y="236093"/>
                    <a:pt x="478155" y="271399"/>
                    <a:pt x="576072" y="271399"/>
                  </a:cubicBezTo>
                  <a:cubicBezTo>
                    <a:pt x="674751" y="271399"/>
                    <a:pt x="728726" y="236093"/>
                    <a:pt x="768985" y="210185"/>
                  </a:cubicBezTo>
                  <a:cubicBezTo>
                    <a:pt x="800608" y="189357"/>
                    <a:pt x="818642" y="177800"/>
                    <a:pt x="864743" y="177800"/>
                  </a:cubicBezTo>
                  <a:cubicBezTo>
                    <a:pt x="910082" y="177800"/>
                    <a:pt x="928116" y="189357"/>
                    <a:pt x="960501" y="210185"/>
                  </a:cubicBezTo>
                  <a:cubicBezTo>
                    <a:pt x="1000125" y="236093"/>
                    <a:pt x="1054862" y="271399"/>
                    <a:pt x="1152779" y="271399"/>
                  </a:cubicBezTo>
                  <a:cubicBezTo>
                    <a:pt x="1251458" y="271399"/>
                    <a:pt x="1305433" y="236093"/>
                    <a:pt x="1345692" y="210185"/>
                  </a:cubicBezTo>
                  <a:cubicBezTo>
                    <a:pt x="1377315" y="189357"/>
                    <a:pt x="1395349" y="177800"/>
                    <a:pt x="1441450" y="177800"/>
                  </a:cubicBezTo>
                  <a:cubicBezTo>
                    <a:pt x="1487551" y="177800"/>
                    <a:pt x="1504823" y="189357"/>
                    <a:pt x="1537208" y="210185"/>
                  </a:cubicBezTo>
                  <a:cubicBezTo>
                    <a:pt x="1576832" y="236093"/>
                    <a:pt x="1631569" y="271399"/>
                    <a:pt x="1730121" y="271399"/>
                  </a:cubicBezTo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612363" y="1746266"/>
            <a:ext cx="7087171" cy="3935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6"/>
              </a:lnSpc>
            </a:pPr>
            <a:r>
              <a:rPr lang="en-US" sz="3597" spc="-32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Challenges in CSR Implementation</a:t>
            </a:r>
          </a:p>
          <a:p>
            <a:pPr algn="l">
              <a:lnSpc>
                <a:spcPts val="2796"/>
              </a:lnSpc>
            </a:pPr>
            <a:r>
              <a:rPr lang="en-US" sz="23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Despite the benefits, organizations face challenges in CSR implementation, including </a:t>
            </a:r>
            <a:r>
              <a:rPr lang="en-US" sz="232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resource allocation</a:t>
            </a:r>
            <a:r>
              <a:rPr lang="en-US" sz="23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, measuring impact, and overcoming skepticism. Addressing these challenges requires a strategic approach and commitment from all levels of the organization.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5025" cy="10415273"/>
          </a:xfrm>
          <a:custGeom>
            <a:avLst/>
            <a:gdLst/>
            <a:ahLst/>
            <a:cxnLst/>
            <a:rect l="l" t="t" r="r" b="b"/>
            <a:pathLst>
              <a:path w="18415025" h="10415273">
                <a:moveTo>
                  <a:pt x="0" y="0"/>
                </a:moveTo>
                <a:lnTo>
                  <a:pt x="18415025" y="0"/>
                </a:lnTo>
                <a:lnTo>
                  <a:pt x="18415025" y="10415273"/>
                </a:lnTo>
                <a:lnTo>
                  <a:pt x="0" y="10415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91078" y="2722426"/>
            <a:ext cx="7997057" cy="32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6"/>
              </a:lnSpc>
            </a:pPr>
            <a:r>
              <a:rPr lang="en-US" sz="5997" spc="-53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Case Studies of Success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Examining successful CSR case studies can provide valuable </a:t>
            </a:r>
            <a:r>
              <a:rPr lang="en-US" sz="225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insights</a:t>
            </a: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and inspiration. Companies that have effectively integrated CSR into their core strategies demonstrate how commitment to social responsibility can lead to </a:t>
            </a:r>
            <a:r>
              <a:rPr lang="en-US" sz="225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tangible</a:t>
            </a:r>
            <a:r>
              <a:rPr lang="en-US" sz="2250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business benefits.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6194" y="1566862"/>
            <a:ext cx="7153275" cy="7153265"/>
          </a:xfrm>
          <a:custGeom>
            <a:avLst/>
            <a:gdLst/>
            <a:ahLst/>
            <a:cxnLst/>
            <a:rect l="l" t="t" r="r" b="b"/>
            <a:pathLst>
              <a:path w="7153275" h="7153265">
                <a:moveTo>
                  <a:pt x="0" y="0"/>
                </a:moveTo>
                <a:lnTo>
                  <a:pt x="7153275" y="0"/>
                </a:lnTo>
                <a:lnTo>
                  <a:pt x="7153275" y="7153266"/>
                </a:lnTo>
                <a:lnTo>
                  <a:pt x="0" y="71532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953613" y="946699"/>
            <a:ext cx="2334339" cy="406784"/>
            <a:chOff x="0" y="0"/>
            <a:chExt cx="2334336" cy="4067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34387" cy="406781"/>
            </a:xfrm>
            <a:custGeom>
              <a:avLst/>
              <a:gdLst/>
              <a:ahLst/>
              <a:cxnLst/>
              <a:rect l="l" t="t" r="r" b="b"/>
              <a:pathLst>
                <a:path w="2334387" h="406781">
                  <a:moveTo>
                    <a:pt x="432816" y="0"/>
                  </a:moveTo>
                  <a:cubicBezTo>
                    <a:pt x="285115" y="0"/>
                    <a:pt x="203073" y="52578"/>
                    <a:pt x="143383" y="90678"/>
                  </a:cubicBezTo>
                  <a:cubicBezTo>
                    <a:pt x="95123" y="121666"/>
                    <a:pt x="68453" y="138938"/>
                    <a:pt x="0" y="138938"/>
                  </a:cubicBezTo>
                  <a:lnTo>
                    <a:pt x="0" y="406781"/>
                  </a:lnTo>
                  <a:cubicBezTo>
                    <a:pt x="147701" y="406781"/>
                    <a:pt x="228981" y="353568"/>
                    <a:pt x="288798" y="315341"/>
                  </a:cubicBezTo>
                  <a:cubicBezTo>
                    <a:pt x="337058" y="284353"/>
                    <a:pt x="363601" y="267081"/>
                    <a:pt x="432816" y="267081"/>
                  </a:cubicBezTo>
                  <a:cubicBezTo>
                    <a:pt x="501142" y="267081"/>
                    <a:pt x="527812" y="284353"/>
                    <a:pt x="576834" y="315341"/>
                  </a:cubicBezTo>
                  <a:cubicBezTo>
                    <a:pt x="636524" y="353568"/>
                    <a:pt x="717931" y="406781"/>
                    <a:pt x="865505" y="406781"/>
                  </a:cubicBezTo>
                  <a:cubicBezTo>
                    <a:pt x="1013079" y="406781"/>
                    <a:pt x="1094486" y="353568"/>
                    <a:pt x="1154176" y="315341"/>
                  </a:cubicBezTo>
                  <a:cubicBezTo>
                    <a:pt x="1202436" y="284353"/>
                    <a:pt x="1229106" y="267081"/>
                    <a:pt x="1298194" y="267081"/>
                  </a:cubicBezTo>
                  <a:cubicBezTo>
                    <a:pt x="1366647" y="267081"/>
                    <a:pt x="1393190" y="284353"/>
                    <a:pt x="1442212" y="315341"/>
                  </a:cubicBezTo>
                  <a:cubicBezTo>
                    <a:pt x="1501267" y="353568"/>
                    <a:pt x="1583309" y="406781"/>
                    <a:pt x="1730883" y="406781"/>
                  </a:cubicBezTo>
                  <a:cubicBezTo>
                    <a:pt x="1878584" y="406781"/>
                    <a:pt x="1959864" y="353568"/>
                    <a:pt x="2019681" y="315341"/>
                  </a:cubicBezTo>
                  <a:cubicBezTo>
                    <a:pt x="2067941" y="284353"/>
                    <a:pt x="2094484" y="267081"/>
                    <a:pt x="2163699" y="267081"/>
                  </a:cubicBezTo>
                  <a:cubicBezTo>
                    <a:pt x="2232025" y="267081"/>
                    <a:pt x="2258695" y="284353"/>
                    <a:pt x="2306955" y="315341"/>
                  </a:cubicBezTo>
                  <a:cubicBezTo>
                    <a:pt x="2315591" y="320802"/>
                    <a:pt x="2324608" y="326644"/>
                    <a:pt x="2334387" y="332613"/>
                  </a:cubicBezTo>
                  <a:lnTo>
                    <a:pt x="2334387" y="28702"/>
                  </a:lnTo>
                  <a:lnTo>
                    <a:pt x="2334387" y="28702"/>
                  </a:lnTo>
                  <a:cubicBezTo>
                    <a:pt x="2289175" y="11938"/>
                    <a:pt x="2233803" y="0"/>
                    <a:pt x="2163699" y="0"/>
                  </a:cubicBezTo>
                  <a:cubicBezTo>
                    <a:pt x="2015998" y="0"/>
                    <a:pt x="1933956" y="52578"/>
                    <a:pt x="1874901" y="90678"/>
                  </a:cubicBezTo>
                  <a:cubicBezTo>
                    <a:pt x="1826006" y="121666"/>
                    <a:pt x="1799336" y="138938"/>
                    <a:pt x="1730883" y="138938"/>
                  </a:cubicBezTo>
                  <a:cubicBezTo>
                    <a:pt x="1661795" y="138938"/>
                    <a:pt x="1635125" y="121666"/>
                    <a:pt x="1586865" y="90678"/>
                  </a:cubicBezTo>
                  <a:cubicBezTo>
                    <a:pt x="1527175" y="52578"/>
                    <a:pt x="1445768" y="0"/>
                    <a:pt x="1298194" y="0"/>
                  </a:cubicBezTo>
                  <a:cubicBezTo>
                    <a:pt x="1150620" y="0"/>
                    <a:pt x="1068578" y="52578"/>
                    <a:pt x="1009523" y="90678"/>
                  </a:cubicBezTo>
                  <a:cubicBezTo>
                    <a:pt x="960501" y="121666"/>
                    <a:pt x="934593" y="138938"/>
                    <a:pt x="865505" y="138938"/>
                  </a:cubicBezTo>
                  <a:cubicBezTo>
                    <a:pt x="796417" y="138938"/>
                    <a:pt x="769747" y="121666"/>
                    <a:pt x="721487" y="90678"/>
                  </a:cubicBezTo>
                  <a:cubicBezTo>
                    <a:pt x="661670" y="52578"/>
                    <a:pt x="580390" y="0"/>
                    <a:pt x="432816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5953613" y="1510427"/>
            <a:ext cx="2334339" cy="406784"/>
            <a:chOff x="0" y="0"/>
            <a:chExt cx="2334336" cy="4067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34387" cy="406781"/>
            </a:xfrm>
            <a:custGeom>
              <a:avLst/>
              <a:gdLst/>
              <a:ahLst/>
              <a:cxnLst/>
              <a:rect l="l" t="t" r="r" b="b"/>
              <a:pathLst>
                <a:path w="2334387" h="406781">
                  <a:moveTo>
                    <a:pt x="432816" y="0"/>
                  </a:moveTo>
                  <a:cubicBezTo>
                    <a:pt x="285115" y="0"/>
                    <a:pt x="203073" y="52578"/>
                    <a:pt x="143383" y="90678"/>
                  </a:cubicBezTo>
                  <a:cubicBezTo>
                    <a:pt x="95123" y="121666"/>
                    <a:pt x="68453" y="138938"/>
                    <a:pt x="0" y="138938"/>
                  </a:cubicBezTo>
                  <a:lnTo>
                    <a:pt x="0" y="406781"/>
                  </a:lnTo>
                  <a:cubicBezTo>
                    <a:pt x="147701" y="406781"/>
                    <a:pt x="228981" y="353441"/>
                    <a:pt x="288798" y="315341"/>
                  </a:cubicBezTo>
                  <a:cubicBezTo>
                    <a:pt x="337058" y="284353"/>
                    <a:pt x="363601" y="267081"/>
                    <a:pt x="432816" y="267081"/>
                  </a:cubicBezTo>
                  <a:cubicBezTo>
                    <a:pt x="501142" y="267081"/>
                    <a:pt x="527812" y="284353"/>
                    <a:pt x="576834" y="315341"/>
                  </a:cubicBezTo>
                  <a:cubicBezTo>
                    <a:pt x="636524" y="353441"/>
                    <a:pt x="717931" y="406781"/>
                    <a:pt x="865505" y="406781"/>
                  </a:cubicBezTo>
                  <a:cubicBezTo>
                    <a:pt x="1013079" y="406781"/>
                    <a:pt x="1094486" y="353441"/>
                    <a:pt x="1154176" y="315341"/>
                  </a:cubicBezTo>
                  <a:cubicBezTo>
                    <a:pt x="1202436" y="284353"/>
                    <a:pt x="1229106" y="267081"/>
                    <a:pt x="1298194" y="267081"/>
                  </a:cubicBezTo>
                  <a:cubicBezTo>
                    <a:pt x="1366647" y="267081"/>
                    <a:pt x="1393190" y="284353"/>
                    <a:pt x="1442212" y="315341"/>
                  </a:cubicBezTo>
                  <a:cubicBezTo>
                    <a:pt x="1501267" y="353441"/>
                    <a:pt x="1583309" y="406781"/>
                    <a:pt x="1730883" y="406781"/>
                  </a:cubicBezTo>
                  <a:cubicBezTo>
                    <a:pt x="1878584" y="406781"/>
                    <a:pt x="1959864" y="353441"/>
                    <a:pt x="2019681" y="315341"/>
                  </a:cubicBezTo>
                  <a:cubicBezTo>
                    <a:pt x="2067941" y="284353"/>
                    <a:pt x="2094484" y="267081"/>
                    <a:pt x="2163699" y="267081"/>
                  </a:cubicBezTo>
                  <a:cubicBezTo>
                    <a:pt x="2232025" y="267081"/>
                    <a:pt x="2258695" y="284353"/>
                    <a:pt x="2306955" y="315341"/>
                  </a:cubicBezTo>
                  <a:cubicBezTo>
                    <a:pt x="2315591" y="320802"/>
                    <a:pt x="2324608" y="326644"/>
                    <a:pt x="2334387" y="332613"/>
                  </a:cubicBezTo>
                  <a:lnTo>
                    <a:pt x="2334387" y="28702"/>
                  </a:lnTo>
                  <a:lnTo>
                    <a:pt x="2334387" y="28702"/>
                  </a:lnTo>
                  <a:cubicBezTo>
                    <a:pt x="2289175" y="11938"/>
                    <a:pt x="2233803" y="0"/>
                    <a:pt x="2163699" y="0"/>
                  </a:cubicBezTo>
                  <a:cubicBezTo>
                    <a:pt x="2015998" y="0"/>
                    <a:pt x="1933956" y="52578"/>
                    <a:pt x="1874901" y="90678"/>
                  </a:cubicBezTo>
                  <a:cubicBezTo>
                    <a:pt x="1826006" y="121666"/>
                    <a:pt x="1799336" y="138938"/>
                    <a:pt x="1730883" y="138938"/>
                  </a:cubicBezTo>
                  <a:cubicBezTo>
                    <a:pt x="1661795" y="138938"/>
                    <a:pt x="1635125" y="121666"/>
                    <a:pt x="1586865" y="90678"/>
                  </a:cubicBezTo>
                  <a:cubicBezTo>
                    <a:pt x="1527175" y="52578"/>
                    <a:pt x="1445768" y="0"/>
                    <a:pt x="1298194" y="0"/>
                  </a:cubicBezTo>
                  <a:cubicBezTo>
                    <a:pt x="1150620" y="0"/>
                    <a:pt x="1068578" y="52578"/>
                    <a:pt x="1009523" y="90678"/>
                  </a:cubicBezTo>
                  <a:cubicBezTo>
                    <a:pt x="960501" y="121666"/>
                    <a:pt x="934593" y="138938"/>
                    <a:pt x="865505" y="138938"/>
                  </a:cubicBezTo>
                  <a:cubicBezTo>
                    <a:pt x="796417" y="138938"/>
                    <a:pt x="769747" y="121666"/>
                    <a:pt x="721487" y="90678"/>
                  </a:cubicBezTo>
                  <a:cubicBezTo>
                    <a:pt x="661670" y="52578"/>
                    <a:pt x="580390" y="0"/>
                    <a:pt x="432816" y="0"/>
                  </a:cubicBezTo>
                  <a:close/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437646" y="2113112"/>
            <a:ext cx="7105193" cy="236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61"/>
              </a:lnSpc>
            </a:pPr>
            <a:r>
              <a:rPr lang="en-US" sz="5472" spc="-49">
                <a:solidFill>
                  <a:srgbClr val="DA622E"/>
                </a:solidFill>
                <a:latin typeface="IBM Plex Sans"/>
                <a:ea typeface="IBM Plex Sans"/>
                <a:cs typeface="IBM Plex Sans"/>
                <a:sym typeface="IBM Plex Sans"/>
              </a:rPr>
              <a:t>Measuring CSR Impact</a:t>
            </a:r>
          </a:p>
          <a:p>
            <a:pPr algn="just">
              <a:lnSpc>
                <a:spcPts val="2099"/>
              </a:lnSpc>
            </a:pPr>
            <a:r>
              <a:rPr lang="en-US" sz="17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Measuring the impact of CSR initiatives is essential for demonstrating effectiveness. Utilizing </a:t>
            </a:r>
            <a:r>
              <a:rPr lang="en-US" sz="172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metrics</a:t>
            </a:r>
            <a:r>
              <a:rPr lang="en-US" sz="17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 and key performance indicators  KPIs) enables organizations to assess their contributions and refine their strategies for greater </a:t>
            </a:r>
            <a:r>
              <a:rPr lang="en-US" sz="172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success</a:t>
            </a:r>
            <a:r>
              <a:rPr lang="en-US" sz="1725">
                <a:solidFill>
                  <a:srgbClr val="882E0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469</Words>
  <Application>Microsoft Office PowerPoint</Application>
  <PresentationFormat>Custom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DFKai-SB</vt:lpstr>
      <vt:lpstr>Times New Roman</vt:lpstr>
      <vt:lpstr>Aharoni</vt:lpstr>
      <vt:lpstr>Calibri</vt:lpstr>
      <vt:lpstr>IBM Plex Sans</vt:lpstr>
      <vt:lpstr>Inter</vt:lpstr>
      <vt:lpstr>Inter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slidesgo-current-trending-csr-202412070635173n2U.pdf</dc:title>
  <cp:lastModifiedBy>DLL</cp:lastModifiedBy>
  <cp:revision>2</cp:revision>
  <dcterms:created xsi:type="dcterms:W3CDTF">2006-08-16T00:00:00Z</dcterms:created>
  <dcterms:modified xsi:type="dcterms:W3CDTF">2024-12-07T06:53:25Z</dcterms:modified>
  <dc:identifier>DAGYlgXSGAw</dc:identifier>
</cp:coreProperties>
</file>