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al Black" pitchFamily="34" charset="0"/>
      <p:bold r:id="rId16"/>
    </p:embeddedFont>
    <p:embeddedFont>
      <p:font typeface="DFKai-SB" pitchFamily="65" charset="-120"/>
      <p:regular r:id="rId17"/>
    </p:embeddedFont>
    <p:embeddedFont>
      <p:font typeface="Aharoni" pitchFamily="2" charset="-79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IBM Plex Sans Condensed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862CD-CC4E-4023-9B0F-813FD904F74B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3ADA4-230F-4321-96F8-79FA95B6D7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5CD5-DA5E-4167-94A5-D2A6C54DA19C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A573-8D75-4B65-9FAE-DDBE5105F537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57F3-60CE-4013-948C-F56545ADC481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232B-5CE0-44D2-BCD6-3E36E7F8CB4B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0FED-2540-4536-AF89-C518C99CB876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0A4D-6AA1-4E8F-B3A6-5B1DE420E8C5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65D9-439C-4BB5-9A96-FE44E298E3A5}" type="datetime1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FE13-4660-4B54-A08D-B3BEA286327E}" type="datetime1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6B72-7A85-4A1A-8791-8F2181C3156C}" type="datetime1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D8CA-4BE4-4667-BEBA-746736124C0A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C01-5C23-4FF4-ADD5-5BB96A5C6084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82C73-65CF-4EC8-8C21-9485DD269EAC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7.sv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4" Type="http://schemas.openxmlformats.org/officeDocument/2006/relationships/image" Target="../media/image23.jpe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30.png"/><Relationship Id="rId18" Type="http://schemas.openxmlformats.org/officeDocument/2006/relationships/image" Target="../media/image55.svg"/><Relationship Id="rId3" Type="http://schemas.openxmlformats.org/officeDocument/2006/relationships/image" Target="../media/image40.sv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image" Target="../media/image49.svg"/><Relationship Id="rId17" Type="http://schemas.openxmlformats.org/officeDocument/2006/relationships/image" Target="../media/image32.png"/><Relationship Id="rId2" Type="http://schemas.openxmlformats.org/officeDocument/2006/relationships/image" Target="../media/image24.png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image" Target="../media/image47.svg"/><Relationship Id="rId19" Type="http://schemas.openxmlformats.org/officeDocument/2006/relationships/image" Target="../media/image33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Relationship Id="rId14" Type="http://schemas.openxmlformats.org/officeDocument/2006/relationships/image" Target="../media/image51.svg"/><Relationship Id="rId22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8F4F0"/>
            </a:solidFill>
          </p:spPr>
        </p:sp>
      </p:grpSp>
      <p:sp>
        <p:nvSpPr>
          <p:cNvPr id="4" name="Rectangle 3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6150" y="476885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corporate social responsibility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22HRM3EC5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5835650"/>
            <a:ext cx="929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Unit-V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Features of Indian society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63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390593" y="2559072"/>
            <a:ext cx="7938125" cy="522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769"/>
              </a:lnSpc>
            </a:pPr>
            <a:r>
              <a:rPr lang="en-US" sz="5550" spc="83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Role of NGOs in Advocacy</a:t>
            </a:r>
          </a:p>
          <a:p>
            <a:pPr algn="r">
              <a:lnSpc>
                <a:spcPts val="3963"/>
              </a:lnSpc>
            </a:pPr>
            <a:r>
              <a:rPr lang="en-US" sz="3300" spc="13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Non-Governmental Organizations play a crucial role in advocating for the </a:t>
            </a:r>
            <a:r>
              <a:rPr lang="en-US" sz="3300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rights </a:t>
            </a:r>
            <a:r>
              <a:rPr lang="en-US" sz="3300" spc="13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of rural, tribal, and urban communities. This slide highlights their efforts in promoting </a:t>
            </a:r>
            <a:r>
              <a:rPr lang="en-US" sz="3300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awareness</a:t>
            </a:r>
            <a:r>
              <a:rPr lang="en-US" sz="3300" spc="13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providing </a:t>
            </a:r>
            <a:r>
              <a:rPr lang="en-US" sz="3300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legal support</a:t>
            </a:r>
            <a:r>
              <a:rPr lang="en-US" sz="3300" spc="13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and fostering </a:t>
            </a:r>
            <a:r>
              <a:rPr lang="en-US" sz="3300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community empowerment</a:t>
            </a:r>
            <a:r>
              <a:rPr lang="en-US" sz="3300" spc="13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49663" y="0"/>
            <a:ext cx="7038337" cy="4752299"/>
          </a:xfrm>
          <a:custGeom>
            <a:avLst/>
            <a:gdLst/>
            <a:ahLst/>
            <a:cxnLst/>
            <a:rect l="l" t="t" r="r" b="b"/>
            <a:pathLst>
              <a:path w="7038337" h="4752299">
                <a:moveTo>
                  <a:pt x="0" y="0"/>
                </a:moveTo>
                <a:lnTo>
                  <a:pt x="7038337" y="0"/>
                </a:lnTo>
                <a:lnTo>
                  <a:pt x="7038337" y="4752299"/>
                </a:lnTo>
                <a:lnTo>
                  <a:pt x="0" y="4752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5" t="-214" r="-91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49758" y="5539311"/>
            <a:ext cx="7038242" cy="4747689"/>
          </a:xfrm>
          <a:custGeom>
            <a:avLst/>
            <a:gdLst/>
            <a:ahLst/>
            <a:cxnLst/>
            <a:rect l="l" t="t" r="r" b="b"/>
            <a:pathLst>
              <a:path w="7038242" h="4747689">
                <a:moveTo>
                  <a:pt x="0" y="0"/>
                </a:moveTo>
                <a:lnTo>
                  <a:pt x="7038242" y="0"/>
                </a:lnTo>
                <a:lnTo>
                  <a:pt x="7038242" y="4747689"/>
                </a:lnTo>
                <a:lnTo>
                  <a:pt x="0" y="47476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7" r="-917" b="-311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82169" y="-64008"/>
            <a:ext cx="775592" cy="3235985"/>
            <a:chOff x="0" y="0"/>
            <a:chExt cx="775589" cy="3235985"/>
          </a:xfrm>
        </p:grpSpPr>
        <p:sp>
          <p:nvSpPr>
            <p:cNvPr id="6" name="Freeform 6"/>
            <p:cNvSpPr/>
            <p:nvPr/>
          </p:nvSpPr>
          <p:spPr>
            <a:xfrm>
              <a:off x="386842" y="64008"/>
              <a:ext cx="1270" cy="1016"/>
            </a:xfrm>
            <a:custGeom>
              <a:avLst/>
              <a:gdLst/>
              <a:ahLst/>
              <a:cxnLst/>
              <a:rect l="l" t="t" r="r" b="b"/>
              <a:pathLst>
                <a:path w="1270" h="1016">
                  <a:moveTo>
                    <a:pt x="0" y="0"/>
                  </a:moveTo>
                  <a:lnTo>
                    <a:pt x="635" y="1016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124841"/>
              <a:ext cx="648589" cy="561467"/>
            </a:xfrm>
            <a:custGeom>
              <a:avLst/>
              <a:gdLst/>
              <a:ahLst/>
              <a:cxnLst/>
              <a:rect l="l" t="t" r="r" b="b"/>
              <a:pathLst>
                <a:path w="648589" h="561467">
                  <a:moveTo>
                    <a:pt x="0" y="0"/>
                  </a:moveTo>
                  <a:lnTo>
                    <a:pt x="323977" y="561467"/>
                  </a:lnTo>
                  <a:lnTo>
                    <a:pt x="648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746125"/>
              <a:ext cx="648589" cy="561594"/>
            </a:xfrm>
            <a:custGeom>
              <a:avLst/>
              <a:gdLst/>
              <a:ahLst/>
              <a:cxnLst/>
              <a:rect l="l" t="t" r="r" b="b"/>
              <a:pathLst>
                <a:path w="648589" h="561594">
                  <a:moveTo>
                    <a:pt x="0" y="0"/>
                  </a:moveTo>
                  <a:lnTo>
                    <a:pt x="323977" y="561594"/>
                  </a:lnTo>
                  <a:lnTo>
                    <a:pt x="648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3500" y="1368171"/>
              <a:ext cx="648589" cy="561594"/>
            </a:xfrm>
            <a:custGeom>
              <a:avLst/>
              <a:gdLst/>
              <a:ahLst/>
              <a:cxnLst/>
              <a:rect l="l" t="t" r="r" b="b"/>
              <a:pathLst>
                <a:path w="648589" h="561594">
                  <a:moveTo>
                    <a:pt x="0" y="0"/>
                  </a:moveTo>
                  <a:lnTo>
                    <a:pt x="323977" y="561594"/>
                  </a:lnTo>
                  <a:lnTo>
                    <a:pt x="648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0" y="1989582"/>
              <a:ext cx="648589" cy="561594"/>
            </a:xfrm>
            <a:custGeom>
              <a:avLst/>
              <a:gdLst/>
              <a:ahLst/>
              <a:cxnLst/>
              <a:rect l="l" t="t" r="r" b="b"/>
              <a:pathLst>
                <a:path w="648589" h="561594">
                  <a:moveTo>
                    <a:pt x="0" y="0"/>
                  </a:moveTo>
                  <a:lnTo>
                    <a:pt x="323977" y="561594"/>
                  </a:lnTo>
                  <a:lnTo>
                    <a:pt x="648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3500" y="2610866"/>
              <a:ext cx="648589" cy="561594"/>
            </a:xfrm>
            <a:custGeom>
              <a:avLst/>
              <a:gdLst/>
              <a:ahLst/>
              <a:cxnLst/>
              <a:rect l="l" t="t" r="r" b="b"/>
              <a:pathLst>
                <a:path w="648589" h="561594">
                  <a:moveTo>
                    <a:pt x="0" y="0"/>
                  </a:moveTo>
                  <a:lnTo>
                    <a:pt x="323977" y="561594"/>
                  </a:lnTo>
                  <a:lnTo>
                    <a:pt x="648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9148601" y="9000363"/>
            <a:ext cx="400117" cy="400050"/>
          </a:xfrm>
          <a:custGeom>
            <a:avLst/>
            <a:gdLst/>
            <a:ahLst/>
            <a:cxnLst/>
            <a:rect l="l" t="t" r="r" b="b"/>
            <a:pathLst>
              <a:path w="400117" h="400050">
                <a:moveTo>
                  <a:pt x="0" y="0"/>
                </a:moveTo>
                <a:lnTo>
                  <a:pt x="400116" y="0"/>
                </a:lnTo>
                <a:lnTo>
                  <a:pt x="400116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706385" y="9000363"/>
            <a:ext cx="404612" cy="400050"/>
          </a:xfrm>
          <a:custGeom>
            <a:avLst/>
            <a:gdLst/>
            <a:ahLst/>
            <a:cxnLst/>
            <a:rect l="l" t="t" r="r" b="b"/>
            <a:pathLst>
              <a:path w="404612" h="400050">
                <a:moveTo>
                  <a:pt x="0" y="0"/>
                </a:moveTo>
                <a:lnTo>
                  <a:pt x="404612" y="0"/>
                </a:lnTo>
                <a:lnTo>
                  <a:pt x="404612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67950" y="9000363"/>
            <a:ext cx="404603" cy="400050"/>
          </a:xfrm>
          <a:custGeom>
            <a:avLst/>
            <a:gdLst/>
            <a:ahLst/>
            <a:cxnLst/>
            <a:rect l="l" t="t" r="r" b="b"/>
            <a:pathLst>
              <a:path w="404603" h="400050">
                <a:moveTo>
                  <a:pt x="0" y="0"/>
                </a:moveTo>
                <a:lnTo>
                  <a:pt x="404603" y="0"/>
                </a:lnTo>
                <a:lnTo>
                  <a:pt x="40460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24096" y="1962417"/>
            <a:ext cx="6736490" cy="5299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4"/>
              </a:lnSpc>
            </a:pPr>
            <a:r>
              <a:rPr lang="en-US" sz="4125" spc="6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Case Studies: Success Stories</a:t>
            </a:r>
          </a:p>
          <a:p>
            <a:pPr algn="l">
              <a:lnSpc>
                <a:spcPts val="3786"/>
              </a:lnSpc>
            </a:pPr>
            <a:r>
              <a:rPr lang="en-US" sz="315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This section presents </a:t>
            </a:r>
            <a:r>
              <a:rPr lang="en-US" sz="315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case studies </a:t>
            </a:r>
            <a:r>
              <a:rPr lang="en-US" sz="315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showcasing successful interventions that led to </a:t>
            </a:r>
            <a:r>
              <a:rPr lang="en-US" sz="315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positive changes</a:t>
            </a:r>
            <a:r>
              <a:rPr lang="en-US" sz="315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in rural, tribal, and urban societies. These stories illustrate the power of </a:t>
            </a:r>
            <a:r>
              <a:rPr lang="en-US" sz="315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community action</a:t>
            </a:r>
            <a:r>
              <a:rPr lang="en-US" sz="315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and the effectiveness of </a:t>
            </a:r>
            <a:r>
              <a:rPr lang="en-US" sz="315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constitutional justice</a:t>
            </a:r>
            <a:r>
              <a:rPr lang="en-US" sz="315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49663" y="0"/>
            <a:ext cx="7038337" cy="4752318"/>
          </a:xfrm>
          <a:custGeom>
            <a:avLst/>
            <a:gdLst/>
            <a:ahLst/>
            <a:cxnLst/>
            <a:rect l="l" t="t" r="r" b="b"/>
            <a:pathLst>
              <a:path w="7038337" h="4752318">
                <a:moveTo>
                  <a:pt x="0" y="0"/>
                </a:moveTo>
                <a:lnTo>
                  <a:pt x="7038337" y="0"/>
                </a:lnTo>
                <a:lnTo>
                  <a:pt x="7038337" y="4752318"/>
                </a:lnTo>
                <a:lnTo>
                  <a:pt x="0" y="4752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266" t="-214" r="-1044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49758" y="5539311"/>
            <a:ext cx="7038242" cy="4747689"/>
          </a:xfrm>
          <a:custGeom>
            <a:avLst/>
            <a:gdLst/>
            <a:ahLst/>
            <a:cxnLst/>
            <a:rect l="l" t="t" r="r" b="b"/>
            <a:pathLst>
              <a:path w="7038242" h="4747689">
                <a:moveTo>
                  <a:pt x="0" y="0"/>
                </a:moveTo>
                <a:lnTo>
                  <a:pt x="7038242" y="0"/>
                </a:lnTo>
                <a:lnTo>
                  <a:pt x="7038242" y="4747689"/>
                </a:lnTo>
                <a:lnTo>
                  <a:pt x="0" y="47476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267" r="-10448" b="-311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82169" y="-64008"/>
            <a:ext cx="775592" cy="3235985"/>
            <a:chOff x="0" y="0"/>
            <a:chExt cx="775589" cy="3235985"/>
          </a:xfrm>
        </p:grpSpPr>
        <p:sp>
          <p:nvSpPr>
            <p:cNvPr id="6" name="Freeform 6"/>
            <p:cNvSpPr/>
            <p:nvPr/>
          </p:nvSpPr>
          <p:spPr>
            <a:xfrm>
              <a:off x="386842" y="64008"/>
              <a:ext cx="1270" cy="1016"/>
            </a:xfrm>
            <a:custGeom>
              <a:avLst/>
              <a:gdLst/>
              <a:ahLst/>
              <a:cxnLst/>
              <a:rect l="l" t="t" r="r" b="b"/>
              <a:pathLst>
                <a:path w="1270" h="1016">
                  <a:moveTo>
                    <a:pt x="0" y="0"/>
                  </a:moveTo>
                  <a:lnTo>
                    <a:pt x="635" y="1016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124841"/>
              <a:ext cx="648589" cy="561467"/>
            </a:xfrm>
            <a:custGeom>
              <a:avLst/>
              <a:gdLst/>
              <a:ahLst/>
              <a:cxnLst/>
              <a:rect l="l" t="t" r="r" b="b"/>
              <a:pathLst>
                <a:path w="648589" h="561467">
                  <a:moveTo>
                    <a:pt x="0" y="0"/>
                  </a:moveTo>
                  <a:lnTo>
                    <a:pt x="323977" y="561467"/>
                  </a:lnTo>
                  <a:lnTo>
                    <a:pt x="648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746125"/>
              <a:ext cx="648589" cy="561594"/>
            </a:xfrm>
            <a:custGeom>
              <a:avLst/>
              <a:gdLst/>
              <a:ahLst/>
              <a:cxnLst/>
              <a:rect l="l" t="t" r="r" b="b"/>
              <a:pathLst>
                <a:path w="648589" h="561594">
                  <a:moveTo>
                    <a:pt x="0" y="0"/>
                  </a:moveTo>
                  <a:lnTo>
                    <a:pt x="323977" y="561594"/>
                  </a:lnTo>
                  <a:lnTo>
                    <a:pt x="648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3500" y="1368171"/>
              <a:ext cx="648589" cy="561594"/>
            </a:xfrm>
            <a:custGeom>
              <a:avLst/>
              <a:gdLst/>
              <a:ahLst/>
              <a:cxnLst/>
              <a:rect l="l" t="t" r="r" b="b"/>
              <a:pathLst>
                <a:path w="648589" h="561594">
                  <a:moveTo>
                    <a:pt x="0" y="0"/>
                  </a:moveTo>
                  <a:lnTo>
                    <a:pt x="323977" y="561594"/>
                  </a:lnTo>
                  <a:lnTo>
                    <a:pt x="648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0" y="1989582"/>
              <a:ext cx="648589" cy="561594"/>
            </a:xfrm>
            <a:custGeom>
              <a:avLst/>
              <a:gdLst/>
              <a:ahLst/>
              <a:cxnLst/>
              <a:rect l="l" t="t" r="r" b="b"/>
              <a:pathLst>
                <a:path w="648589" h="561594">
                  <a:moveTo>
                    <a:pt x="0" y="0"/>
                  </a:moveTo>
                  <a:lnTo>
                    <a:pt x="323977" y="561594"/>
                  </a:lnTo>
                  <a:lnTo>
                    <a:pt x="648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3500" y="2610866"/>
              <a:ext cx="648589" cy="561594"/>
            </a:xfrm>
            <a:custGeom>
              <a:avLst/>
              <a:gdLst/>
              <a:ahLst/>
              <a:cxnLst/>
              <a:rect l="l" t="t" r="r" b="b"/>
              <a:pathLst>
                <a:path w="648589" h="561594">
                  <a:moveTo>
                    <a:pt x="0" y="0"/>
                  </a:moveTo>
                  <a:lnTo>
                    <a:pt x="323977" y="561594"/>
                  </a:lnTo>
                  <a:lnTo>
                    <a:pt x="6485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9148601" y="9000363"/>
            <a:ext cx="400117" cy="400050"/>
          </a:xfrm>
          <a:custGeom>
            <a:avLst/>
            <a:gdLst/>
            <a:ahLst/>
            <a:cxnLst/>
            <a:rect l="l" t="t" r="r" b="b"/>
            <a:pathLst>
              <a:path w="400117" h="400050">
                <a:moveTo>
                  <a:pt x="0" y="0"/>
                </a:moveTo>
                <a:lnTo>
                  <a:pt x="400116" y="0"/>
                </a:lnTo>
                <a:lnTo>
                  <a:pt x="400116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706385" y="9000363"/>
            <a:ext cx="404612" cy="400050"/>
          </a:xfrm>
          <a:custGeom>
            <a:avLst/>
            <a:gdLst/>
            <a:ahLst/>
            <a:cxnLst/>
            <a:rect l="l" t="t" r="r" b="b"/>
            <a:pathLst>
              <a:path w="404612" h="400050">
                <a:moveTo>
                  <a:pt x="0" y="0"/>
                </a:moveTo>
                <a:lnTo>
                  <a:pt x="404612" y="0"/>
                </a:lnTo>
                <a:lnTo>
                  <a:pt x="404612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67950" y="9000363"/>
            <a:ext cx="404603" cy="400050"/>
          </a:xfrm>
          <a:custGeom>
            <a:avLst/>
            <a:gdLst/>
            <a:ahLst/>
            <a:cxnLst/>
            <a:rect l="l" t="t" r="r" b="b"/>
            <a:pathLst>
              <a:path w="404603" h="400050">
                <a:moveTo>
                  <a:pt x="0" y="0"/>
                </a:moveTo>
                <a:lnTo>
                  <a:pt x="404603" y="0"/>
                </a:lnTo>
                <a:lnTo>
                  <a:pt x="40460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24096" y="1954073"/>
            <a:ext cx="6703390" cy="4661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90"/>
              </a:lnSpc>
            </a:pPr>
            <a:r>
              <a:rPr lang="en-US" sz="4350" spc="65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Future Directions for Justice</a:t>
            </a:r>
          </a:p>
          <a:p>
            <a:pPr algn="just">
              <a:lnSpc>
                <a:spcPts val="3600"/>
              </a:lnSpc>
            </a:pP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To achieve true </a:t>
            </a:r>
            <a:r>
              <a:rPr lang="en-US" sz="300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constitutional justice</a:t>
            </a: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we must focus on </a:t>
            </a:r>
            <a:r>
              <a:rPr lang="en-US" sz="300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sustainable solutions</a:t>
            </a: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that address the unique needs of each society. This slide discusses potential strategies for enhancing </a:t>
            </a:r>
            <a:r>
              <a:rPr lang="en-US" sz="300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access</a:t>
            </a: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to justice and fostering </a:t>
            </a:r>
            <a:r>
              <a:rPr lang="en-US" sz="300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social harmony</a:t>
            </a: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41219" y="434550"/>
            <a:ext cx="7372340" cy="9363075"/>
          </a:xfrm>
          <a:custGeom>
            <a:avLst/>
            <a:gdLst/>
            <a:ahLst/>
            <a:cxnLst/>
            <a:rect l="l" t="t" r="r" b="b"/>
            <a:pathLst>
              <a:path w="7372340" h="9363075">
                <a:moveTo>
                  <a:pt x="0" y="0"/>
                </a:moveTo>
                <a:lnTo>
                  <a:pt x="7372341" y="0"/>
                </a:lnTo>
                <a:lnTo>
                  <a:pt x="7372341" y="9363075"/>
                </a:lnTo>
                <a:lnTo>
                  <a:pt x="0" y="9363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01" b="-910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17766" y="9392745"/>
            <a:ext cx="404612" cy="405536"/>
          </a:xfrm>
          <a:custGeom>
            <a:avLst/>
            <a:gdLst/>
            <a:ahLst/>
            <a:cxnLst/>
            <a:rect l="l" t="t" r="r" b="b"/>
            <a:pathLst>
              <a:path w="404612" h="405536">
                <a:moveTo>
                  <a:pt x="0" y="0"/>
                </a:moveTo>
                <a:lnTo>
                  <a:pt x="404612" y="0"/>
                </a:lnTo>
                <a:lnTo>
                  <a:pt x="404612" y="405537"/>
                </a:lnTo>
                <a:lnTo>
                  <a:pt x="0" y="4055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717766" y="8831361"/>
            <a:ext cx="404612" cy="404622"/>
          </a:xfrm>
          <a:custGeom>
            <a:avLst/>
            <a:gdLst/>
            <a:ahLst/>
            <a:cxnLst/>
            <a:rect l="l" t="t" r="r" b="b"/>
            <a:pathLst>
              <a:path w="404612" h="404622">
                <a:moveTo>
                  <a:pt x="0" y="0"/>
                </a:moveTo>
                <a:lnTo>
                  <a:pt x="404612" y="0"/>
                </a:lnTo>
                <a:lnTo>
                  <a:pt x="404612" y="404622"/>
                </a:lnTo>
                <a:lnTo>
                  <a:pt x="0" y="4046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717766" y="8269072"/>
            <a:ext cx="404612" cy="405536"/>
          </a:xfrm>
          <a:custGeom>
            <a:avLst/>
            <a:gdLst/>
            <a:ahLst/>
            <a:cxnLst/>
            <a:rect l="l" t="t" r="r" b="b"/>
            <a:pathLst>
              <a:path w="404612" h="405536">
                <a:moveTo>
                  <a:pt x="0" y="0"/>
                </a:moveTo>
                <a:lnTo>
                  <a:pt x="404612" y="0"/>
                </a:lnTo>
                <a:lnTo>
                  <a:pt x="404612" y="405536"/>
                </a:lnTo>
                <a:lnTo>
                  <a:pt x="0" y="4055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254661" y="9392745"/>
            <a:ext cx="406451" cy="405536"/>
          </a:xfrm>
          <a:custGeom>
            <a:avLst/>
            <a:gdLst/>
            <a:ahLst/>
            <a:cxnLst/>
            <a:rect l="l" t="t" r="r" b="b"/>
            <a:pathLst>
              <a:path w="406451" h="405536">
                <a:moveTo>
                  <a:pt x="0" y="0"/>
                </a:moveTo>
                <a:lnTo>
                  <a:pt x="406451" y="0"/>
                </a:lnTo>
                <a:lnTo>
                  <a:pt x="406451" y="405537"/>
                </a:lnTo>
                <a:lnTo>
                  <a:pt x="0" y="4055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54661" y="8831361"/>
            <a:ext cx="406451" cy="404622"/>
          </a:xfrm>
          <a:custGeom>
            <a:avLst/>
            <a:gdLst/>
            <a:ahLst/>
            <a:cxnLst/>
            <a:rect l="l" t="t" r="r" b="b"/>
            <a:pathLst>
              <a:path w="406451" h="404622">
                <a:moveTo>
                  <a:pt x="0" y="0"/>
                </a:moveTo>
                <a:lnTo>
                  <a:pt x="406451" y="0"/>
                </a:lnTo>
                <a:lnTo>
                  <a:pt x="406451" y="404622"/>
                </a:lnTo>
                <a:lnTo>
                  <a:pt x="0" y="4046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254661" y="8269072"/>
            <a:ext cx="406451" cy="405536"/>
          </a:xfrm>
          <a:custGeom>
            <a:avLst/>
            <a:gdLst/>
            <a:ahLst/>
            <a:cxnLst/>
            <a:rect l="l" t="t" r="r" b="b"/>
            <a:pathLst>
              <a:path w="406451" h="405536">
                <a:moveTo>
                  <a:pt x="0" y="0"/>
                </a:moveTo>
                <a:lnTo>
                  <a:pt x="406451" y="0"/>
                </a:lnTo>
                <a:lnTo>
                  <a:pt x="406451" y="405536"/>
                </a:lnTo>
                <a:lnTo>
                  <a:pt x="0" y="405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92472" y="8831361"/>
            <a:ext cx="401669" cy="404622"/>
          </a:xfrm>
          <a:custGeom>
            <a:avLst/>
            <a:gdLst/>
            <a:ahLst/>
            <a:cxnLst/>
            <a:rect l="l" t="t" r="r" b="b"/>
            <a:pathLst>
              <a:path w="401669" h="404622">
                <a:moveTo>
                  <a:pt x="0" y="0"/>
                </a:moveTo>
                <a:lnTo>
                  <a:pt x="401669" y="0"/>
                </a:lnTo>
                <a:lnTo>
                  <a:pt x="401669" y="404622"/>
                </a:lnTo>
                <a:lnTo>
                  <a:pt x="0" y="4046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792472" y="9392745"/>
            <a:ext cx="401669" cy="405536"/>
          </a:xfrm>
          <a:custGeom>
            <a:avLst/>
            <a:gdLst/>
            <a:ahLst/>
            <a:cxnLst/>
            <a:rect l="l" t="t" r="r" b="b"/>
            <a:pathLst>
              <a:path w="401669" h="405536">
                <a:moveTo>
                  <a:pt x="0" y="0"/>
                </a:moveTo>
                <a:lnTo>
                  <a:pt x="401669" y="0"/>
                </a:lnTo>
                <a:lnTo>
                  <a:pt x="401669" y="405537"/>
                </a:lnTo>
                <a:lnTo>
                  <a:pt x="0" y="40553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792472" y="8269072"/>
            <a:ext cx="401669" cy="405536"/>
          </a:xfrm>
          <a:custGeom>
            <a:avLst/>
            <a:gdLst/>
            <a:ahLst/>
            <a:cxnLst/>
            <a:rect l="l" t="t" r="r" b="b"/>
            <a:pathLst>
              <a:path w="401669" h="405536">
                <a:moveTo>
                  <a:pt x="0" y="0"/>
                </a:moveTo>
                <a:lnTo>
                  <a:pt x="401669" y="0"/>
                </a:lnTo>
                <a:lnTo>
                  <a:pt x="401669" y="405536"/>
                </a:lnTo>
                <a:lnTo>
                  <a:pt x="0" y="40553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39428" y="872423"/>
            <a:ext cx="8396840" cy="759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87"/>
              </a:lnSpc>
            </a:pPr>
            <a:r>
              <a:rPr lang="en-US" sz="4348" spc="65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Conclusion: Weaving a Just Society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9075" y="3235414"/>
            <a:ext cx="7348242" cy="2974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3225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 conclusion, unraveling India's tapestry requires a </a:t>
            </a:r>
            <a:r>
              <a:rPr lang="en-US" sz="3225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holistic approach</a:t>
            </a:r>
            <a:r>
              <a:rPr lang="en-US" sz="3225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to justice that respects the </a:t>
            </a:r>
            <a:r>
              <a:rPr lang="en-US" sz="3225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diversity</a:t>
            </a:r>
            <a:r>
              <a:rPr lang="en-US" sz="3225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of its societies. By promoting </a:t>
            </a:r>
            <a:r>
              <a:rPr lang="en-US" sz="3225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constitutional rights</a:t>
            </a:r>
            <a:r>
              <a:rPr lang="en-US" sz="3225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and ensuring </a:t>
            </a:r>
            <a:r>
              <a:rPr lang="en-US" sz="3225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equity</a:t>
            </a:r>
            <a:r>
              <a:rPr lang="en-US" sz="3225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we can weave a stronger and more just society for all.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39919" y="0"/>
            <a:ext cx="7048081" cy="10287762"/>
          </a:xfrm>
          <a:custGeom>
            <a:avLst/>
            <a:gdLst/>
            <a:ahLst/>
            <a:cxnLst/>
            <a:rect l="l" t="t" r="r" b="b"/>
            <a:pathLst>
              <a:path w="7048081" h="10287762">
                <a:moveTo>
                  <a:pt x="0" y="0"/>
                </a:moveTo>
                <a:lnTo>
                  <a:pt x="7048081" y="0"/>
                </a:lnTo>
                <a:lnTo>
                  <a:pt x="7048081" y="10287762"/>
                </a:lnTo>
                <a:lnTo>
                  <a:pt x="0" y="102877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30" r="-5" b="-1432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90767" y="4360812"/>
            <a:ext cx="823103" cy="293056"/>
            <a:chOff x="0" y="0"/>
            <a:chExt cx="823100" cy="2930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2833" cy="293116"/>
            </a:xfrm>
            <a:custGeom>
              <a:avLst/>
              <a:gdLst/>
              <a:ahLst/>
              <a:cxnLst/>
              <a:rect l="l" t="t" r="r" b="b"/>
              <a:pathLst>
                <a:path w="822833" h="293116">
                  <a:moveTo>
                    <a:pt x="42799" y="112776"/>
                  </a:moveTo>
                  <a:lnTo>
                    <a:pt x="42799" y="218821"/>
                  </a:lnTo>
                  <a:cubicBezTo>
                    <a:pt x="42799" y="229997"/>
                    <a:pt x="45085" y="238252"/>
                    <a:pt x="49657" y="243713"/>
                  </a:cubicBezTo>
                  <a:cubicBezTo>
                    <a:pt x="54229" y="249174"/>
                    <a:pt x="61087" y="251968"/>
                    <a:pt x="69977" y="251968"/>
                  </a:cubicBezTo>
                  <a:cubicBezTo>
                    <a:pt x="76962" y="251968"/>
                    <a:pt x="82931" y="250571"/>
                    <a:pt x="88011" y="247777"/>
                  </a:cubicBezTo>
                  <a:cubicBezTo>
                    <a:pt x="93091" y="244983"/>
                    <a:pt x="97028" y="241046"/>
                    <a:pt x="99822" y="236220"/>
                  </a:cubicBezTo>
                  <a:cubicBezTo>
                    <a:pt x="102616" y="231394"/>
                    <a:pt x="103886" y="225425"/>
                    <a:pt x="103886" y="218694"/>
                  </a:cubicBezTo>
                  <a:lnTo>
                    <a:pt x="103886" y="112776"/>
                  </a:lnTo>
                  <a:lnTo>
                    <a:pt x="146685" y="112776"/>
                  </a:lnTo>
                  <a:lnTo>
                    <a:pt x="146685" y="289560"/>
                  </a:lnTo>
                  <a:lnTo>
                    <a:pt x="104013" y="289560"/>
                  </a:lnTo>
                  <a:lnTo>
                    <a:pt x="106553" y="275844"/>
                  </a:lnTo>
                  <a:cubicBezTo>
                    <a:pt x="105156" y="278003"/>
                    <a:pt x="101219" y="281051"/>
                    <a:pt x="94996" y="284861"/>
                  </a:cubicBezTo>
                  <a:cubicBezTo>
                    <a:pt x="85979" y="290322"/>
                    <a:pt x="75311" y="293116"/>
                    <a:pt x="63119" y="293116"/>
                  </a:cubicBezTo>
                  <a:cubicBezTo>
                    <a:pt x="44069" y="293116"/>
                    <a:pt x="28702" y="286639"/>
                    <a:pt x="17272" y="273558"/>
                  </a:cubicBezTo>
                  <a:cubicBezTo>
                    <a:pt x="5842" y="260477"/>
                    <a:pt x="0" y="243459"/>
                    <a:pt x="0" y="222377"/>
                  </a:cubicBezTo>
                  <a:lnTo>
                    <a:pt x="0" y="112776"/>
                  </a:lnTo>
                  <a:lnTo>
                    <a:pt x="42799" y="112776"/>
                  </a:lnTo>
                  <a:close/>
                  <a:moveTo>
                    <a:pt x="294259" y="127000"/>
                  </a:moveTo>
                  <a:lnTo>
                    <a:pt x="271272" y="161544"/>
                  </a:lnTo>
                  <a:cubicBezTo>
                    <a:pt x="263906" y="155956"/>
                    <a:pt x="258953" y="152654"/>
                    <a:pt x="256667" y="151765"/>
                  </a:cubicBezTo>
                  <a:cubicBezTo>
                    <a:pt x="254381" y="150876"/>
                    <a:pt x="251333" y="150368"/>
                    <a:pt x="247650" y="150368"/>
                  </a:cubicBezTo>
                  <a:cubicBezTo>
                    <a:pt x="242443" y="150368"/>
                    <a:pt x="238379" y="151638"/>
                    <a:pt x="235712" y="154051"/>
                  </a:cubicBezTo>
                  <a:cubicBezTo>
                    <a:pt x="233045" y="156464"/>
                    <a:pt x="231013" y="160274"/>
                    <a:pt x="229743" y="165354"/>
                  </a:cubicBezTo>
                  <a:cubicBezTo>
                    <a:pt x="228473" y="170434"/>
                    <a:pt x="227838" y="178943"/>
                    <a:pt x="227838" y="191008"/>
                  </a:cubicBezTo>
                  <a:lnTo>
                    <a:pt x="227838" y="289560"/>
                  </a:lnTo>
                  <a:lnTo>
                    <a:pt x="185039" y="289560"/>
                  </a:lnTo>
                  <a:lnTo>
                    <a:pt x="185039" y="112776"/>
                  </a:lnTo>
                  <a:lnTo>
                    <a:pt x="227838" y="112776"/>
                  </a:lnTo>
                  <a:lnTo>
                    <a:pt x="227838" y="119634"/>
                  </a:lnTo>
                  <a:cubicBezTo>
                    <a:pt x="227965" y="119507"/>
                    <a:pt x="228092" y="119507"/>
                    <a:pt x="228219" y="119380"/>
                  </a:cubicBezTo>
                  <a:cubicBezTo>
                    <a:pt x="236601" y="112649"/>
                    <a:pt x="245491" y="109220"/>
                    <a:pt x="254762" y="109220"/>
                  </a:cubicBezTo>
                  <a:cubicBezTo>
                    <a:pt x="261366" y="109220"/>
                    <a:pt x="267716" y="110109"/>
                    <a:pt x="273685" y="112014"/>
                  </a:cubicBezTo>
                  <a:cubicBezTo>
                    <a:pt x="279654" y="113919"/>
                    <a:pt x="286639" y="118872"/>
                    <a:pt x="294386" y="127127"/>
                  </a:cubicBezTo>
                  <a:close/>
                  <a:moveTo>
                    <a:pt x="304165" y="0"/>
                  </a:moveTo>
                  <a:lnTo>
                    <a:pt x="346964" y="0"/>
                  </a:lnTo>
                  <a:lnTo>
                    <a:pt x="346964" y="127508"/>
                  </a:lnTo>
                  <a:cubicBezTo>
                    <a:pt x="349631" y="124968"/>
                    <a:pt x="352552" y="122809"/>
                    <a:pt x="355600" y="120777"/>
                  </a:cubicBezTo>
                  <a:cubicBezTo>
                    <a:pt x="367030" y="113157"/>
                    <a:pt x="380111" y="109347"/>
                    <a:pt x="394970" y="109347"/>
                  </a:cubicBezTo>
                  <a:cubicBezTo>
                    <a:pt x="411099" y="109347"/>
                    <a:pt x="425704" y="113030"/>
                    <a:pt x="438912" y="120523"/>
                  </a:cubicBezTo>
                  <a:cubicBezTo>
                    <a:pt x="452120" y="128016"/>
                    <a:pt x="462788" y="138557"/>
                    <a:pt x="470662" y="152273"/>
                  </a:cubicBezTo>
                  <a:cubicBezTo>
                    <a:pt x="478536" y="165989"/>
                    <a:pt x="482600" y="182245"/>
                    <a:pt x="482600" y="201168"/>
                  </a:cubicBezTo>
                  <a:cubicBezTo>
                    <a:pt x="482600" y="219837"/>
                    <a:pt x="478663" y="236093"/>
                    <a:pt x="470662" y="249936"/>
                  </a:cubicBezTo>
                  <a:cubicBezTo>
                    <a:pt x="462661" y="263779"/>
                    <a:pt x="452120" y="274447"/>
                    <a:pt x="438912" y="281813"/>
                  </a:cubicBezTo>
                  <a:cubicBezTo>
                    <a:pt x="425704" y="289179"/>
                    <a:pt x="411099" y="292989"/>
                    <a:pt x="394970" y="292989"/>
                  </a:cubicBezTo>
                  <a:cubicBezTo>
                    <a:pt x="380111" y="292989"/>
                    <a:pt x="367030" y="289179"/>
                    <a:pt x="355600" y="281559"/>
                  </a:cubicBezTo>
                  <a:cubicBezTo>
                    <a:pt x="352552" y="279527"/>
                    <a:pt x="349631" y="277241"/>
                    <a:pt x="346964" y="274701"/>
                  </a:cubicBezTo>
                  <a:lnTo>
                    <a:pt x="346964" y="289560"/>
                  </a:lnTo>
                  <a:lnTo>
                    <a:pt x="304165" y="289560"/>
                  </a:lnTo>
                  <a:lnTo>
                    <a:pt x="304165" y="0"/>
                  </a:lnTo>
                  <a:close/>
                  <a:moveTo>
                    <a:pt x="346964" y="201168"/>
                  </a:moveTo>
                  <a:cubicBezTo>
                    <a:pt x="346964" y="212344"/>
                    <a:pt x="349250" y="221615"/>
                    <a:pt x="353695" y="229235"/>
                  </a:cubicBezTo>
                  <a:cubicBezTo>
                    <a:pt x="358140" y="236855"/>
                    <a:pt x="363855" y="242443"/>
                    <a:pt x="370713" y="246253"/>
                  </a:cubicBezTo>
                  <a:cubicBezTo>
                    <a:pt x="377571" y="250063"/>
                    <a:pt x="384556" y="251968"/>
                    <a:pt x="391541" y="251968"/>
                  </a:cubicBezTo>
                  <a:cubicBezTo>
                    <a:pt x="400431" y="251968"/>
                    <a:pt x="408432" y="250063"/>
                    <a:pt x="415671" y="246253"/>
                  </a:cubicBezTo>
                  <a:cubicBezTo>
                    <a:pt x="422910" y="242443"/>
                    <a:pt x="428625" y="236601"/>
                    <a:pt x="432943" y="229108"/>
                  </a:cubicBezTo>
                  <a:cubicBezTo>
                    <a:pt x="437261" y="221615"/>
                    <a:pt x="439547" y="212217"/>
                    <a:pt x="439547" y="201168"/>
                  </a:cubicBezTo>
                  <a:cubicBezTo>
                    <a:pt x="439547" y="190119"/>
                    <a:pt x="437388" y="180721"/>
                    <a:pt x="432943" y="173228"/>
                  </a:cubicBezTo>
                  <a:cubicBezTo>
                    <a:pt x="428498" y="165735"/>
                    <a:pt x="422783" y="160020"/>
                    <a:pt x="415671" y="156210"/>
                  </a:cubicBezTo>
                  <a:cubicBezTo>
                    <a:pt x="408559" y="152400"/>
                    <a:pt x="400431" y="150368"/>
                    <a:pt x="391541" y="150368"/>
                  </a:cubicBezTo>
                  <a:cubicBezTo>
                    <a:pt x="384556" y="150368"/>
                    <a:pt x="377571" y="152273"/>
                    <a:pt x="370713" y="156083"/>
                  </a:cubicBezTo>
                  <a:cubicBezTo>
                    <a:pt x="363855" y="159893"/>
                    <a:pt x="358140" y="165608"/>
                    <a:pt x="353695" y="173228"/>
                  </a:cubicBezTo>
                  <a:cubicBezTo>
                    <a:pt x="349250" y="180848"/>
                    <a:pt x="346964" y="190119"/>
                    <a:pt x="346964" y="201168"/>
                  </a:cubicBezTo>
                  <a:close/>
                  <a:moveTo>
                    <a:pt x="536702" y="157226"/>
                  </a:moveTo>
                  <a:cubicBezTo>
                    <a:pt x="532638" y="159512"/>
                    <a:pt x="527304" y="163195"/>
                    <a:pt x="520827" y="167894"/>
                  </a:cubicBezTo>
                  <a:lnTo>
                    <a:pt x="498983" y="134874"/>
                  </a:lnTo>
                  <a:cubicBezTo>
                    <a:pt x="509270" y="127381"/>
                    <a:pt x="520192" y="121158"/>
                    <a:pt x="531622" y="116459"/>
                  </a:cubicBezTo>
                  <a:cubicBezTo>
                    <a:pt x="543052" y="111760"/>
                    <a:pt x="556768" y="109347"/>
                    <a:pt x="572770" y="109347"/>
                  </a:cubicBezTo>
                  <a:cubicBezTo>
                    <a:pt x="586486" y="109347"/>
                    <a:pt x="598551" y="111506"/>
                    <a:pt x="609092" y="115824"/>
                  </a:cubicBezTo>
                  <a:cubicBezTo>
                    <a:pt x="619633" y="120142"/>
                    <a:pt x="628142" y="126492"/>
                    <a:pt x="634238" y="135001"/>
                  </a:cubicBezTo>
                  <a:cubicBezTo>
                    <a:pt x="640334" y="143510"/>
                    <a:pt x="643509" y="153797"/>
                    <a:pt x="643509" y="165989"/>
                  </a:cubicBezTo>
                  <a:lnTo>
                    <a:pt x="643509" y="289560"/>
                  </a:lnTo>
                  <a:lnTo>
                    <a:pt x="600583" y="289560"/>
                  </a:lnTo>
                  <a:lnTo>
                    <a:pt x="600583" y="278765"/>
                  </a:lnTo>
                  <a:cubicBezTo>
                    <a:pt x="595503" y="282575"/>
                    <a:pt x="590042" y="285496"/>
                    <a:pt x="583946" y="287655"/>
                  </a:cubicBezTo>
                  <a:cubicBezTo>
                    <a:pt x="573913" y="291211"/>
                    <a:pt x="564007" y="293116"/>
                    <a:pt x="554228" y="293116"/>
                  </a:cubicBezTo>
                  <a:cubicBezTo>
                    <a:pt x="543306" y="293116"/>
                    <a:pt x="532892" y="290830"/>
                    <a:pt x="523240" y="286258"/>
                  </a:cubicBezTo>
                  <a:cubicBezTo>
                    <a:pt x="513588" y="281686"/>
                    <a:pt x="505714" y="274828"/>
                    <a:pt x="499745" y="265811"/>
                  </a:cubicBezTo>
                  <a:cubicBezTo>
                    <a:pt x="493776" y="256794"/>
                    <a:pt x="490855" y="246126"/>
                    <a:pt x="490855" y="233680"/>
                  </a:cubicBezTo>
                  <a:cubicBezTo>
                    <a:pt x="490855" y="215646"/>
                    <a:pt x="497205" y="201295"/>
                    <a:pt x="509905" y="190500"/>
                  </a:cubicBezTo>
                  <a:cubicBezTo>
                    <a:pt x="522605" y="179705"/>
                    <a:pt x="539877" y="174244"/>
                    <a:pt x="561594" y="174244"/>
                  </a:cubicBezTo>
                  <a:cubicBezTo>
                    <a:pt x="574167" y="174244"/>
                    <a:pt x="584708" y="175768"/>
                    <a:pt x="593344" y="178689"/>
                  </a:cubicBezTo>
                  <a:cubicBezTo>
                    <a:pt x="595884" y="179578"/>
                    <a:pt x="598297" y="180467"/>
                    <a:pt x="600456" y="181356"/>
                  </a:cubicBezTo>
                  <a:lnTo>
                    <a:pt x="600456" y="169799"/>
                  </a:lnTo>
                  <a:cubicBezTo>
                    <a:pt x="600456" y="165354"/>
                    <a:pt x="599821" y="161925"/>
                    <a:pt x="598424" y="159385"/>
                  </a:cubicBezTo>
                  <a:cubicBezTo>
                    <a:pt x="597027" y="156845"/>
                    <a:pt x="595249" y="154813"/>
                    <a:pt x="592709" y="153289"/>
                  </a:cubicBezTo>
                  <a:cubicBezTo>
                    <a:pt x="590169" y="151765"/>
                    <a:pt x="587121" y="150622"/>
                    <a:pt x="583311" y="149860"/>
                  </a:cubicBezTo>
                  <a:cubicBezTo>
                    <a:pt x="579501" y="149098"/>
                    <a:pt x="575437" y="148717"/>
                    <a:pt x="570992" y="148717"/>
                  </a:cubicBezTo>
                  <a:cubicBezTo>
                    <a:pt x="563626" y="148717"/>
                    <a:pt x="557022" y="149606"/>
                    <a:pt x="551180" y="151257"/>
                  </a:cubicBezTo>
                  <a:cubicBezTo>
                    <a:pt x="545338" y="152908"/>
                    <a:pt x="540385" y="154940"/>
                    <a:pt x="536321" y="157226"/>
                  </a:cubicBezTo>
                  <a:close/>
                  <a:moveTo>
                    <a:pt x="600583" y="217805"/>
                  </a:moveTo>
                  <a:cubicBezTo>
                    <a:pt x="597408" y="216281"/>
                    <a:pt x="594487" y="215265"/>
                    <a:pt x="591947" y="214503"/>
                  </a:cubicBezTo>
                  <a:cubicBezTo>
                    <a:pt x="583946" y="212217"/>
                    <a:pt x="575437" y="211074"/>
                    <a:pt x="566166" y="211074"/>
                  </a:cubicBezTo>
                  <a:cubicBezTo>
                    <a:pt x="558038" y="211074"/>
                    <a:pt x="551561" y="211963"/>
                    <a:pt x="546989" y="213868"/>
                  </a:cubicBezTo>
                  <a:cubicBezTo>
                    <a:pt x="542417" y="215773"/>
                    <a:pt x="538988" y="218186"/>
                    <a:pt x="536956" y="221234"/>
                  </a:cubicBezTo>
                  <a:cubicBezTo>
                    <a:pt x="534924" y="224282"/>
                    <a:pt x="534035" y="227838"/>
                    <a:pt x="534035" y="232283"/>
                  </a:cubicBezTo>
                  <a:cubicBezTo>
                    <a:pt x="534035" y="236982"/>
                    <a:pt x="535051" y="240919"/>
                    <a:pt x="537210" y="244221"/>
                  </a:cubicBezTo>
                  <a:cubicBezTo>
                    <a:pt x="539369" y="247523"/>
                    <a:pt x="542417" y="249936"/>
                    <a:pt x="546608" y="251587"/>
                  </a:cubicBezTo>
                  <a:cubicBezTo>
                    <a:pt x="550799" y="253238"/>
                    <a:pt x="555752" y="254127"/>
                    <a:pt x="561594" y="254127"/>
                  </a:cubicBezTo>
                  <a:cubicBezTo>
                    <a:pt x="569214" y="254127"/>
                    <a:pt x="575818" y="252730"/>
                    <a:pt x="581660" y="249682"/>
                  </a:cubicBezTo>
                  <a:cubicBezTo>
                    <a:pt x="587502" y="246634"/>
                    <a:pt x="592074" y="242570"/>
                    <a:pt x="595376" y="237236"/>
                  </a:cubicBezTo>
                  <a:cubicBezTo>
                    <a:pt x="596900" y="234823"/>
                    <a:pt x="598551" y="232156"/>
                    <a:pt x="600456" y="229489"/>
                  </a:cubicBezTo>
                  <a:lnTo>
                    <a:pt x="600456" y="217678"/>
                  </a:lnTo>
                  <a:close/>
                  <a:moveTo>
                    <a:pt x="780288" y="289560"/>
                  </a:moveTo>
                  <a:lnTo>
                    <a:pt x="780288" y="183515"/>
                  </a:lnTo>
                  <a:cubicBezTo>
                    <a:pt x="780288" y="171958"/>
                    <a:pt x="778002" y="163576"/>
                    <a:pt x="773430" y="158242"/>
                  </a:cubicBezTo>
                  <a:cubicBezTo>
                    <a:pt x="768858" y="152908"/>
                    <a:pt x="762127" y="150241"/>
                    <a:pt x="753110" y="150241"/>
                  </a:cubicBezTo>
                  <a:cubicBezTo>
                    <a:pt x="746125" y="150241"/>
                    <a:pt x="740156" y="151638"/>
                    <a:pt x="735076" y="154432"/>
                  </a:cubicBezTo>
                  <a:cubicBezTo>
                    <a:pt x="729996" y="157226"/>
                    <a:pt x="726059" y="161036"/>
                    <a:pt x="723392" y="165989"/>
                  </a:cubicBezTo>
                  <a:cubicBezTo>
                    <a:pt x="720725" y="170942"/>
                    <a:pt x="719201" y="176784"/>
                    <a:pt x="719201" y="183515"/>
                  </a:cubicBezTo>
                  <a:lnTo>
                    <a:pt x="719201" y="289560"/>
                  </a:lnTo>
                  <a:lnTo>
                    <a:pt x="676275" y="289560"/>
                  </a:lnTo>
                  <a:lnTo>
                    <a:pt x="676275" y="112776"/>
                  </a:lnTo>
                  <a:lnTo>
                    <a:pt x="719074" y="112776"/>
                  </a:lnTo>
                  <a:lnTo>
                    <a:pt x="716534" y="126111"/>
                  </a:lnTo>
                  <a:cubicBezTo>
                    <a:pt x="717931" y="123952"/>
                    <a:pt x="721868" y="121031"/>
                    <a:pt x="728218" y="117348"/>
                  </a:cubicBezTo>
                  <a:cubicBezTo>
                    <a:pt x="737489" y="111887"/>
                    <a:pt x="748157" y="109220"/>
                    <a:pt x="759968" y="109220"/>
                  </a:cubicBezTo>
                  <a:cubicBezTo>
                    <a:pt x="779399" y="109220"/>
                    <a:pt x="794766" y="115697"/>
                    <a:pt x="805942" y="128524"/>
                  </a:cubicBezTo>
                  <a:cubicBezTo>
                    <a:pt x="817118" y="141351"/>
                    <a:pt x="822833" y="158496"/>
                    <a:pt x="822833" y="179832"/>
                  </a:cubicBezTo>
                  <a:lnTo>
                    <a:pt x="822833" y="289560"/>
                  </a:lnTo>
                  <a:lnTo>
                    <a:pt x="780288" y="289560"/>
                  </a:lnTo>
                </a:path>
              </a:pathLst>
            </a:custGeom>
            <a:solidFill>
              <a:srgbClr val="22202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792576" y="3522612"/>
            <a:ext cx="698611" cy="293056"/>
            <a:chOff x="0" y="0"/>
            <a:chExt cx="698614" cy="2930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9008" cy="293116"/>
            </a:xfrm>
            <a:custGeom>
              <a:avLst/>
              <a:gdLst/>
              <a:ahLst/>
              <a:cxnLst/>
              <a:rect l="l" t="t" r="r" b="b"/>
              <a:pathLst>
                <a:path w="699008" h="293116">
                  <a:moveTo>
                    <a:pt x="0" y="28194"/>
                  </a:moveTo>
                  <a:lnTo>
                    <a:pt x="0" y="289560"/>
                  </a:lnTo>
                  <a:lnTo>
                    <a:pt x="44577" y="289560"/>
                  </a:lnTo>
                  <a:lnTo>
                    <a:pt x="44577" y="28194"/>
                  </a:lnTo>
                  <a:lnTo>
                    <a:pt x="0" y="28194"/>
                  </a:lnTo>
                  <a:close/>
                  <a:moveTo>
                    <a:pt x="188595" y="289560"/>
                  </a:moveTo>
                  <a:lnTo>
                    <a:pt x="188595" y="183515"/>
                  </a:lnTo>
                  <a:cubicBezTo>
                    <a:pt x="188595" y="171958"/>
                    <a:pt x="186309" y="163576"/>
                    <a:pt x="181737" y="158369"/>
                  </a:cubicBezTo>
                  <a:cubicBezTo>
                    <a:pt x="177165" y="153162"/>
                    <a:pt x="170434" y="150368"/>
                    <a:pt x="161290" y="150368"/>
                  </a:cubicBezTo>
                  <a:cubicBezTo>
                    <a:pt x="154305" y="150368"/>
                    <a:pt x="148336" y="151765"/>
                    <a:pt x="143256" y="154559"/>
                  </a:cubicBezTo>
                  <a:cubicBezTo>
                    <a:pt x="138176" y="157353"/>
                    <a:pt x="134239" y="161163"/>
                    <a:pt x="131572" y="166116"/>
                  </a:cubicBezTo>
                  <a:cubicBezTo>
                    <a:pt x="128905" y="171069"/>
                    <a:pt x="127508" y="176911"/>
                    <a:pt x="127508" y="183642"/>
                  </a:cubicBezTo>
                  <a:lnTo>
                    <a:pt x="127508" y="289560"/>
                  </a:lnTo>
                  <a:lnTo>
                    <a:pt x="84582" y="289560"/>
                  </a:lnTo>
                  <a:lnTo>
                    <a:pt x="84582" y="112776"/>
                  </a:lnTo>
                  <a:lnTo>
                    <a:pt x="127381" y="112776"/>
                  </a:lnTo>
                  <a:lnTo>
                    <a:pt x="124841" y="126111"/>
                  </a:lnTo>
                  <a:cubicBezTo>
                    <a:pt x="126238" y="123952"/>
                    <a:pt x="130175" y="121031"/>
                    <a:pt x="136525" y="117348"/>
                  </a:cubicBezTo>
                  <a:cubicBezTo>
                    <a:pt x="145796" y="112014"/>
                    <a:pt x="156464" y="109220"/>
                    <a:pt x="168275" y="109220"/>
                  </a:cubicBezTo>
                  <a:cubicBezTo>
                    <a:pt x="187706" y="109220"/>
                    <a:pt x="203073" y="115697"/>
                    <a:pt x="214249" y="128651"/>
                  </a:cubicBezTo>
                  <a:cubicBezTo>
                    <a:pt x="225425" y="141605"/>
                    <a:pt x="231140" y="158623"/>
                    <a:pt x="231140" y="179959"/>
                  </a:cubicBezTo>
                  <a:lnTo>
                    <a:pt x="231140" y="289560"/>
                  </a:lnTo>
                  <a:lnTo>
                    <a:pt x="188595" y="289560"/>
                  </a:lnTo>
                  <a:close/>
                  <a:moveTo>
                    <a:pt x="391160" y="127381"/>
                  </a:moveTo>
                  <a:lnTo>
                    <a:pt x="391160" y="0"/>
                  </a:lnTo>
                  <a:lnTo>
                    <a:pt x="433959" y="0"/>
                  </a:lnTo>
                  <a:lnTo>
                    <a:pt x="433959" y="289560"/>
                  </a:lnTo>
                  <a:lnTo>
                    <a:pt x="391160" y="289560"/>
                  </a:lnTo>
                  <a:lnTo>
                    <a:pt x="391160" y="274955"/>
                  </a:lnTo>
                  <a:cubicBezTo>
                    <a:pt x="388493" y="277368"/>
                    <a:pt x="385699" y="279654"/>
                    <a:pt x="382778" y="281686"/>
                  </a:cubicBezTo>
                  <a:cubicBezTo>
                    <a:pt x="371475" y="289306"/>
                    <a:pt x="358394" y="293116"/>
                    <a:pt x="343154" y="293116"/>
                  </a:cubicBezTo>
                  <a:cubicBezTo>
                    <a:pt x="327279" y="293116"/>
                    <a:pt x="312674" y="289433"/>
                    <a:pt x="299339" y="281940"/>
                  </a:cubicBezTo>
                  <a:cubicBezTo>
                    <a:pt x="286004" y="274447"/>
                    <a:pt x="275336" y="263906"/>
                    <a:pt x="267335" y="250063"/>
                  </a:cubicBezTo>
                  <a:cubicBezTo>
                    <a:pt x="259334" y="236220"/>
                    <a:pt x="255524" y="219964"/>
                    <a:pt x="255524" y="201295"/>
                  </a:cubicBezTo>
                  <a:cubicBezTo>
                    <a:pt x="255524" y="182372"/>
                    <a:pt x="259461" y="165989"/>
                    <a:pt x="267335" y="152400"/>
                  </a:cubicBezTo>
                  <a:cubicBezTo>
                    <a:pt x="275209" y="138811"/>
                    <a:pt x="286004" y="128016"/>
                    <a:pt x="299339" y="120650"/>
                  </a:cubicBezTo>
                  <a:cubicBezTo>
                    <a:pt x="312674" y="113284"/>
                    <a:pt x="327279" y="109474"/>
                    <a:pt x="343154" y="109474"/>
                  </a:cubicBezTo>
                  <a:cubicBezTo>
                    <a:pt x="358267" y="109474"/>
                    <a:pt x="371475" y="113284"/>
                    <a:pt x="382778" y="120904"/>
                  </a:cubicBezTo>
                  <a:cubicBezTo>
                    <a:pt x="385826" y="122936"/>
                    <a:pt x="388620" y="125095"/>
                    <a:pt x="391160" y="127508"/>
                  </a:cubicBezTo>
                  <a:close/>
                  <a:moveTo>
                    <a:pt x="391160" y="201168"/>
                  </a:moveTo>
                  <a:cubicBezTo>
                    <a:pt x="391160" y="189992"/>
                    <a:pt x="388874" y="180721"/>
                    <a:pt x="384429" y="173228"/>
                  </a:cubicBezTo>
                  <a:cubicBezTo>
                    <a:pt x="379984" y="165735"/>
                    <a:pt x="374269" y="160020"/>
                    <a:pt x="367411" y="156083"/>
                  </a:cubicBezTo>
                  <a:cubicBezTo>
                    <a:pt x="360553" y="152146"/>
                    <a:pt x="353695" y="150368"/>
                    <a:pt x="346710" y="150368"/>
                  </a:cubicBezTo>
                  <a:cubicBezTo>
                    <a:pt x="338074" y="150368"/>
                    <a:pt x="330073" y="152273"/>
                    <a:pt x="322707" y="156210"/>
                  </a:cubicBezTo>
                  <a:cubicBezTo>
                    <a:pt x="315341" y="160147"/>
                    <a:pt x="309626" y="165735"/>
                    <a:pt x="305181" y="173228"/>
                  </a:cubicBezTo>
                  <a:cubicBezTo>
                    <a:pt x="300736" y="180721"/>
                    <a:pt x="298704" y="190119"/>
                    <a:pt x="298704" y="201168"/>
                  </a:cubicBezTo>
                  <a:cubicBezTo>
                    <a:pt x="298704" y="212217"/>
                    <a:pt x="300863" y="221615"/>
                    <a:pt x="305181" y="229108"/>
                  </a:cubicBezTo>
                  <a:cubicBezTo>
                    <a:pt x="309499" y="236601"/>
                    <a:pt x="315341" y="242316"/>
                    <a:pt x="322707" y="246253"/>
                  </a:cubicBezTo>
                  <a:cubicBezTo>
                    <a:pt x="330073" y="250190"/>
                    <a:pt x="338074" y="251968"/>
                    <a:pt x="346710" y="251968"/>
                  </a:cubicBezTo>
                  <a:cubicBezTo>
                    <a:pt x="353695" y="251968"/>
                    <a:pt x="360680" y="250063"/>
                    <a:pt x="367411" y="246253"/>
                  </a:cubicBezTo>
                  <a:cubicBezTo>
                    <a:pt x="374142" y="242443"/>
                    <a:pt x="379984" y="236728"/>
                    <a:pt x="384429" y="229235"/>
                  </a:cubicBezTo>
                  <a:cubicBezTo>
                    <a:pt x="388874" y="221742"/>
                    <a:pt x="391160" y="212344"/>
                    <a:pt x="391160" y="201168"/>
                  </a:cubicBezTo>
                  <a:close/>
                  <a:moveTo>
                    <a:pt x="478409" y="71882"/>
                  </a:moveTo>
                  <a:cubicBezTo>
                    <a:pt x="473075" y="66548"/>
                    <a:pt x="470535" y="60325"/>
                    <a:pt x="470535" y="53086"/>
                  </a:cubicBezTo>
                  <a:cubicBezTo>
                    <a:pt x="470535" y="45593"/>
                    <a:pt x="473202" y="39243"/>
                    <a:pt x="478536" y="34036"/>
                  </a:cubicBezTo>
                  <a:cubicBezTo>
                    <a:pt x="483870" y="28829"/>
                    <a:pt x="490093" y="26289"/>
                    <a:pt x="497205" y="26289"/>
                  </a:cubicBezTo>
                  <a:cubicBezTo>
                    <a:pt x="504698" y="26289"/>
                    <a:pt x="510921" y="28956"/>
                    <a:pt x="516128" y="34163"/>
                  </a:cubicBezTo>
                  <a:cubicBezTo>
                    <a:pt x="521335" y="39370"/>
                    <a:pt x="524002" y="45593"/>
                    <a:pt x="524002" y="53086"/>
                  </a:cubicBezTo>
                  <a:cubicBezTo>
                    <a:pt x="524002" y="60198"/>
                    <a:pt x="521462" y="66421"/>
                    <a:pt x="516255" y="71755"/>
                  </a:cubicBezTo>
                  <a:cubicBezTo>
                    <a:pt x="511048" y="77089"/>
                    <a:pt x="504698" y="79756"/>
                    <a:pt x="497205" y="79756"/>
                  </a:cubicBezTo>
                  <a:cubicBezTo>
                    <a:pt x="489966" y="79756"/>
                    <a:pt x="483743" y="77089"/>
                    <a:pt x="478409" y="71882"/>
                  </a:cubicBezTo>
                  <a:close/>
                  <a:moveTo>
                    <a:pt x="475869" y="289433"/>
                  </a:moveTo>
                  <a:lnTo>
                    <a:pt x="475869" y="112776"/>
                  </a:lnTo>
                  <a:lnTo>
                    <a:pt x="518668" y="112776"/>
                  </a:lnTo>
                  <a:lnTo>
                    <a:pt x="518668" y="289560"/>
                  </a:lnTo>
                  <a:lnTo>
                    <a:pt x="475742" y="289560"/>
                  </a:lnTo>
                  <a:close/>
                  <a:moveTo>
                    <a:pt x="592074" y="157099"/>
                  </a:moveTo>
                  <a:cubicBezTo>
                    <a:pt x="588010" y="159385"/>
                    <a:pt x="582676" y="163068"/>
                    <a:pt x="576199" y="167767"/>
                  </a:cubicBezTo>
                  <a:lnTo>
                    <a:pt x="554355" y="134747"/>
                  </a:lnTo>
                  <a:cubicBezTo>
                    <a:pt x="564642" y="127254"/>
                    <a:pt x="575564" y="121031"/>
                    <a:pt x="586994" y="116332"/>
                  </a:cubicBezTo>
                  <a:cubicBezTo>
                    <a:pt x="598424" y="111633"/>
                    <a:pt x="612140" y="109220"/>
                    <a:pt x="628142" y="109220"/>
                  </a:cubicBezTo>
                  <a:cubicBezTo>
                    <a:pt x="641858" y="109220"/>
                    <a:pt x="653923" y="111379"/>
                    <a:pt x="664591" y="115697"/>
                  </a:cubicBezTo>
                  <a:cubicBezTo>
                    <a:pt x="675259" y="120015"/>
                    <a:pt x="683514" y="126365"/>
                    <a:pt x="689737" y="134874"/>
                  </a:cubicBezTo>
                  <a:cubicBezTo>
                    <a:pt x="695960" y="143383"/>
                    <a:pt x="699008" y="153670"/>
                    <a:pt x="699008" y="165862"/>
                  </a:cubicBezTo>
                  <a:lnTo>
                    <a:pt x="699008" y="289560"/>
                  </a:lnTo>
                  <a:lnTo>
                    <a:pt x="655828" y="289560"/>
                  </a:lnTo>
                  <a:lnTo>
                    <a:pt x="655828" y="278765"/>
                  </a:lnTo>
                  <a:cubicBezTo>
                    <a:pt x="650748" y="282575"/>
                    <a:pt x="645287" y="285496"/>
                    <a:pt x="639191" y="287655"/>
                  </a:cubicBezTo>
                  <a:cubicBezTo>
                    <a:pt x="629158" y="291211"/>
                    <a:pt x="619379" y="293116"/>
                    <a:pt x="609473" y="293116"/>
                  </a:cubicBezTo>
                  <a:cubicBezTo>
                    <a:pt x="598551" y="293116"/>
                    <a:pt x="588137" y="290830"/>
                    <a:pt x="578485" y="286258"/>
                  </a:cubicBezTo>
                  <a:cubicBezTo>
                    <a:pt x="568833" y="281686"/>
                    <a:pt x="560959" y="274828"/>
                    <a:pt x="554990" y="265811"/>
                  </a:cubicBezTo>
                  <a:cubicBezTo>
                    <a:pt x="549021" y="256794"/>
                    <a:pt x="546100" y="246126"/>
                    <a:pt x="546100" y="233680"/>
                  </a:cubicBezTo>
                  <a:cubicBezTo>
                    <a:pt x="546100" y="215646"/>
                    <a:pt x="552450" y="201295"/>
                    <a:pt x="565150" y="190500"/>
                  </a:cubicBezTo>
                  <a:cubicBezTo>
                    <a:pt x="577850" y="179705"/>
                    <a:pt x="595122" y="174244"/>
                    <a:pt x="616839" y="174244"/>
                  </a:cubicBezTo>
                  <a:cubicBezTo>
                    <a:pt x="629412" y="174244"/>
                    <a:pt x="639953" y="175768"/>
                    <a:pt x="648589" y="178689"/>
                  </a:cubicBezTo>
                  <a:cubicBezTo>
                    <a:pt x="651129" y="179578"/>
                    <a:pt x="653542" y="180467"/>
                    <a:pt x="655701" y="181356"/>
                  </a:cubicBezTo>
                  <a:lnTo>
                    <a:pt x="655701" y="169799"/>
                  </a:lnTo>
                  <a:cubicBezTo>
                    <a:pt x="655701" y="165354"/>
                    <a:pt x="655066" y="161925"/>
                    <a:pt x="653669" y="159385"/>
                  </a:cubicBezTo>
                  <a:cubicBezTo>
                    <a:pt x="652272" y="156845"/>
                    <a:pt x="650494" y="154813"/>
                    <a:pt x="647954" y="153289"/>
                  </a:cubicBezTo>
                  <a:cubicBezTo>
                    <a:pt x="645414" y="151765"/>
                    <a:pt x="642366" y="150622"/>
                    <a:pt x="638556" y="149860"/>
                  </a:cubicBezTo>
                  <a:cubicBezTo>
                    <a:pt x="634746" y="149098"/>
                    <a:pt x="630682" y="148717"/>
                    <a:pt x="626237" y="148717"/>
                  </a:cubicBezTo>
                  <a:cubicBezTo>
                    <a:pt x="618871" y="148717"/>
                    <a:pt x="612267" y="149606"/>
                    <a:pt x="606425" y="151257"/>
                  </a:cubicBezTo>
                  <a:cubicBezTo>
                    <a:pt x="600583" y="152908"/>
                    <a:pt x="595757" y="154940"/>
                    <a:pt x="591693" y="157226"/>
                  </a:cubicBezTo>
                  <a:close/>
                  <a:moveTo>
                    <a:pt x="655955" y="217678"/>
                  </a:moveTo>
                  <a:cubicBezTo>
                    <a:pt x="652780" y="216154"/>
                    <a:pt x="649859" y="215011"/>
                    <a:pt x="647319" y="214376"/>
                  </a:cubicBezTo>
                  <a:cubicBezTo>
                    <a:pt x="639318" y="212090"/>
                    <a:pt x="630809" y="210947"/>
                    <a:pt x="621538" y="210947"/>
                  </a:cubicBezTo>
                  <a:cubicBezTo>
                    <a:pt x="613410" y="210947"/>
                    <a:pt x="606933" y="211836"/>
                    <a:pt x="602361" y="213741"/>
                  </a:cubicBezTo>
                  <a:cubicBezTo>
                    <a:pt x="597789" y="215646"/>
                    <a:pt x="594360" y="218059"/>
                    <a:pt x="592328" y="221107"/>
                  </a:cubicBezTo>
                  <a:cubicBezTo>
                    <a:pt x="590296" y="224155"/>
                    <a:pt x="589407" y="227711"/>
                    <a:pt x="589407" y="232156"/>
                  </a:cubicBezTo>
                  <a:cubicBezTo>
                    <a:pt x="589407" y="236855"/>
                    <a:pt x="590423" y="240792"/>
                    <a:pt x="592582" y="244094"/>
                  </a:cubicBezTo>
                  <a:cubicBezTo>
                    <a:pt x="594741" y="247396"/>
                    <a:pt x="597789" y="249809"/>
                    <a:pt x="601980" y="251460"/>
                  </a:cubicBezTo>
                  <a:cubicBezTo>
                    <a:pt x="606171" y="253111"/>
                    <a:pt x="611124" y="254000"/>
                    <a:pt x="616966" y="254000"/>
                  </a:cubicBezTo>
                  <a:cubicBezTo>
                    <a:pt x="624586" y="254000"/>
                    <a:pt x="631190" y="252603"/>
                    <a:pt x="637032" y="249555"/>
                  </a:cubicBezTo>
                  <a:cubicBezTo>
                    <a:pt x="642874" y="246507"/>
                    <a:pt x="647446" y="242443"/>
                    <a:pt x="650748" y="237236"/>
                  </a:cubicBezTo>
                  <a:cubicBezTo>
                    <a:pt x="652272" y="234823"/>
                    <a:pt x="654050" y="232156"/>
                    <a:pt x="655828" y="229489"/>
                  </a:cubicBezTo>
                  <a:lnTo>
                    <a:pt x="655828" y="217678"/>
                  </a:lnTo>
                </a:path>
              </a:pathLst>
            </a:custGeom>
            <a:solidFill>
              <a:srgbClr val="222020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774936" y="5627637"/>
            <a:ext cx="2976743" cy="367046"/>
          </a:xfrm>
          <a:custGeom>
            <a:avLst/>
            <a:gdLst/>
            <a:ahLst/>
            <a:cxnLst/>
            <a:rect l="l" t="t" r="r" b="b"/>
            <a:pathLst>
              <a:path w="2976743" h="367046">
                <a:moveTo>
                  <a:pt x="0" y="0"/>
                </a:moveTo>
                <a:lnTo>
                  <a:pt x="2976744" y="0"/>
                </a:lnTo>
                <a:lnTo>
                  <a:pt x="2976744" y="367046"/>
                </a:lnTo>
                <a:lnTo>
                  <a:pt x="0" y="36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4548559" y="3941712"/>
            <a:ext cx="639137" cy="293056"/>
            <a:chOff x="0" y="0"/>
            <a:chExt cx="639140" cy="2930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9064" cy="293116"/>
            </a:xfrm>
            <a:custGeom>
              <a:avLst/>
              <a:gdLst/>
              <a:ahLst/>
              <a:cxnLst/>
              <a:rect l="l" t="t" r="r" b="b"/>
              <a:pathLst>
                <a:path w="639064" h="293116">
                  <a:moveTo>
                    <a:pt x="109220" y="127127"/>
                  </a:moveTo>
                  <a:lnTo>
                    <a:pt x="86233" y="161544"/>
                  </a:lnTo>
                  <a:cubicBezTo>
                    <a:pt x="78867" y="155956"/>
                    <a:pt x="73914" y="152654"/>
                    <a:pt x="71628" y="151765"/>
                  </a:cubicBezTo>
                  <a:cubicBezTo>
                    <a:pt x="69342" y="150876"/>
                    <a:pt x="66294" y="150368"/>
                    <a:pt x="62611" y="150368"/>
                  </a:cubicBezTo>
                  <a:cubicBezTo>
                    <a:pt x="57404" y="150368"/>
                    <a:pt x="53340" y="151638"/>
                    <a:pt x="50673" y="154051"/>
                  </a:cubicBezTo>
                  <a:cubicBezTo>
                    <a:pt x="48006" y="156464"/>
                    <a:pt x="45974" y="160274"/>
                    <a:pt x="44704" y="165354"/>
                  </a:cubicBezTo>
                  <a:cubicBezTo>
                    <a:pt x="43434" y="170434"/>
                    <a:pt x="42799" y="178943"/>
                    <a:pt x="42799" y="191008"/>
                  </a:cubicBezTo>
                  <a:lnTo>
                    <a:pt x="42799" y="289560"/>
                  </a:lnTo>
                  <a:lnTo>
                    <a:pt x="0" y="289560"/>
                  </a:lnTo>
                  <a:lnTo>
                    <a:pt x="0" y="112776"/>
                  </a:lnTo>
                  <a:lnTo>
                    <a:pt x="42799" y="112776"/>
                  </a:lnTo>
                  <a:lnTo>
                    <a:pt x="42799" y="119634"/>
                  </a:lnTo>
                  <a:cubicBezTo>
                    <a:pt x="42926" y="119507"/>
                    <a:pt x="43053" y="119507"/>
                    <a:pt x="43180" y="119380"/>
                  </a:cubicBezTo>
                  <a:cubicBezTo>
                    <a:pt x="51562" y="112649"/>
                    <a:pt x="60452" y="109220"/>
                    <a:pt x="69723" y="109220"/>
                  </a:cubicBezTo>
                  <a:cubicBezTo>
                    <a:pt x="76327" y="109220"/>
                    <a:pt x="82677" y="110109"/>
                    <a:pt x="88646" y="112014"/>
                  </a:cubicBezTo>
                  <a:cubicBezTo>
                    <a:pt x="94615" y="113919"/>
                    <a:pt x="101600" y="118872"/>
                    <a:pt x="109347" y="127127"/>
                  </a:cubicBezTo>
                  <a:close/>
                  <a:moveTo>
                    <a:pt x="163703" y="112903"/>
                  </a:moveTo>
                  <a:lnTo>
                    <a:pt x="163703" y="218948"/>
                  </a:lnTo>
                  <a:cubicBezTo>
                    <a:pt x="163703" y="230124"/>
                    <a:pt x="165989" y="238379"/>
                    <a:pt x="170561" y="243840"/>
                  </a:cubicBezTo>
                  <a:cubicBezTo>
                    <a:pt x="175133" y="249301"/>
                    <a:pt x="181864" y="252095"/>
                    <a:pt x="190881" y="252095"/>
                  </a:cubicBezTo>
                  <a:cubicBezTo>
                    <a:pt x="197866" y="252095"/>
                    <a:pt x="203835" y="250698"/>
                    <a:pt x="208915" y="247904"/>
                  </a:cubicBezTo>
                  <a:cubicBezTo>
                    <a:pt x="213995" y="245110"/>
                    <a:pt x="217932" y="241173"/>
                    <a:pt x="220726" y="236347"/>
                  </a:cubicBezTo>
                  <a:cubicBezTo>
                    <a:pt x="223520" y="231521"/>
                    <a:pt x="224917" y="225552"/>
                    <a:pt x="224917" y="218821"/>
                  </a:cubicBezTo>
                  <a:lnTo>
                    <a:pt x="224917" y="112776"/>
                  </a:lnTo>
                  <a:lnTo>
                    <a:pt x="267716" y="112776"/>
                  </a:lnTo>
                  <a:lnTo>
                    <a:pt x="267716" y="289560"/>
                  </a:lnTo>
                  <a:lnTo>
                    <a:pt x="224917" y="289560"/>
                  </a:lnTo>
                  <a:lnTo>
                    <a:pt x="227457" y="275844"/>
                  </a:lnTo>
                  <a:cubicBezTo>
                    <a:pt x="226060" y="278003"/>
                    <a:pt x="222123" y="281051"/>
                    <a:pt x="215900" y="284861"/>
                  </a:cubicBezTo>
                  <a:cubicBezTo>
                    <a:pt x="206883" y="290322"/>
                    <a:pt x="196215" y="293116"/>
                    <a:pt x="184023" y="293116"/>
                  </a:cubicBezTo>
                  <a:cubicBezTo>
                    <a:pt x="164973" y="293116"/>
                    <a:pt x="149606" y="286639"/>
                    <a:pt x="138176" y="273558"/>
                  </a:cubicBezTo>
                  <a:cubicBezTo>
                    <a:pt x="126746" y="260477"/>
                    <a:pt x="121031" y="243459"/>
                    <a:pt x="121031" y="222377"/>
                  </a:cubicBezTo>
                  <a:lnTo>
                    <a:pt x="121031" y="112776"/>
                  </a:lnTo>
                  <a:lnTo>
                    <a:pt x="163830" y="112776"/>
                  </a:lnTo>
                  <a:close/>
                  <a:moveTo>
                    <a:pt x="415163" y="127127"/>
                  </a:moveTo>
                  <a:lnTo>
                    <a:pt x="392176" y="161671"/>
                  </a:lnTo>
                  <a:cubicBezTo>
                    <a:pt x="384810" y="156083"/>
                    <a:pt x="379857" y="152781"/>
                    <a:pt x="377571" y="151892"/>
                  </a:cubicBezTo>
                  <a:cubicBezTo>
                    <a:pt x="375285" y="151003"/>
                    <a:pt x="372237" y="150495"/>
                    <a:pt x="368554" y="150495"/>
                  </a:cubicBezTo>
                  <a:cubicBezTo>
                    <a:pt x="363347" y="150495"/>
                    <a:pt x="359283" y="151765"/>
                    <a:pt x="356616" y="154178"/>
                  </a:cubicBezTo>
                  <a:cubicBezTo>
                    <a:pt x="353949" y="156591"/>
                    <a:pt x="351917" y="160401"/>
                    <a:pt x="350647" y="165481"/>
                  </a:cubicBezTo>
                  <a:cubicBezTo>
                    <a:pt x="349377" y="170561"/>
                    <a:pt x="348742" y="179070"/>
                    <a:pt x="348742" y="191135"/>
                  </a:cubicBezTo>
                  <a:lnTo>
                    <a:pt x="348742" y="289560"/>
                  </a:lnTo>
                  <a:lnTo>
                    <a:pt x="305943" y="289560"/>
                  </a:lnTo>
                  <a:lnTo>
                    <a:pt x="305943" y="112776"/>
                  </a:lnTo>
                  <a:lnTo>
                    <a:pt x="348742" y="112776"/>
                  </a:lnTo>
                  <a:lnTo>
                    <a:pt x="348742" y="119634"/>
                  </a:lnTo>
                  <a:cubicBezTo>
                    <a:pt x="348869" y="119507"/>
                    <a:pt x="348996" y="119507"/>
                    <a:pt x="349123" y="119380"/>
                  </a:cubicBezTo>
                  <a:cubicBezTo>
                    <a:pt x="357505" y="112649"/>
                    <a:pt x="366395" y="109220"/>
                    <a:pt x="375666" y="109220"/>
                  </a:cubicBezTo>
                  <a:cubicBezTo>
                    <a:pt x="382270" y="109220"/>
                    <a:pt x="388620" y="110109"/>
                    <a:pt x="394589" y="112014"/>
                  </a:cubicBezTo>
                  <a:cubicBezTo>
                    <a:pt x="400558" y="113919"/>
                    <a:pt x="407543" y="118872"/>
                    <a:pt x="415290" y="127127"/>
                  </a:cubicBezTo>
                  <a:close/>
                  <a:moveTo>
                    <a:pt x="456692" y="157226"/>
                  </a:moveTo>
                  <a:cubicBezTo>
                    <a:pt x="452628" y="159512"/>
                    <a:pt x="447294" y="163195"/>
                    <a:pt x="440817" y="167894"/>
                  </a:cubicBezTo>
                  <a:lnTo>
                    <a:pt x="418973" y="134874"/>
                  </a:lnTo>
                  <a:cubicBezTo>
                    <a:pt x="429260" y="127381"/>
                    <a:pt x="440182" y="121158"/>
                    <a:pt x="451612" y="116459"/>
                  </a:cubicBezTo>
                  <a:cubicBezTo>
                    <a:pt x="463042" y="111760"/>
                    <a:pt x="476758" y="109347"/>
                    <a:pt x="492760" y="109347"/>
                  </a:cubicBezTo>
                  <a:cubicBezTo>
                    <a:pt x="506476" y="109347"/>
                    <a:pt x="518541" y="111506"/>
                    <a:pt x="529209" y="115824"/>
                  </a:cubicBezTo>
                  <a:cubicBezTo>
                    <a:pt x="539877" y="120142"/>
                    <a:pt x="548259" y="126492"/>
                    <a:pt x="554355" y="135001"/>
                  </a:cubicBezTo>
                  <a:cubicBezTo>
                    <a:pt x="560451" y="143510"/>
                    <a:pt x="563626" y="153797"/>
                    <a:pt x="563626" y="165989"/>
                  </a:cubicBezTo>
                  <a:lnTo>
                    <a:pt x="563626" y="289560"/>
                  </a:lnTo>
                  <a:lnTo>
                    <a:pt x="520573" y="289560"/>
                  </a:lnTo>
                  <a:lnTo>
                    <a:pt x="520573" y="278765"/>
                  </a:lnTo>
                  <a:cubicBezTo>
                    <a:pt x="515493" y="282575"/>
                    <a:pt x="510032" y="285496"/>
                    <a:pt x="503936" y="287655"/>
                  </a:cubicBezTo>
                  <a:cubicBezTo>
                    <a:pt x="493903" y="291211"/>
                    <a:pt x="483997" y="293116"/>
                    <a:pt x="474218" y="293116"/>
                  </a:cubicBezTo>
                  <a:cubicBezTo>
                    <a:pt x="463296" y="293116"/>
                    <a:pt x="452882" y="290830"/>
                    <a:pt x="443230" y="286258"/>
                  </a:cubicBezTo>
                  <a:cubicBezTo>
                    <a:pt x="433578" y="281686"/>
                    <a:pt x="425704" y="274828"/>
                    <a:pt x="419735" y="265811"/>
                  </a:cubicBezTo>
                  <a:cubicBezTo>
                    <a:pt x="413766" y="256794"/>
                    <a:pt x="410845" y="246126"/>
                    <a:pt x="410845" y="233680"/>
                  </a:cubicBezTo>
                  <a:cubicBezTo>
                    <a:pt x="410845" y="215646"/>
                    <a:pt x="417195" y="201295"/>
                    <a:pt x="429895" y="190500"/>
                  </a:cubicBezTo>
                  <a:cubicBezTo>
                    <a:pt x="442595" y="179705"/>
                    <a:pt x="459867" y="174244"/>
                    <a:pt x="481584" y="174244"/>
                  </a:cubicBezTo>
                  <a:cubicBezTo>
                    <a:pt x="494157" y="174244"/>
                    <a:pt x="504698" y="175768"/>
                    <a:pt x="513334" y="178689"/>
                  </a:cubicBezTo>
                  <a:cubicBezTo>
                    <a:pt x="515874" y="179578"/>
                    <a:pt x="518287" y="180467"/>
                    <a:pt x="520446" y="181356"/>
                  </a:cubicBezTo>
                  <a:lnTo>
                    <a:pt x="520446" y="169799"/>
                  </a:lnTo>
                  <a:cubicBezTo>
                    <a:pt x="520446" y="165354"/>
                    <a:pt x="519811" y="161925"/>
                    <a:pt x="518414" y="159385"/>
                  </a:cubicBezTo>
                  <a:cubicBezTo>
                    <a:pt x="517017" y="156845"/>
                    <a:pt x="515239" y="154813"/>
                    <a:pt x="512699" y="153289"/>
                  </a:cubicBezTo>
                  <a:cubicBezTo>
                    <a:pt x="510159" y="151765"/>
                    <a:pt x="507111" y="150622"/>
                    <a:pt x="503301" y="149860"/>
                  </a:cubicBezTo>
                  <a:cubicBezTo>
                    <a:pt x="499491" y="149098"/>
                    <a:pt x="495427" y="148717"/>
                    <a:pt x="490982" y="148717"/>
                  </a:cubicBezTo>
                  <a:cubicBezTo>
                    <a:pt x="483616" y="148717"/>
                    <a:pt x="477012" y="149606"/>
                    <a:pt x="471170" y="151257"/>
                  </a:cubicBezTo>
                  <a:cubicBezTo>
                    <a:pt x="465328" y="152908"/>
                    <a:pt x="460502" y="154940"/>
                    <a:pt x="456438" y="157226"/>
                  </a:cubicBezTo>
                  <a:close/>
                  <a:moveTo>
                    <a:pt x="520573" y="217805"/>
                  </a:moveTo>
                  <a:cubicBezTo>
                    <a:pt x="517398" y="216281"/>
                    <a:pt x="514477" y="215265"/>
                    <a:pt x="511937" y="214503"/>
                  </a:cubicBezTo>
                  <a:cubicBezTo>
                    <a:pt x="503936" y="212217"/>
                    <a:pt x="495427" y="211074"/>
                    <a:pt x="486283" y="211074"/>
                  </a:cubicBezTo>
                  <a:cubicBezTo>
                    <a:pt x="478155" y="211074"/>
                    <a:pt x="471678" y="211963"/>
                    <a:pt x="467106" y="213868"/>
                  </a:cubicBezTo>
                  <a:cubicBezTo>
                    <a:pt x="462534" y="215773"/>
                    <a:pt x="459105" y="218186"/>
                    <a:pt x="457073" y="221234"/>
                  </a:cubicBezTo>
                  <a:cubicBezTo>
                    <a:pt x="455041" y="224282"/>
                    <a:pt x="454152" y="227838"/>
                    <a:pt x="454152" y="232283"/>
                  </a:cubicBezTo>
                  <a:cubicBezTo>
                    <a:pt x="454152" y="236982"/>
                    <a:pt x="455168" y="240919"/>
                    <a:pt x="457327" y="244221"/>
                  </a:cubicBezTo>
                  <a:cubicBezTo>
                    <a:pt x="459486" y="247523"/>
                    <a:pt x="462534" y="249936"/>
                    <a:pt x="466725" y="251587"/>
                  </a:cubicBezTo>
                  <a:cubicBezTo>
                    <a:pt x="470916" y="253238"/>
                    <a:pt x="475869" y="254127"/>
                    <a:pt x="481711" y="254127"/>
                  </a:cubicBezTo>
                  <a:cubicBezTo>
                    <a:pt x="489331" y="254127"/>
                    <a:pt x="495935" y="252730"/>
                    <a:pt x="501777" y="249682"/>
                  </a:cubicBezTo>
                  <a:cubicBezTo>
                    <a:pt x="507619" y="246634"/>
                    <a:pt x="512191" y="242570"/>
                    <a:pt x="515493" y="237236"/>
                  </a:cubicBezTo>
                  <a:cubicBezTo>
                    <a:pt x="517017" y="234823"/>
                    <a:pt x="518668" y="232156"/>
                    <a:pt x="520573" y="229489"/>
                  </a:cubicBezTo>
                  <a:lnTo>
                    <a:pt x="520573" y="217678"/>
                  </a:lnTo>
                  <a:close/>
                  <a:moveTo>
                    <a:pt x="596265" y="0"/>
                  </a:moveTo>
                  <a:lnTo>
                    <a:pt x="596265" y="289560"/>
                  </a:lnTo>
                  <a:lnTo>
                    <a:pt x="639064" y="289560"/>
                  </a:lnTo>
                  <a:lnTo>
                    <a:pt x="639064" y="0"/>
                  </a:lnTo>
                  <a:lnTo>
                    <a:pt x="596265" y="0"/>
                  </a:lnTo>
                </a:path>
              </a:pathLst>
            </a:custGeom>
            <a:solidFill>
              <a:srgbClr val="22202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673516" y="4789437"/>
            <a:ext cx="2334492" cy="367046"/>
          </a:xfrm>
          <a:custGeom>
            <a:avLst/>
            <a:gdLst/>
            <a:ahLst/>
            <a:cxnLst/>
            <a:rect l="l" t="t" r="r" b="b"/>
            <a:pathLst>
              <a:path w="2334492" h="367046">
                <a:moveTo>
                  <a:pt x="0" y="0"/>
                </a:moveTo>
                <a:lnTo>
                  <a:pt x="2334492" y="0"/>
                </a:lnTo>
                <a:lnTo>
                  <a:pt x="2334492" y="367046"/>
                </a:lnTo>
                <a:lnTo>
                  <a:pt x="0" y="3670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415639" y="3941712"/>
            <a:ext cx="735035" cy="293056"/>
            <a:chOff x="0" y="0"/>
            <a:chExt cx="735038" cy="2930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4949" cy="293116"/>
            </a:xfrm>
            <a:custGeom>
              <a:avLst/>
              <a:gdLst/>
              <a:ahLst/>
              <a:cxnLst/>
              <a:rect l="l" t="t" r="r" b="b"/>
              <a:pathLst>
                <a:path w="734949" h="293116">
                  <a:moveTo>
                    <a:pt x="26543" y="112776"/>
                  </a:moveTo>
                  <a:lnTo>
                    <a:pt x="26543" y="56388"/>
                  </a:lnTo>
                  <a:lnTo>
                    <a:pt x="69215" y="56388"/>
                  </a:lnTo>
                  <a:lnTo>
                    <a:pt x="69215" y="112776"/>
                  </a:lnTo>
                  <a:lnTo>
                    <a:pt x="95758" y="112776"/>
                  </a:lnTo>
                  <a:lnTo>
                    <a:pt x="95758" y="153797"/>
                  </a:lnTo>
                  <a:lnTo>
                    <a:pt x="69215" y="153797"/>
                  </a:lnTo>
                  <a:lnTo>
                    <a:pt x="69215" y="289560"/>
                  </a:lnTo>
                  <a:lnTo>
                    <a:pt x="26543" y="289560"/>
                  </a:lnTo>
                  <a:lnTo>
                    <a:pt x="26543" y="153797"/>
                  </a:lnTo>
                  <a:lnTo>
                    <a:pt x="0" y="153797"/>
                  </a:lnTo>
                  <a:lnTo>
                    <a:pt x="0" y="112776"/>
                  </a:lnTo>
                  <a:lnTo>
                    <a:pt x="26543" y="112776"/>
                  </a:lnTo>
                  <a:close/>
                  <a:moveTo>
                    <a:pt x="218567" y="127000"/>
                  </a:moveTo>
                  <a:lnTo>
                    <a:pt x="195580" y="161544"/>
                  </a:lnTo>
                  <a:cubicBezTo>
                    <a:pt x="188214" y="155956"/>
                    <a:pt x="183261" y="152654"/>
                    <a:pt x="180975" y="151765"/>
                  </a:cubicBezTo>
                  <a:cubicBezTo>
                    <a:pt x="178689" y="150876"/>
                    <a:pt x="175641" y="150368"/>
                    <a:pt x="171958" y="150368"/>
                  </a:cubicBezTo>
                  <a:cubicBezTo>
                    <a:pt x="166751" y="150368"/>
                    <a:pt x="162687" y="151638"/>
                    <a:pt x="160020" y="154051"/>
                  </a:cubicBezTo>
                  <a:cubicBezTo>
                    <a:pt x="157353" y="156464"/>
                    <a:pt x="155321" y="160274"/>
                    <a:pt x="154051" y="165354"/>
                  </a:cubicBezTo>
                  <a:cubicBezTo>
                    <a:pt x="152781" y="170434"/>
                    <a:pt x="152146" y="178943"/>
                    <a:pt x="152146" y="191008"/>
                  </a:cubicBezTo>
                  <a:lnTo>
                    <a:pt x="152146" y="289560"/>
                  </a:lnTo>
                  <a:lnTo>
                    <a:pt x="109220" y="289560"/>
                  </a:lnTo>
                  <a:lnTo>
                    <a:pt x="109220" y="112776"/>
                  </a:lnTo>
                  <a:lnTo>
                    <a:pt x="152146" y="112776"/>
                  </a:lnTo>
                  <a:lnTo>
                    <a:pt x="152146" y="119634"/>
                  </a:lnTo>
                  <a:cubicBezTo>
                    <a:pt x="152273" y="119507"/>
                    <a:pt x="152400" y="119507"/>
                    <a:pt x="152527" y="119380"/>
                  </a:cubicBezTo>
                  <a:cubicBezTo>
                    <a:pt x="160909" y="112649"/>
                    <a:pt x="169799" y="109220"/>
                    <a:pt x="179070" y="109220"/>
                  </a:cubicBezTo>
                  <a:cubicBezTo>
                    <a:pt x="185674" y="109220"/>
                    <a:pt x="192024" y="110109"/>
                    <a:pt x="197993" y="112014"/>
                  </a:cubicBezTo>
                  <a:cubicBezTo>
                    <a:pt x="203962" y="113919"/>
                    <a:pt x="210947" y="118872"/>
                    <a:pt x="218694" y="127127"/>
                  </a:cubicBezTo>
                  <a:close/>
                  <a:moveTo>
                    <a:pt x="238125" y="71882"/>
                  </a:moveTo>
                  <a:cubicBezTo>
                    <a:pt x="232791" y="66548"/>
                    <a:pt x="230251" y="60325"/>
                    <a:pt x="230251" y="53086"/>
                  </a:cubicBezTo>
                  <a:cubicBezTo>
                    <a:pt x="230251" y="45593"/>
                    <a:pt x="232918" y="39243"/>
                    <a:pt x="238252" y="34036"/>
                  </a:cubicBezTo>
                  <a:cubicBezTo>
                    <a:pt x="243586" y="28829"/>
                    <a:pt x="249809" y="26289"/>
                    <a:pt x="256921" y="26289"/>
                  </a:cubicBezTo>
                  <a:cubicBezTo>
                    <a:pt x="264414" y="26289"/>
                    <a:pt x="270637" y="28956"/>
                    <a:pt x="275844" y="34163"/>
                  </a:cubicBezTo>
                  <a:cubicBezTo>
                    <a:pt x="281051" y="39370"/>
                    <a:pt x="283718" y="45593"/>
                    <a:pt x="283718" y="53086"/>
                  </a:cubicBezTo>
                  <a:cubicBezTo>
                    <a:pt x="283718" y="60198"/>
                    <a:pt x="281178" y="66421"/>
                    <a:pt x="275971" y="71755"/>
                  </a:cubicBezTo>
                  <a:cubicBezTo>
                    <a:pt x="270764" y="77089"/>
                    <a:pt x="264541" y="79756"/>
                    <a:pt x="256921" y="79756"/>
                  </a:cubicBezTo>
                  <a:cubicBezTo>
                    <a:pt x="249809" y="79756"/>
                    <a:pt x="243459" y="77089"/>
                    <a:pt x="238125" y="71882"/>
                  </a:cubicBezTo>
                  <a:close/>
                  <a:moveTo>
                    <a:pt x="235585" y="289433"/>
                  </a:moveTo>
                  <a:lnTo>
                    <a:pt x="235585" y="112776"/>
                  </a:lnTo>
                  <a:lnTo>
                    <a:pt x="278384" y="112776"/>
                  </a:lnTo>
                  <a:lnTo>
                    <a:pt x="278384" y="289560"/>
                  </a:lnTo>
                  <a:lnTo>
                    <a:pt x="235458" y="289560"/>
                  </a:lnTo>
                  <a:close/>
                  <a:moveTo>
                    <a:pt x="320040" y="0"/>
                  </a:moveTo>
                  <a:lnTo>
                    <a:pt x="362839" y="0"/>
                  </a:lnTo>
                  <a:lnTo>
                    <a:pt x="362839" y="127508"/>
                  </a:lnTo>
                  <a:cubicBezTo>
                    <a:pt x="365506" y="124968"/>
                    <a:pt x="368427" y="122809"/>
                    <a:pt x="371475" y="120777"/>
                  </a:cubicBezTo>
                  <a:cubicBezTo>
                    <a:pt x="382905" y="113157"/>
                    <a:pt x="395986" y="109347"/>
                    <a:pt x="410845" y="109347"/>
                  </a:cubicBezTo>
                  <a:cubicBezTo>
                    <a:pt x="426974" y="109347"/>
                    <a:pt x="441579" y="113030"/>
                    <a:pt x="454787" y="120523"/>
                  </a:cubicBezTo>
                  <a:cubicBezTo>
                    <a:pt x="467995" y="128016"/>
                    <a:pt x="478663" y="138557"/>
                    <a:pt x="486537" y="152273"/>
                  </a:cubicBezTo>
                  <a:cubicBezTo>
                    <a:pt x="494411" y="165989"/>
                    <a:pt x="498475" y="182245"/>
                    <a:pt x="498475" y="201168"/>
                  </a:cubicBezTo>
                  <a:cubicBezTo>
                    <a:pt x="498475" y="219837"/>
                    <a:pt x="494538" y="236093"/>
                    <a:pt x="486537" y="249936"/>
                  </a:cubicBezTo>
                  <a:cubicBezTo>
                    <a:pt x="478536" y="263779"/>
                    <a:pt x="467995" y="274447"/>
                    <a:pt x="454787" y="281813"/>
                  </a:cubicBezTo>
                  <a:cubicBezTo>
                    <a:pt x="441579" y="289179"/>
                    <a:pt x="426974" y="292989"/>
                    <a:pt x="410845" y="292989"/>
                  </a:cubicBezTo>
                  <a:cubicBezTo>
                    <a:pt x="395986" y="292989"/>
                    <a:pt x="382905" y="289179"/>
                    <a:pt x="371475" y="281559"/>
                  </a:cubicBezTo>
                  <a:cubicBezTo>
                    <a:pt x="368427" y="279527"/>
                    <a:pt x="365506" y="277241"/>
                    <a:pt x="362839" y="274701"/>
                  </a:cubicBezTo>
                  <a:lnTo>
                    <a:pt x="362839" y="289560"/>
                  </a:lnTo>
                  <a:lnTo>
                    <a:pt x="320040" y="289560"/>
                  </a:lnTo>
                  <a:lnTo>
                    <a:pt x="320040" y="0"/>
                  </a:lnTo>
                  <a:close/>
                  <a:moveTo>
                    <a:pt x="362839" y="201168"/>
                  </a:moveTo>
                  <a:cubicBezTo>
                    <a:pt x="362839" y="212344"/>
                    <a:pt x="365125" y="221615"/>
                    <a:pt x="369570" y="229235"/>
                  </a:cubicBezTo>
                  <a:cubicBezTo>
                    <a:pt x="374015" y="236855"/>
                    <a:pt x="379730" y="242443"/>
                    <a:pt x="386588" y="246253"/>
                  </a:cubicBezTo>
                  <a:cubicBezTo>
                    <a:pt x="393446" y="250063"/>
                    <a:pt x="400431" y="251968"/>
                    <a:pt x="407416" y="251968"/>
                  </a:cubicBezTo>
                  <a:cubicBezTo>
                    <a:pt x="416306" y="251968"/>
                    <a:pt x="424307" y="250063"/>
                    <a:pt x="431546" y="246253"/>
                  </a:cubicBezTo>
                  <a:cubicBezTo>
                    <a:pt x="438785" y="242443"/>
                    <a:pt x="444500" y="236601"/>
                    <a:pt x="448818" y="229108"/>
                  </a:cubicBezTo>
                  <a:cubicBezTo>
                    <a:pt x="453136" y="221615"/>
                    <a:pt x="455422" y="212217"/>
                    <a:pt x="455422" y="201168"/>
                  </a:cubicBezTo>
                  <a:cubicBezTo>
                    <a:pt x="455422" y="190119"/>
                    <a:pt x="453263" y="180721"/>
                    <a:pt x="448818" y="173228"/>
                  </a:cubicBezTo>
                  <a:cubicBezTo>
                    <a:pt x="444373" y="165735"/>
                    <a:pt x="438658" y="160020"/>
                    <a:pt x="431546" y="156210"/>
                  </a:cubicBezTo>
                  <a:cubicBezTo>
                    <a:pt x="424434" y="152400"/>
                    <a:pt x="416306" y="150368"/>
                    <a:pt x="407416" y="150368"/>
                  </a:cubicBezTo>
                  <a:cubicBezTo>
                    <a:pt x="400431" y="150368"/>
                    <a:pt x="393446" y="152273"/>
                    <a:pt x="386588" y="156083"/>
                  </a:cubicBezTo>
                  <a:cubicBezTo>
                    <a:pt x="379730" y="159893"/>
                    <a:pt x="374142" y="165608"/>
                    <a:pt x="369570" y="173228"/>
                  </a:cubicBezTo>
                  <a:cubicBezTo>
                    <a:pt x="364998" y="180848"/>
                    <a:pt x="362839" y="190119"/>
                    <a:pt x="362839" y="201168"/>
                  </a:cubicBezTo>
                  <a:close/>
                  <a:moveTo>
                    <a:pt x="552577" y="157226"/>
                  </a:moveTo>
                  <a:cubicBezTo>
                    <a:pt x="548513" y="159512"/>
                    <a:pt x="543179" y="163195"/>
                    <a:pt x="536702" y="167894"/>
                  </a:cubicBezTo>
                  <a:lnTo>
                    <a:pt x="514858" y="134874"/>
                  </a:lnTo>
                  <a:cubicBezTo>
                    <a:pt x="525145" y="127381"/>
                    <a:pt x="536067" y="121158"/>
                    <a:pt x="547497" y="116459"/>
                  </a:cubicBezTo>
                  <a:cubicBezTo>
                    <a:pt x="558927" y="111760"/>
                    <a:pt x="572643" y="109347"/>
                    <a:pt x="588645" y="109347"/>
                  </a:cubicBezTo>
                  <a:cubicBezTo>
                    <a:pt x="602361" y="109347"/>
                    <a:pt x="614426" y="111506"/>
                    <a:pt x="625094" y="115824"/>
                  </a:cubicBezTo>
                  <a:cubicBezTo>
                    <a:pt x="635762" y="120142"/>
                    <a:pt x="644144" y="126492"/>
                    <a:pt x="650240" y="135001"/>
                  </a:cubicBezTo>
                  <a:cubicBezTo>
                    <a:pt x="656336" y="143510"/>
                    <a:pt x="659511" y="153797"/>
                    <a:pt x="659511" y="165989"/>
                  </a:cubicBezTo>
                  <a:lnTo>
                    <a:pt x="659511" y="289560"/>
                  </a:lnTo>
                  <a:lnTo>
                    <a:pt x="616458" y="289560"/>
                  </a:lnTo>
                  <a:lnTo>
                    <a:pt x="616458" y="278765"/>
                  </a:lnTo>
                  <a:cubicBezTo>
                    <a:pt x="611378" y="282575"/>
                    <a:pt x="605917" y="285496"/>
                    <a:pt x="599821" y="287655"/>
                  </a:cubicBezTo>
                  <a:cubicBezTo>
                    <a:pt x="589788" y="291211"/>
                    <a:pt x="580009" y="293116"/>
                    <a:pt x="570103" y="293116"/>
                  </a:cubicBezTo>
                  <a:cubicBezTo>
                    <a:pt x="559181" y="293116"/>
                    <a:pt x="548767" y="290830"/>
                    <a:pt x="539115" y="286258"/>
                  </a:cubicBezTo>
                  <a:cubicBezTo>
                    <a:pt x="529463" y="281686"/>
                    <a:pt x="521589" y="274828"/>
                    <a:pt x="515620" y="265811"/>
                  </a:cubicBezTo>
                  <a:cubicBezTo>
                    <a:pt x="509651" y="256794"/>
                    <a:pt x="506730" y="246126"/>
                    <a:pt x="506730" y="233680"/>
                  </a:cubicBezTo>
                  <a:cubicBezTo>
                    <a:pt x="506730" y="215646"/>
                    <a:pt x="513080" y="201295"/>
                    <a:pt x="525780" y="190500"/>
                  </a:cubicBezTo>
                  <a:cubicBezTo>
                    <a:pt x="538480" y="179705"/>
                    <a:pt x="555752" y="174244"/>
                    <a:pt x="577469" y="174244"/>
                  </a:cubicBezTo>
                  <a:cubicBezTo>
                    <a:pt x="590042" y="174244"/>
                    <a:pt x="600583" y="175768"/>
                    <a:pt x="609219" y="178689"/>
                  </a:cubicBezTo>
                  <a:cubicBezTo>
                    <a:pt x="611759" y="179578"/>
                    <a:pt x="614172" y="180467"/>
                    <a:pt x="616331" y="181356"/>
                  </a:cubicBezTo>
                  <a:lnTo>
                    <a:pt x="616331" y="169799"/>
                  </a:lnTo>
                  <a:cubicBezTo>
                    <a:pt x="616331" y="165354"/>
                    <a:pt x="615696" y="161925"/>
                    <a:pt x="614299" y="159385"/>
                  </a:cubicBezTo>
                  <a:cubicBezTo>
                    <a:pt x="612902" y="156845"/>
                    <a:pt x="611124" y="154813"/>
                    <a:pt x="608584" y="153289"/>
                  </a:cubicBezTo>
                  <a:cubicBezTo>
                    <a:pt x="606044" y="151765"/>
                    <a:pt x="602996" y="150622"/>
                    <a:pt x="599186" y="149860"/>
                  </a:cubicBezTo>
                  <a:cubicBezTo>
                    <a:pt x="595376" y="149098"/>
                    <a:pt x="591312" y="148717"/>
                    <a:pt x="586867" y="148717"/>
                  </a:cubicBezTo>
                  <a:cubicBezTo>
                    <a:pt x="579501" y="148717"/>
                    <a:pt x="572897" y="149606"/>
                    <a:pt x="567055" y="151257"/>
                  </a:cubicBezTo>
                  <a:cubicBezTo>
                    <a:pt x="561213" y="152908"/>
                    <a:pt x="556260" y="154940"/>
                    <a:pt x="552196" y="157226"/>
                  </a:cubicBezTo>
                  <a:close/>
                  <a:moveTo>
                    <a:pt x="616458" y="217805"/>
                  </a:moveTo>
                  <a:cubicBezTo>
                    <a:pt x="613283" y="216281"/>
                    <a:pt x="610362" y="215265"/>
                    <a:pt x="607822" y="214503"/>
                  </a:cubicBezTo>
                  <a:cubicBezTo>
                    <a:pt x="599821" y="212217"/>
                    <a:pt x="591312" y="211074"/>
                    <a:pt x="582041" y="211074"/>
                  </a:cubicBezTo>
                  <a:cubicBezTo>
                    <a:pt x="573913" y="211074"/>
                    <a:pt x="567563" y="211963"/>
                    <a:pt x="562864" y="213868"/>
                  </a:cubicBezTo>
                  <a:cubicBezTo>
                    <a:pt x="558165" y="215773"/>
                    <a:pt x="554863" y="218186"/>
                    <a:pt x="552831" y="221234"/>
                  </a:cubicBezTo>
                  <a:cubicBezTo>
                    <a:pt x="550799" y="224282"/>
                    <a:pt x="549910" y="227838"/>
                    <a:pt x="549910" y="232283"/>
                  </a:cubicBezTo>
                  <a:cubicBezTo>
                    <a:pt x="549910" y="236982"/>
                    <a:pt x="550926" y="240919"/>
                    <a:pt x="553085" y="244221"/>
                  </a:cubicBezTo>
                  <a:cubicBezTo>
                    <a:pt x="555244" y="247523"/>
                    <a:pt x="558292" y="249936"/>
                    <a:pt x="562483" y="251587"/>
                  </a:cubicBezTo>
                  <a:cubicBezTo>
                    <a:pt x="566674" y="253238"/>
                    <a:pt x="571627" y="254127"/>
                    <a:pt x="577469" y="254127"/>
                  </a:cubicBezTo>
                  <a:cubicBezTo>
                    <a:pt x="585089" y="254127"/>
                    <a:pt x="591693" y="252730"/>
                    <a:pt x="597535" y="249682"/>
                  </a:cubicBezTo>
                  <a:cubicBezTo>
                    <a:pt x="603377" y="246634"/>
                    <a:pt x="607949" y="242570"/>
                    <a:pt x="611251" y="237236"/>
                  </a:cubicBezTo>
                  <a:cubicBezTo>
                    <a:pt x="612775" y="234823"/>
                    <a:pt x="614426" y="232156"/>
                    <a:pt x="616331" y="229489"/>
                  </a:cubicBezTo>
                  <a:lnTo>
                    <a:pt x="616331" y="217678"/>
                  </a:lnTo>
                  <a:close/>
                  <a:moveTo>
                    <a:pt x="692150" y="0"/>
                  </a:moveTo>
                  <a:lnTo>
                    <a:pt x="692150" y="289560"/>
                  </a:lnTo>
                  <a:lnTo>
                    <a:pt x="734949" y="289560"/>
                  </a:lnTo>
                  <a:lnTo>
                    <a:pt x="734949" y="0"/>
                  </a:lnTo>
                  <a:lnTo>
                    <a:pt x="692150" y="0"/>
                  </a:lnTo>
                </a:path>
              </a:pathLst>
            </a:custGeom>
            <a:solidFill>
              <a:srgbClr val="22202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764344" y="2036797"/>
            <a:ext cx="6635277" cy="483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5"/>
              </a:lnSpc>
            </a:pPr>
            <a:r>
              <a:rPr lang="en-US" sz="3975" spc="59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Introduction to India's Tapestry</a:t>
            </a:r>
          </a:p>
          <a:p>
            <a:pPr algn="l">
              <a:lnSpc>
                <a:spcPts val="3318"/>
              </a:lnSpc>
            </a:pP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India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is a vibrant nation, woven with diverse threads of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rural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tribal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and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urban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societies. This presentation explores the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social dynamics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of these communities through the lens of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constitutional justice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illuminating their unique challenges and contributions to the nation’s identity.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038308" cy="6543799"/>
          </a:xfrm>
          <a:custGeom>
            <a:avLst/>
            <a:gdLst/>
            <a:ahLst/>
            <a:cxnLst/>
            <a:rect l="l" t="t" r="r" b="b"/>
            <a:pathLst>
              <a:path w="7038308" h="6543799">
                <a:moveTo>
                  <a:pt x="0" y="0"/>
                </a:moveTo>
                <a:lnTo>
                  <a:pt x="7038308" y="0"/>
                </a:lnTo>
                <a:lnTo>
                  <a:pt x="7038308" y="6543799"/>
                </a:lnTo>
                <a:lnTo>
                  <a:pt x="0" y="6543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4" t="-3940" b="-3772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424851" y="8262528"/>
            <a:ext cx="2003422" cy="675589"/>
            <a:chOff x="0" y="0"/>
            <a:chExt cx="2003425" cy="675589"/>
          </a:xfrm>
        </p:grpSpPr>
        <p:sp>
          <p:nvSpPr>
            <p:cNvPr id="5" name="Freeform 5"/>
            <p:cNvSpPr/>
            <p:nvPr/>
          </p:nvSpPr>
          <p:spPr>
            <a:xfrm>
              <a:off x="1393317" y="65405"/>
              <a:ext cx="546608" cy="546735"/>
            </a:xfrm>
            <a:custGeom>
              <a:avLst/>
              <a:gdLst/>
              <a:ahLst/>
              <a:cxnLst/>
              <a:rect l="l" t="t" r="r" b="b"/>
              <a:pathLst>
                <a:path w="546608" h="546735">
                  <a:moveTo>
                    <a:pt x="546608" y="0"/>
                  </a:moveTo>
                  <a:lnTo>
                    <a:pt x="0" y="546735"/>
                  </a:lnTo>
                  <a:lnTo>
                    <a:pt x="546608" y="546735"/>
                  </a:lnTo>
                  <a:lnTo>
                    <a:pt x="546608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727964" y="635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548640"/>
                  </a:moveTo>
                  <a:lnTo>
                    <a:pt x="548640" y="0"/>
                  </a:lnTo>
                  <a:lnTo>
                    <a:pt x="0" y="548640"/>
                  </a:lnTo>
                  <a:lnTo>
                    <a:pt x="548640" y="54864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548640"/>
                  </a:moveTo>
                  <a:lnTo>
                    <a:pt x="548640" y="0"/>
                  </a:lnTo>
                  <a:lnTo>
                    <a:pt x="0" y="548640"/>
                  </a:lnTo>
                  <a:lnTo>
                    <a:pt x="548640" y="548640"/>
                  </a:lnTo>
                  <a:close/>
                </a:path>
              </a:pathLst>
            </a:custGeom>
            <a:solidFill>
              <a:srgbClr val="22202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144038" y="2370477"/>
            <a:ext cx="6718821" cy="5086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5"/>
              </a:lnSpc>
            </a:pPr>
            <a:r>
              <a:rPr lang="en-US" sz="3675" spc="55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Rural Societies: The Heart of India</a:t>
            </a:r>
          </a:p>
          <a:p>
            <a:pPr algn="l">
              <a:lnSpc>
                <a:spcPts val="3582"/>
              </a:lnSpc>
            </a:pP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Rural societies in India are the </a:t>
            </a:r>
            <a:r>
              <a:rPr lang="en-US" sz="300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bedrock</a:t>
            </a: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of its cultural heritage. They embody </a:t>
            </a:r>
            <a:r>
              <a:rPr lang="en-US" sz="300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traditions</a:t>
            </a: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</a:t>
            </a:r>
            <a:r>
              <a:rPr lang="en-US" sz="300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agriculture</a:t>
            </a: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and </a:t>
            </a:r>
            <a:r>
              <a:rPr lang="en-US" sz="300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community</a:t>
            </a: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living. Understanding their </a:t>
            </a:r>
            <a:r>
              <a:rPr lang="en-US" sz="300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struggles</a:t>
            </a: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for resources and </a:t>
            </a:r>
            <a:r>
              <a:rPr lang="en-US" sz="300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rights</a:t>
            </a: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is crucial in promoting </a:t>
            </a:r>
            <a:r>
              <a:rPr lang="en-US" sz="300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constitutional justice</a:t>
            </a:r>
            <a:r>
              <a:rPr lang="en-US" sz="300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and ensuring their voices are heard.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038308" cy="6543799"/>
          </a:xfrm>
          <a:custGeom>
            <a:avLst/>
            <a:gdLst/>
            <a:ahLst/>
            <a:cxnLst/>
            <a:rect l="l" t="t" r="r" b="b"/>
            <a:pathLst>
              <a:path w="7038308" h="6543799">
                <a:moveTo>
                  <a:pt x="0" y="0"/>
                </a:moveTo>
                <a:lnTo>
                  <a:pt x="7038308" y="0"/>
                </a:lnTo>
                <a:lnTo>
                  <a:pt x="7038308" y="6543799"/>
                </a:lnTo>
                <a:lnTo>
                  <a:pt x="0" y="6543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4" t="-3940" b="-3772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424851" y="8262528"/>
            <a:ext cx="2003422" cy="675589"/>
            <a:chOff x="0" y="0"/>
            <a:chExt cx="2003425" cy="675589"/>
          </a:xfrm>
        </p:grpSpPr>
        <p:sp>
          <p:nvSpPr>
            <p:cNvPr id="5" name="Freeform 5"/>
            <p:cNvSpPr/>
            <p:nvPr/>
          </p:nvSpPr>
          <p:spPr>
            <a:xfrm>
              <a:off x="1393317" y="65405"/>
              <a:ext cx="546608" cy="546735"/>
            </a:xfrm>
            <a:custGeom>
              <a:avLst/>
              <a:gdLst/>
              <a:ahLst/>
              <a:cxnLst/>
              <a:rect l="l" t="t" r="r" b="b"/>
              <a:pathLst>
                <a:path w="546608" h="546735">
                  <a:moveTo>
                    <a:pt x="546608" y="0"/>
                  </a:moveTo>
                  <a:lnTo>
                    <a:pt x="0" y="546735"/>
                  </a:lnTo>
                  <a:lnTo>
                    <a:pt x="546608" y="546735"/>
                  </a:lnTo>
                  <a:lnTo>
                    <a:pt x="546608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727964" y="635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548640"/>
                  </a:moveTo>
                  <a:lnTo>
                    <a:pt x="548640" y="0"/>
                  </a:lnTo>
                  <a:lnTo>
                    <a:pt x="0" y="548640"/>
                  </a:lnTo>
                  <a:lnTo>
                    <a:pt x="548640" y="54864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548640"/>
                  </a:moveTo>
                  <a:lnTo>
                    <a:pt x="548640" y="0"/>
                  </a:lnTo>
                  <a:lnTo>
                    <a:pt x="0" y="548640"/>
                  </a:lnTo>
                  <a:lnTo>
                    <a:pt x="548640" y="548640"/>
                  </a:lnTo>
                  <a:close/>
                </a:path>
              </a:pathLst>
            </a:custGeom>
            <a:solidFill>
              <a:srgbClr val="22202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144038" y="2435971"/>
            <a:ext cx="6283147" cy="4256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3450" spc="5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Tribal Communities: Guardians of Tradition</a:t>
            </a:r>
          </a:p>
          <a:p>
            <a:pPr algn="l">
              <a:lnSpc>
                <a:spcPts val="3223"/>
              </a:lnSpc>
            </a:pPr>
            <a:r>
              <a:rPr lang="en-US" sz="2700" spc="10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Tribal communities are the </a:t>
            </a:r>
            <a:r>
              <a:rPr lang="en-US" sz="2700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keepers</a:t>
            </a:r>
            <a:r>
              <a:rPr lang="en-US" sz="2700" spc="10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of ancient traditions and </a:t>
            </a:r>
            <a:r>
              <a:rPr lang="en-US" sz="2700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ecological wisdom</a:t>
            </a:r>
            <a:r>
              <a:rPr lang="en-US" sz="2700" spc="10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 Their </a:t>
            </a:r>
            <a:r>
              <a:rPr lang="en-US" sz="2700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rights</a:t>
            </a:r>
            <a:r>
              <a:rPr lang="en-US" sz="2700" spc="10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to land and resources are often overlooked. This slide highlights their </a:t>
            </a:r>
            <a:r>
              <a:rPr lang="en-US" sz="2700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struggles</a:t>
            </a:r>
            <a:r>
              <a:rPr lang="en-US" sz="2700" spc="10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and the importance of </a:t>
            </a:r>
            <a:r>
              <a:rPr lang="en-US" sz="2700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legal recognition</a:t>
            </a:r>
            <a:r>
              <a:rPr lang="en-US" sz="2700" spc="10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in achieving </a:t>
            </a:r>
            <a:r>
              <a:rPr lang="en-US" sz="2700" spc="1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social justice</a:t>
            </a:r>
            <a:r>
              <a:rPr lang="en-US" sz="2700" spc="10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348778" y="2599239"/>
            <a:ext cx="7980845" cy="4331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74"/>
              </a:lnSpc>
            </a:pPr>
            <a:r>
              <a:rPr lang="en-US" sz="4125" spc="6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Urban Societies: The Modern Fabric</a:t>
            </a:r>
          </a:p>
          <a:p>
            <a:pPr algn="r">
              <a:lnSpc>
                <a:spcPts val="3501"/>
              </a:lnSpc>
            </a:pPr>
            <a:r>
              <a:rPr lang="en-US" sz="292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Urban societies are characterized by </a:t>
            </a:r>
            <a:r>
              <a:rPr lang="en-US" sz="292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diversity </a:t>
            </a:r>
            <a:r>
              <a:rPr lang="en-US" sz="292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and </a:t>
            </a:r>
            <a:r>
              <a:rPr lang="en-US" sz="292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dynamism</a:t>
            </a:r>
            <a:r>
              <a:rPr lang="en-US" sz="292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 They face unique challenges such as </a:t>
            </a:r>
            <a:r>
              <a:rPr lang="en-US" sz="292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migration</a:t>
            </a:r>
            <a:r>
              <a:rPr lang="en-US" sz="292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</a:t>
            </a:r>
            <a:r>
              <a:rPr lang="en-US" sz="292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poverty</a:t>
            </a:r>
            <a:r>
              <a:rPr lang="en-US" sz="292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and </a:t>
            </a:r>
            <a:r>
              <a:rPr lang="en-US" sz="292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inequality</a:t>
            </a:r>
            <a:r>
              <a:rPr lang="en-US" sz="292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 This section delves into how urbanization impacts </a:t>
            </a:r>
            <a:r>
              <a:rPr lang="en-US" sz="292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social structures</a:t>
            </a:r>
            <a:r>
              <a:rPr lang="en-US" sz="292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and the quest for </a:t>
            </a:r>
            <a:r>
              <a:rPr lang="en-US" sz="292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constitutional justice</a:t>
            </a:r>
            <a:r>
              <a:rPr lang="en-US" sz="292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038308" cy="6543799"/>
          </a:xfrm>
          <a:custGeom>
            <a:avLst/>
            <a:gdLst/>
            <a:ahLst/>
            <a:cxnLst/>
            <a:rect l="l" t="t" r="r" b="b"/>
            <a:pathLst>
              <a:path w="7038308" h="6543799">
                <a:moveTo>
                  <a:pt x="0" y="0"/>
                </a:moveTo>
                <a:lnTo>
                  <a:pt x="7038308" y="0"/>
                </a:lnTo>
                <a:lnTo>
                  <a:pt x="7038308" y="6543799"/>
                </a:lnTo>
                <a:lnTo>
                  <a:pt x="0" y="6543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4" t="-3940" b="-3772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424851" y="8262528"/>
            <a:ext cx="2003422" cy="675589"/>
            <a:chOff x="0" y="0"/>
            <a:chExt cx="2003425" cy="675589"/>
          </a:xfrm>
        </p:grpSpPr>
        <p:sp>
          <p:nvSpPr>
            <p:cNvPr id="5" name="Freeform 5"/>
            <p:cNvSpPr/>
            <p:nvPr/>
          </p:nvSpPr>
          <p:spPr>
            <a:xfrm>
              <a:off x="1393317" y="65405"/>
              <a:ext cx="546608" cy="546735"/>
            </a:xfrm>
            <a:custGeom>
              <a:avLst/>
              <a:gdLst/>
              <a:ahLst/>
              <a:cxnLst/>
              <a:rect l="l" t="t" r="r" b="b"/>
              <a:pathLst>
                <a:path w="546608" h="546735">
                  <a:moveTo>
                    <a:pt x="546608" y="0"/>
                  </a:moveTo>
                  <a:lnTo>
                    <a:pt x="0" y="546735"/>
                  </a:lnTo>
                  <a:lnTo>
                    <a:pt x="546608" y="546735"/>
                  </a:lnTo>
                  <a:lnTo>
                    <a:pt x="546608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727964" y="635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548640"/>
                  </a:moveTo>
                  <a:lnTo>
                    <a:pt x="548640" y="0"/>
                  </a:lnTo>
                  <a:lnTo>
                    <a:pt x="0" y="548640"/>
                  </a:lnTo>
                  <a:lnTo>
                    <a:pt x="548640" y="54864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548640"/>
                  </a:moveTo>
                  <a:lnTo>
                    <a:pt x="548640" y="0"/>
                  </a:lnTo>
                  <a:lnTo>
                    <a:pt x="0" y="548640"/>
                  </a:lnTo>
                  <a:lnTo>
                    <a:pt x="548640" y="548640"/>
                  </a:lnTo>
                  <a:close/>
                </a:path>
              </a:pathLst>
            </a:custGeom>
            <a:solidFill>
              <a:srgbClr val="22202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144038" y="2435971"/>
            <a:ext cx="6180277" cy="4336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3450" spc="5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Constitutional Justice: A Framework</a:t>
            </a:r>
          </a:p>
          <a:p>
            <a:pPr algn="l">
              <a:lnSpc>
                <a:spcPts val="3321"/>
              </a:lnSpc>
            </a:pP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The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Indian Constitution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serves as a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framework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for establishing justice across diverse societies. It aims to uphold the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rights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of every citizen, ensuring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equality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freedom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and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dignity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 This slide outlines its significance in addressing societal disparities.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038308" cy="6543799"/>
          </a:xfrm>
          <a:custGeom>
            <a:avLst/>
            <a:gdLst/>
            <a:ahLst/>
            <a:cxnLst/>
            <a:rect l="l" t="t" r="r" b="b"/>
            <a:pathLst>
              <a:path w="7038308" h="6543799">
                <a:moveTo>
                  <a:pt x="0" y="0"/>
                </a:moveTo>
                <a:lnTo>
                  <a:pt x="7038308" y="0"/>
                </a:lnTo>
                <a:lnTo>
                  <a:pt x="7038308" y="6543799"/>
                </a:lnTo>
                <a:lnTo>
                  <a:pt x="0" y="6543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4" t="-3940" b="-3772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424851" y="8262528"/>
            <a:ext cx="2003422" cy="675589"/>
            <a:chOff x="0" y="0"/>
            <a:chExt cx="2003425" cy="675589"/>
          </a:xfrm>
        </p:grpSpPr>
        <p:sp>
          <p:nvSpPr>
            <p:cNvPr id="5" name="Freeform 5"/>
            <p:cNvSpPr/>
            <p:nvPr/>
          </p:nvSpPr>
          <p:spPr>
            <a:xfrm>
              <a:off x="1393317" y="65405"/>
              <a:ext cx="546608" cy="546735"/>
            </a:xfrm>
            <a:custGeom>
              <a:avLst/>
              <a:gdLst/>
              <a:ahLst/>
              <a:cxnLst/>
              <a:rect l="l" t="t" r="r" b="b"/>
              <a:pathLst>
                <a:path w="546608" h="546735">
                  <a:moveTo>
                    <a:pt x="546608" y="0"/>
                  </a:moveTo>
                  <a:lnTo>
                    <a:pt x="0" y="546735"/>
                  </a:lnTo>
                  <a:lnTo>
                    <a:pt x="546608" y="546735"/>
                  </a:lnTo>
                  <a:lnTo>
                    <a:pt x="546608" y="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727964" y="635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548640"/>
                  </a:moveTo>
                  <a:lnTo>
                    <a:pt x="548640" y="0"/>
                  </a:lnTo>
                  <a:lnTo>
                    <a:pt x="0" y="548640"/>
                  </a:lnTo>
                  <a:lnTo>
                    <a:pt x="548640" y="548640"/>
                  </a:lnTo>
                  <a:close/>
                </a:path>
              </a:pathLst>
            </a:custGeom>
            <a:solidFill>
              <a:srgbClr val="22202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548640"/>
                  </a:moveTo>
                  <a:lnTo>
                    <a:pt x="548640" y="0"/>
                  </a:lnTo>
                  <a:lnTo>
                    <a:pt x="0" y="548640"/>
                  </a:lnTo>
                  <a:lnTo>
                    <a:pt x="548640" y="548640"/>
                  </a:lnTo>
                  <a:close/>
                </a:path>
              </a:pathLst>
            </a:custGeom>
            <a:solidFill>
              <a:srgbClr val="22202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144038" y="2337092"/>
            <a:ext cx="6682435" cy="443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5"/>
              </a:lnSpc>
            </a:pPr>
            <a:r>
              <a:rPr lang="en-US" sz="4575" spc="68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Challenges in Rural Justice</a:t>
            </a:r>
          </a:p>
          <a:p>
            <a:pPr algn="l">
              <a:lnSpc>
                <a:spcPts val="3321"/>
              </a:lnSpc>
            </a:pP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Rural areas face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systemic challenges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in accessing justice, including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lack of resources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awareness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, and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infrastructure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 This slide emphasizes the need for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legal aid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and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community engagement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to bridge these gaps and promote </a:t>
            </a:r>
            <a:r>
              <a:rPr lang="en-US" sz="2775" spc="1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constitutional rights</a:t>
            </a:r>
            <a:r>
              <a:rPr lang="en-US" sz="2775" spc="11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420958" y="2574979"/>
            <a:ext cx="7907169" cy="4562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30"/>
              </a:lnSpc>
            </a:pPr>
            <a:r>
              <a:rPr lang="en-US" sz="4950" spc="74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Tribal Rights and Recognition</a:t>
            </a:r>
          </a:p>
          <a:p>
            <a:pPr algn="r">
              <a:lnSpc>
                <a:spcPts val="3773"/>
              </a:lnSpc>
            </a:pPr>
            <a:r>
              <a:rPr lang="en-US" sz="315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Tribal communities often struggle for </a:t>
            </a:r>
            <a:r>
              <a:rPr lang="en-US" sz="315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recognition</a:t>
            </a:r>
            <a:r>
              <a:rPr lang="en-US" sz="315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of their rights. This slide discusses the importance of </a:t>
            </a:r>
            <a:r>
              <a:rPr lang="en-US" sz="315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legal frameworks</a:t>
            </a:r>
            <a:r>
              <a:rPr lang="en-US" sz="315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that protect their land and culture, ensuring their </a:t>
            </a:r>
            <a:r>
              <a:rPr lang="en-US" sz="315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voices</a:t>
            </a:r>
            <a:r>
              <a:rPr lang="en-US" sz="315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are integral to the </a:t>
            </a:r>
            <a:r>
              <a:rPr lang="en-US" sz="3150" spc="12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national narrative</a:t>
            </a:r>
            <a:r>
              <a:rPr lang="en-US" sz="3150" spc="12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of justice.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4008"/>
            <a:ext cx="18414997" cy="10414502"/>
          </a:xfrm>
          <a:custGeom>
            <a:avLst/>
            <a:gdLst/>
            <a:ahLst/>
            <a:cxnLst/>
            <a:rect l="l" t="t" r="r" b="b"/>
            <a:pathLst>
              <a:path w="18414997" h="10414502">
                <a:moveTo>
                  <a:pt x="0" y="0"/>
                </a:moveTo>
                <a:lnTo>
                  <a:pt x="18414997" y="0"/>
                </a:lnTo>
                <a:lnTo>
                  <a:pt x="18414997" y="10414502"/>
                </a:lnTo>
                <a:lnTo>
                  <a:pt x="0" y="1041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341196" y="2588924"/>
            <a:ext cx="7989522" cy="5196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65"/>
              </a:lnSpc>
            </a:pPr>
            <a:r>
              <a:rPr lang="en-US" sz="3975" spc="59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Urban Inequality: A Growing Concern</a:t>
            </a:r>
          </a:p>
          <a:p>
            <a:pPr algn="r">
              <a:lnSpc>
                <a:spcPts val="3963"/>
              </a:lnSpc>
            </a:pPr>
            <a:r>
              <a:rPr lang="en-US" sz="3300" spc="13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Urbanization has led to increased </a:t>
            </a:r>
            <a:r>
              <a:rPr lang="en-US" sz="3300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inequality</a:t>
            </a:r>
            <a:r>
              <a:rPr lang="en-US" sz="3300" spc="13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and </a:t>
            </a:r>
            <a:r>
              <a:rPr lang="en-US" sz="3300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social stratification</a:t>
            </a:r>
            <a:r>
              <a:rPr lang="en-US" sz="3300" spc="13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. This slide explores the impact of </a:t>
            </a:r>
            <a:r>
              <a:rPr lang="en-US" sz="3300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economic disparities</a:t>
            </a:r>
            <a:r>
              <a:rPr lang="en-US" sz="3300" spc="13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on access to justice and the need for </a:t>
            </a:r>
            <a:r>
              <a:rPr lang="en-US" sz="3300" spc="13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inclusive policies</a:t>
            </a:r>
            <a:r>
              <a:rPr lang="en-US" sz="3300" spc="13">
                <a:solidFill>
                  <a:srgbClr val="22202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that address the needs of marginalized urban populations.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580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DFKai-SB</vt:lpstr>
      <vt:lpstr>Times New Roman</vt:lpstr>
      <vt:lpstr>Aharoni</vt:lpstr>
      <vt:lpstr>Calibri</vt:lpstr>
      <vt:lpstr>IBM Plex Sans Condensed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slidesgo-features-of-indian-society-20241207062305VeC5.pdf</dc:title>
  <cp:lastModifiedBy>DLL</cp:lastModifiedBy>
  <cp:revision>2</cp:revision>
  <dcterms:created xsi:type="dcterms:W3CDTF">2006-08-16T00:00:00Z</dcterms:created>
  <dcterms:modified xsi:type="dcterms:W3CDTF">2024-12-07T06:51:13Z</dcterms:modified>
  <dc:identifier>DAGYlvSmZwI</dc:identifier>
</cp:coreProperties>
</file>