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D185C-14E9-4673-B72D-1D91916846C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06E6A-E613-43D5-8E54-E2FA34EDAB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D229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5AC7-48A2-4BCE-9D21-172C837B9DC4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229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0FA4-53AF-4BB5-8250-58F2FA3A8ABC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229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5332-AFF3-446A-8015-B870276DBC87}" type="datetime1">
              <a:rPr lang="en-US" smtClean="0"/>
              <a:t>12/7/2024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229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5392E-9420-4369-B48B-46C033872170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7397D-ADB0-4AD4-B82E-501C3824FBAB}" type="datetime1">
              <a:rPr lang="en-US" smtClean="0"/>
              <a:t>12/7/2024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7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3717" y="1563605"/>
            <a:ext cx="7780655" cy="166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D229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45016" y="2955696"/>
            <a:ext cx="8000365" cy="269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D82B-5D0E-4697-B166-A2E51FF45E9E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6150" y="476885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corporate social responsibility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22HRM3EC5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3350" y="583565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Unit-II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CSR law policy and guidelines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63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229"/>
              </a:spcBef>
            </a:pPr>
            <a:r>
              <a:rPr spc="955" dirty="0"/>
              <a:t>Future</a:t>
            </a:r>
            <a:r>
              <a:rPr spc="-100" dirty="0"/>
              <a:t> </a:t>
            </a:r>
            <a:r>
              <a:rPr spc="985" dirty="0"/>
              <a:t>of</a:t>
            </a:r>
            <a:r>
              <a:rPr spc="-95" dirty="0"/>
              <a:t> </a:t>
            </a:r>
            <a:r>
              <a:rPr spc="1335" dirty="0"/>
              <a:t>CSR</a:t>
            </a:r>
            <a:r>
              <a:rPr spc="-100" dirty="0"/>
              <a:t> </a:t>
            </a:r>
            <a:r>
              <a:rPr spc="690" dirty="0"/>
              <a:t>in </a:t>
            </a:r>
            <a:r>
              <a:rPr spc="650" dirty="0"/>
              <a:t>India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128" y="4112323"/>
            <a:ext cx="3576802" cy="3679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0514" y="4655248"/>
            <a:ext cx="3285134" cy="3679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2719" y="5741098"/>
            <a:ext cx="7829829" cy="36795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718071" y="6232588"/>
            <a:ext cx="1109345" cy="400685"/>
          </a:xfrm>
          <a:custGeom>
            <a:avLst/>
            <a:gdLst/>
            <a:ahLst/>
            <a:cxnLst/>
            <a:rect l="l" t="t" r="r" b="b"/>
            <a:pathLst>
              <a:path w="1109345" h="400684">
                <a:moveTo>
                  <a:pt x="74762" y="0"/>
                </a:moveTo>
                <a:lnTo>
                  <a:pt x="50815" y="30573"/>
                </a:lnTo>
                <a:lnTo>
                  <a:pt x="24972" y="76952"/>
                </a:lnTo>
                <a:lnTo>
                  <a:pt x="8227" y="126276"/>
                </a:lnTo>
                <a:lnTo>
                  <a:pt x="369" y="177503"/>
                </a:lnTo>
                <a:lnTo>
                  <a:pt x="0" y="197675"/>
                </a:lnTo>
                <a:lnTo>
                  <a:pt x="369" y="211834"/>
                </a:lnTo>
                <a:lnTo>
                  <a:pt x="8227" y="263067"/>
                </a:lnTo>
                <a:lnTo>
                  <a:pt x="24972" y="312361"/>
                </a:lnTo>
                <a:lnTo>
                  <a:pt x="50840" y="358833"/>
                </a:lnTo>
                <a:lnTo>
                  <a:pt x="74851" y="389432"/>
                </a:lnTo>
                <a:lnTo>
                  <a:pt x="106042" y="364502"/>
                </a:lnTo>
                <a:lnTo>
                  <a:pt x="94098" y="349948"/>
                </a:lnTo>
                <a:lnTo>
                  <a:pt x="83622" y="335700"/>
                </a:lnTo>
                <a:lnTo>
                  <a:pt x="60685" y="294506"/>
                </a:lnTo>
                <a:lnTo>
                  <a:pt x="46479" y="252374"/>
                </a:lnTo>
                <a:lnTo>
                  <a:pt x="39925" y="209144"/>
                </a:lnTo>
                <a:lnTo>
                  <a:pt x="39523" y="197675"/>
                </a:lnTo>
                <a:lnTo>
                  <a:pt x="39564" y="190361"/>
                </a:lnTo>
                <a:lnTo>
                  <a:pt x="43356" y="151211"/>
                </a:lnTo>
                <a:lnTo>
                  <a:pt x="54837" y="108908"/>
                </a:lnTo>
                <a:lnTo>
                  <a:pt x="74401" y="67991"/>
                </a:lnTo>
                <a:lnTo>
                  <a:pt x="106042" y="24295"/>
                </a:lnTo>
                <a:lnTo>
                  <a:pt x="74762" y="0"/>
                </a:lnTo>
                <a:close/>
              </a:path>
              <a:path w="1109345" h="400684">
                <a:moveTo>
                  <a:pt x="141310" y="242214"/>
                </a:moveTo>
                <a:lnTo>
                  <a:pt x="99870" y="249275"/>
                </a:lnTo>
                <a:lnTo>
                  <a:pt x="103492" y="264687"/>
                </a:lnTo>
                <a:lnTo>
                  <a:pt x="108277" y="278307"/>
                </a:lnTo>
                <a:lnTo>
                  <a:pt x="138765" y="316328"/>
                </a:lnTo>
                <a:lnTo>
                  <a:pt x="184847" y="335480"/>
                </a:lnTo>
                <a:lnTo>
                  <a:pt x="212354" y="337908"/>
                </a:lnTo>
                <a:lnTo>
                  <a:pt x="222902" y="337567"/>
                </a:lnTo>
                <a:lnTo>
                  <a:pt x="261256" y="329367"/>
                </a:lnTo>
                <a:lnTo>
                  <a:pt x="297557" y="304265"/>
                </a:lnTo>
                <a:lnTo>
                  <a:pt x="302594" y="297446"/>
                </a:lnTo>
                <a:lnTo>
                  <a:pt x="213421" y="297446"/>
                </a:lnTo>
                <a:lnTo>
                  <a:pt x="200481" y="296639"/>
                </a:lnTo>
                <a:lnTo>
                  <a:pt x="158934" y="277025"/>
                </a:lnTo>
                <a:lnTo>
                  <a:pt x="145770" y="255861"/>
                </a:lnTo>
                <a:lnTo>
                  <a:pt x="141310" y="242214"/>
                </a:lnTo>
                <a:close/>
              </a:path>
              <a:path w="1109345" h="400684">
                <a:moveTo>
                  <a:pt x="207845" y="51600"/>
                </a:moveTo>
                <a:lnTo>
                  <a:pt x="170055" y="56759"/>
                </a:lnTo>
                <a:lnTo>
                  <a:pt x="131168" y="79805"/>
                </a:lnTo>
                <a:lnTo>
                  <a:pt x="112069" y="118810"/>
                </a:lnTo>
                <a:lnTo>
                  <a:pt x="111262" y="130606"/>
                </a:lnTo>
                <a:lnTo>
                  <a:pt x="111525" y="136969"/>
                </a:lnTo>
                <a:lnTo>
                  <a:pt x="129118" y="176644"/>
                </a:lnTo>
                <a:lnTo>
                  <a:pt x="165984" y="198346"/>
                </a:lnTo>
                <a:lnTo>
                  <a:pt x="238249" y="219938"/>
                </a:lnTo>
                <a:lnTo>
                  <a:pt x="242377" y="221234"/>
                </a:lnTo>
                <a:lnTo>
                  <a:pt x="246580" y="222834"/>
                </a:lnTo>
                <a:lnTo>
                  <a:pt x="255178" y="226593"/>
                </a:lnTo>
                <a:lnTo>
                  <a:pt x="258976" y="228866"/>
                </a:lnTo>
                <a:lnTo>
                  <a:pt x="262278" y="231521"/>
                </a:lnTo>
                <a:lnTo>
                  <a:pt x="265580" y="234111"/>
                </a:lnTo>
                <a:lnTo>
                  <a:pt x="268170" y="237286"/>
                </a:lnTo>
                <a:lnTo>
                  <a:pt x="271942" y="244767"/>
                </a:lnTo>
                <a:lnTo>
                  <a:pt x="272856" y="249275"/>
                </a:lnTo>
                <a:lnTo>
                  <a:pt x="272872" y="263567"/>
                </a:lnTo>
                <a:lnTo>
                  <a:pt x="270444" y="270954"/>
                </a:lnTo>
                <a:lnTo>
                  <a:pt x="237674" y="294408"/>
                </a:lnTo>
                <a:lnTo>
                  <a:pt x="213421" y="297446"/>
                </a:lnTo>
                <a:lnTo>
                  <a:pt x="302594" y="297446"/>
                </a:lnTo>
                <a:lnTo>
                  <a:pt x="314932" y="255861"/>
                </a:lnTo>
                <a:lnTo>
                  <a:pt x="314961" y="252374"/>
                </a:lnTo>
                <a:lnTo>
                  <a:pt x="314559" y="244014"/>
                </a:lnTo>
                <a:lnTo>
                  <a:pt x="298912" y="207327"/>
                </a:lnTo>
                <a:lnTo>
                  <a:pt x="265821" y="185039"/>
                </a:lnTo>
                <a:lnTo>
                  <a:pt x="246199" y="178409"/>
                </a:lnTo>
                <a:lnTo>
                  <a:pt x="195298" y="163385"/>
                </a:lnTo>
                <a:lnTo>
                  <a:pt x="160043" y="146164"/>
                </a:lnTo>
                <a:lnTo>
                  <a:pt x="154290" y="136436"/>
                </a:lnTo>
                <a:lnTo>
                  <a:pt x="154290" y="122593"/>
                </a:lnTo>
                <a:lnTo>
                  <a:pt x="185862" y="94922"/>
                </a:lnTo>
                <a:lnTo>
                  <a:pt x="207579" y="91986"/>
                </a:lnTo>
                <a:lnTo>
                  <a:pt x="295474" y="91986"/>
                </a:lnTo>
                <a:lnTo>
                  <a:pt x="294180" y="90043"/>
                </a:lnTo>
                <a:lnTo>
                  <a:pt x="257502" y="61595"/>
                </a:lnTo>
                <a:lnTo>
                  <a:pt x="221293" y="52224"/>
                </a:lnTo>
                <a:lnTo>
                  <a:pt x="207845" y="51600"/>
                </a:lnTo>
                <a:close/>
              </a:path>
              <a:path w="1109345" h="400684">
                <a:moveTo>
                  <a:pt x="295474" y="91986"/>
                </a:moveTo>
                <a:lnTo>
                  <a:pt x="207579" y="91986"/>
                </a:lnTo>
                <a:lnTo>
                  <a:pt x="215616" y="92443"/>
                </a:lnTo>
                <a:lnTo>
                  <a:pt x="223287" y="93641"/>
                </a:lnTo>
                <a:lnTo>
                  <a:pt x="259725" y="115316"/>
                </a:lnTo>
                <a:lnTo>
                  <a:pt x="272006" y="148983"/>
                </a:lnTo>
                <a:lnTo>
                  <a:pt x="314856" y="141211"/>
                </a:lnTo>
                <a:lnTo>
                  <a:pt x="311279" y="125783"/>
                </a:lnTo>
                <a:lnTo>
                  <a:pt x="306642" y="112112"/>
                </a:lnTo>
                <a:lnTo>
                  <a:pt x="300943" y="100199"/>
                </a:lnTo>
                <a:lnTo>
                  <a:pt x="295474" y="91986"/>
                </a:lnTo>
                <a:close/>
              </a:path>
              <a:path w="1109345" h="400684">
                <a:moveTo>
                  <a:pt x="426920" y="56908"/>
                </a:moveTo>
                <a:lnTo>
                  <a:pt x="337500" y="56908"/>
                </a:lnTo>
                <a:lnTo>
                  <a:pt x="337500" y="332524"/>
                </a:lnTo>
                <a:lnTo>
                  <a:pt x="426692" y="332524"/>
                </a:lnTo>
                <a:lnTo>
                  <a:pt x="445513" y="332079"/>
                </a:lnTo>
                <a:lnTo>
                  <a:pt x="487923" y="322578"/>
                </a:lnTo>
                <a:lnTo>
                  <a:pt x="522069" y="296735"/>
                </a:lnTo>
                <a:lnTo>
                  <a:pt x="525672" y="291960"/>
                </a:lnTo>
                <a:lnTo>
                  <a:pt x="380007" y="291960"/>
                </a:lnTo>
                <a:lnTo>
                  <a:pt x="380007" y="97472"/>
                </a:lnTo>
                <a:lnTo>
                  <a:pt x="525691" y="97472"/>
                </a:lnTo>
                <a:lnTo>
                  <a:pt x="522069" y="92654"/>
                </a:lnTo>
                <a:lnTo>
                  <a:pt x="487944" y="66738"/>
                </a:lnTo>
                <a:lnTo>
                  <a:pt x="445424" y="57200"/>
                </a:lnTo>
                <a:lnTo>
                  <a:pt x="426920" y="56908"/>
                </a:lnTo>
                <a:close/>
              </a:path>
              <a:path w="1109345" h="400684">
                <a:moveTo>
                  <a:pt x="525691" y="97472"/>
                </a:moveTo>
                <a:lnTo>
                  <a:pt x="428698" y="97472"/>
                </a:lnTo>
                <a:lnTo>
                  <a:pt x="433766" y="97612"/>
                </a:lnTo>
                <a:lnTo>
                  <a:pt x="444891" y="98196"/>
                </a:lnTo>
                <a:lnTo>
                  <a:pt x="486395" y="115849"/>
                </a:lnTo>
                <a:lnTo>
                  <a:pt x="505127" y="149072"/>
                </a:lnTo>
                <a:lnTo>
                  <a:pt x="511223" y="194665"/>
                </a:lnTo>
                <a:lnTo>
                  <a:pt x="510842" y="206883"/>
                </a:lnTo>
                <a:lnTo>
                  <a:pt x="501676" y="249832"/>
                </a:lnTo>
                <a:lnTo>
                  <a:pt x="471951" y="284054"/>
                </a:lnTo>
                <a:lnTo>
                  <a:pt x="434058" y="291820"/>
                </a:lnTo>
                <a:lnTo>
                  <a:pt x="428927" y="291960"/>
                </a:lnTo>
                <a:lnTo>
                  <a:pt x="525672" y="291960"/>
                </a:lnTo>
                <a:lnTo>
                  <a:pt x="548526" y="243600"/>
                </a:lnTo>
                <a:lnTo>
                  <a:pt x="554441" y="194665"/>
                </a:lnTo>
                <a:lnTo>
                  <a:pt x="553784" y="177730"/>
                </a:lnTo>
                <a:lnTo>
                  <a:pt x="543926" y="130962"/>
                </a:lnTo>
                <a:lnTo>
                  <a:pt x="530737" y="104184"/>
                </a:lnTo>
                <a:lnTo>
                  <a:pt x="525691" y="97472"/>
                </a:lnTo>
                <a:close/>
              </a:path>
              <a:path w="1109345" h="400684">
                <a:moveTo>
                  <a:pt x="692427" y="51600"/>
                </a:moveTo>
                <a:lnTo>
                  <a:pt x="639418" y="61747"/>
                </a:lnTo>
                <a:lnTo>
                  <a:pt x="599371" y="91216"/>
                </a:lnTo>
                <a:lnTo>
                  <a:pt x="574463" y="136679"/>
                </a:lnTo>
                <a:lnTo>
                  <a:pt x="566995" y="174055"/>
                </a:lnTo>
                <a:lnTo>
                  <a:pt x="566156" y="197434"/>
                </a:lnTo>
                <a:lnTo>
                  <a:pt x="566597" y="210393"/>
                </a:lnTo>
                <a:lnTo>
                  <a:pt x="574621" y="253250"/>
                </a:lnTo>
                <a:lnTo>
                  <a:pt x="591959" y="288580"/>
                </a:lnTo>
                <a:lnTo>
                  <a:pt x="628436" y="321994"/>
                </a:lnTo>
                <a:lnTo>
                  <a:pt x="664720" y="335346"/>
                </a:lnTo>
                <a:lnTo>
                  <a:pt x="692427" y="337908"/>
                </a:lnTo>
                <a:lnTo>
                  <a:pt x="711907" y="336837"/>
                </a:lnTo>
                <a:lnTo>
                  <a:pt x="760283" y="320763"/>
                </a:lnTo>
                <a:lnTo>
                  <a:pt x="786384" y="297446"/>
                </a:lnTo>
                <a:lnTo>
                  <a:pt x="693570" y="297446"/>
                </a:lnTo>
                <a:lnTo>
                  <a:pt x="680070" y="296570"/>
                </a:lnTo>
                <a:lnTo>
                  <a:pt x="638019" y="277499"/>
                </a:lnTo>
                <a:lnTo>
                  <a:pt x="614475" y="236758"/>
                </a:lnTo>
                <a:lnTo>
                  <a:pt x="609363" y="197434"/>
                </a:lnTo>
                <a:lnTo>
                  <a:pt x="609382" y="192100"/>
                </a:lnTo>
                <a:lnTo>
                  <a:pt x="614802" y="152565"/>
                </a:lnTo>
                <a:lnTo>
                  <a:pt x="638271" y="111739"/>
                </a:lnTo>
                <a:lnTo>
                  <a:pt x="680051" y="93056"/>
                </a:lnTo>
                <a:lnTo>
                  <a:pt x="693570" y="92341"/>
                </a:lnTo>
                <a:lnTo>
                  <a:pt x="783987" y="92341"/>
                </a:lnTo>
                <a:lnTo>
                  <a:pt x="777787" y="84377"/>
                </a:lnTo>
                <a:lnTo>
                  <a:pt x="764613" y="72542"/>
                </a:lnTo>
                <a:lnTo>
                  <a:pt x="749564" y="63381"/>
                </a:lnTo>
                <a:lnTo>
                  <a:pt x="732516" y="56837"/>
                </a:lnTo>
                <a:lnTo>
                  <a:pt x="713470" y="52909"/>
                </a:lnTo>
                <a:lnTo>
                  <a:pt x="692427" y="51600"/>
                </a:lnTo>
                <a:close/>
              </a:path>
              <a:path w="1109345" h="400684">
                <a:moveTo>
                  <a:pt x="812950" y="184683"/>
                </a:moveTo>
                <a:lnTo>
                  <a:pt x="710804" y="184683"/>
                </a:lnTo>
                <a:lnTo>
                  <a:pt x="710804" y="222504"/>
                </a:lnTo>
                <a:lnTo>
                  <a:pt x="770544" y="222504"/>
                </a:lnTo>
                <a:lnTo>
                  <a:pt x="769647" y="231666"/>
                </a:lnTo>
                <a:lnTo>
                  <a:pt x="756176" y="268089"/>
                </a:lnTo>
                <a:lnTo>
                  <a:pt x="717144" y="295016"/>
                </a:lnTo>
                <a:lnTo>
                  <a:pt x="693570" y="297446"/>
                </a:lnTo>
                <a:lnTo>
                  <a:pt x="786384" y="297446"/>
                </a:lnTo>
                <a:lnTo>
                  <a:pt x="806940" y="258766"/>
                </a:lnTo>
                <a:lnTo>
                  <a:pt x="814437" y="209712"/>
                </a:lnTo>
                <a:lnTo>
                  <a:pt x="814397" y="197434"/>
                </a:lnTo>
                <a:lnTo>
                  <a:pt x="813902" y="192100"/>
                </a:lnTo>
                <a:lnTo>
                  <a:pt x="812950" y="184683"/>
                </a:lnTo>
                <a:close/>
              </a:path>
              <a:path w="1109345" h="400684">
                <a:moveTo>
                  <a:pt x="783987" y="92341"/>
                </a:moveTo>
                <a:lnTo>
                  <a:pt x="693570" y="92341"/>
                </a:lnTo>
                <a:lnTo>
                  <a:pt x="706228" y="93148"/>
                </a:lnTo>
                <a:lnTo>
                  <a:pt x="717782" y="95569"/>
                </a:lnTo>
                <a:lnTo>
                  <a:pt x="753261" y="121943"/>
                </a:lnTo>
                <a:lnTo>
                  <a:pt x="765147" y="146253"/>
                </a:lnTo>
                <a:lnTo>
                  <a:pt x="806231" y="136169"/>
                </a:lnTo>
                <a:lnTo>
                  <a:pt x="798594" y="116190"/>
                </a:lnTo>
                <a:lnTo>
                  <a:pt x="789113" y="98926"/>
                </a:lnTo>
                <a:lnTo>
                  <a:pt x="783987" y="92341"/>
                </a:lnTo>
                <a:close/>
              </a:path>
              <a:path w="1109345" h="400684">
                <a:moveTo>
                  <a:pt x="865058" y="261035"/>
                </a:moveTo>
                <a:lnTo>
                  <a:pt x="823529" y="268097"/>
                </a:lnTo>
                <a:lnTo>
                  <a:pt x="828146" y="285320"/>
                </a:lnTo>
                <a:lnTo>
                  <a:pt x="834929" y="299958"/>
                </a:lnTo>
                <a:lnTo>
                  <a:pt x="867988" y="328590"/>
                </a:lnTo>
                <a:lnTo>
                  <a:pt x="916137" y="337731"/>
                </a:lnTo>
                <a:lnTo>
                  <a:pt x="934468" y="336628"/>
                </a:lnTo>
                <a:lnTo>
                  <a:pt x="977732" y="320065"/>
                </a:lnTo>
                <a:lnTo>
                  <a:pt x="995162" y="298500"/>
                </a:lnTo>
                <a:lnTo>
                  <a:pt x="917547" y="298500"/>
                </a:lnTo>
                <a:lnTo>
                  <a:pt x="907705" y="297969"/>
                </a:lnTo>
                <a:lnTo>
                  <a:pt x="872354" y="278531"/>
                </a:lnTo>
                <a:lnTo>
                  <a:pt x="868211" y="270534"/>
                </a:lnTo>
                <a:lnTo>
                  <a:pt x="865058" y="261035"/>
                </a:lnTo>
                <a:close/>
              </a:path>
              <a:path w="1109345" h="400684">
                <a:moveTo>
                  <a:pt x="912518" y="116636"/>
                </a:moveTo>
                <a:lnTo>
                  <a:pt x="870633" y="124244"/>
                </a:lnTo>
                <a:lnTo>
                  <a:pt x="836838" y="153829"/>
                </a:lnTo>
                <a:lnTo>
                  <a:pt x="830892" y="181940"/>
                </a:lnTo>
                <a:lnTo>
                  <a:pt x="831239" y="187616"/>
                </a:lnTo>
                <a:lnTo>
                  <a:pt x="854558" y="222247"/>
                </a:lnTo>
                <a:lnTo>
                  <a:pt x="892750" y="237863"/>
                </a:lnTo>
                <a:lnTo>
                  <a:pt x="917050" y="244768"/>
                </a:lnTo>
                <a:lnTo>
                  <a:pt x="926764" y="247669"/>
                </a:lnTo>
                <a:lnTo>
                  <a:pt x="955279" y="260769"/>
                </a:lnTo>
                <a:lnTo>
                  <a:pt x="957107" y="263296"/>
                </a:lnTo>
                <a:lnTo>
                  <a:pt x="958022" y="266814"/>
                </a:lnTo>
                <a:lnTo>
                  <a:pt x="958022" y="279476"/>
                </a:lnTo>
                <a:lnTo>
                  <a:pt x="917547" y="298500"/>
                </a:lnTo>
                <a:lnTo>
                  <a:pt x="995162" y="298500"/>
                </a:lnTo>
                <a:lnTo>
                  <a:pt x="999354" y="285764"/>
                </a:lnTo>
                <a:lnTo>
                  <a:pt x="1000795" y="270929"/>
                </a:lnTo>
                <a:lnTo>
                  <a:pt x="1000315" y="262554"/>
                </a:lnTo>
                <a:lnTo>
                  <a:pt x="976504" y="225360"/>
                </a:lnTo>
                <a:lnTo>
                  <a:pt x="937534" y="209321"/>
                </a:lnTo>
                <a:lnTo>
                  <a:pt x="913788" y="202964"/>
                </a:lnTo>
                <a:lnTo>
                  <a:pt x="904626" y="200369"/>
                </a:lnTo>
                <a:lnTo>
                  <a:pt x="872843" y="181940"/>
                </a:lnTo>
                <a:lnTo>
                  <a:pt x="872843" y="171983"/>
                </a:lnTo>
                <a:lnTo>
                  <a:pt x="911984" y="155879"/>
                </a:lnTo>
                <a:lnTo>
                  <a:pt x="992177" y="155879"/>
                </a:lnTo>
                <a:lnTo>
                  <a:pt x="991568" y="154544"/>
                </a:lnTo>
                <a:lnTo>
                  <a:pt x="955113" y="124421"/>
                </a:lnTo>
                <a:lnTo>
                  <a:pt x="924024" y="117124"/>
                </a:lnTo>
                <a:lnTo>
                  <a:pt x="912518" y="116636"/>
                </a:lnTo>
                <a:close/>
              </a:path>
              <a:path w="1109345" h="400684">
                <a:moveTo>
                  <a:pt x="992177" y="155879"/>
                </a:moveTo>
                <a:lnTo>
                  <a:pt x="911984" y="155879"/>
                </a:lnTo>
                <a:lnTo>
                  <a:pt x="921441" y="156560"/>
                </a:lnTo>
                <a:lnTo>
                  <a:pt x="929923" y="158259"/>
                </a:lnTo>
                <a:lnTo>
                  <a:pt x="959520" y="194754"/>
                </a:lnTo>
                <a:lnTo>
                  <a:pt x="1001062" y="187337"/>
                </a:lnTo>
                <a:lnTo>
                  <a:pt x="999036" y="174917"/>
                </a:lnTo>
                <a:lnTo>
                  <a:pt x="995871" y="163985"/>
                </a:lnTo>
                <a:lnTo>
                  <a:pt x="992177" y="155879"/>
                </a:lnTo>
                <a:close/>
              </a:path>
              <a:path w="1109345" h="400684">
                <a:moveTo>
                  <a:pt x="1034539" y="10871"/>
                </a:moveTo>
                <a:lnTo>
                  <a:pt x="1003259" y="35166"/>
                </a:lnTo>
                <a:lnTo>
                  <a:pt x="1015284" y="50182"/>
                </a:lnTo>
                <a:lnTo>
                  <a:pt x="1025832" y="64747"/>
                </a:lnTo>
                <a:lnTo>
                  <a:pt x="1048902" y="106049"/>
                </a:lnTo>
                <a:lnTo>
                  <a:pt x="1062898" y="147840"/>
                </a:lnTo>
                <a:lnTo>
                  <a:pt x="1069383" y="190930"/>
                </a:lnTo>
                <a:lnTo>
                  <a:pt x="1069883" y="205536"/>
                </a:lnTo>
                <a:lnTo>
                  <a:pt x="1069372" y="220015"/>
                </a:lnTo>
                <a:lnTo>
                  <a:pt x="1062733" y="263245"/>
                </a:lnTo>
                <a:lnTo>
                  <a:pt x="1048610" y="305375"/>
                </a:lnTo>
                <a:lnTo>
                  <a:pt x="1025679" y="346571"/>
                </a:lnTo>
                <a:lnTo>
                  <a:pt x="1003259" y="375373"/>
                </a:lnTo>
                <a:lnTo>
                  <a:pt x="1034450" y="400291"/>
                </a:lnTo>
                <a:lnTo>
                  <a:pt x="1058441" y="369698"/>
                </a:lnTo>
                <a:lnTo>
                  <a:pt x="1084276" y="323227"/>
                </a:lnTo>
                <a:lnTo>
                  <a:pt x="1101075" y="273939"/>
                </a:lnTo>
                <a:lnTo>
                  <a:pt x="1108877" y="222705"/>
                </a:lnTo>
                <a:lnTo>
                  <a:pt x="1109291" y="205536"/>
                </a:lnTo>
                <a:lnTo>
                  <a:pt x="1108877" y="188375"/>
                </a:lnTo>
                <a:lnTo>
                  <a:pt x="1101075" y="137147"/>
                </a:lnTo>
                <a:lnTo>
                  <a:pt x="1084276" y="87817"/>
                </a:lnTo>
                <a:lnTo>
                  <a:pt x="1058466" y="41444"/>
                </a:lnTo>
                <a:lnTo>
                  <a:pt x="1047193" y="26134"/>
                </a:lnTo>
                <a:lnTo>
                  <a:pt x="1034539" y="108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54644" y="3367252"/>
            <a:ext cx="8308975" cy="328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7666355" algn="l"/>
              </a:tabLst>
            </a:pPr>
            <a:r>
              <a:rPr sz="2850" spc="-45" dirty="0">
                <a:latin typeface="Lucida Sans Unicode"/>
                <a:cs typeface="Lucida Sans Unicode"/>
              </a:rPr>
              <a:t>The</a:t>
            </a:r>
            <a:r>
              <a:rPr sz="2850" spc="-305" dirty="0">
                <a:latin typeface="Lucida Sans Unicode"/>
                <a:cs typeface="Lucida Sans Unicode"/>
              </a:rPr>
              <a:t> </a:t>
            </a:r>
            <a:r>
              <a:rPr sz="2850" spc="-45" dirty="0">
                <a:latin typeface="Lucida Sans Unicode"/>
                <a:cs typeface="Lucida Sans Unicode"/>
              </a:rPr>
              <a:t>future</a:t>
            </a:r>
            <a:r>
              <a:rPr sz="2850" spc="-305" dirty="0">
                <a:latin typeface="Lucida Sans Unicode"/>
                <a:cs typeface="Lucida Sans Unicode"/>
              </a:rPr>
              <a:t> </a:t>
            </a:r>
            <a:r>
              <a:rPr sz="2850" spc="-65" dirty="0">
                <a:latin typeface="Lucida Sans Unicode"/>
                <a:cs typeface="Lucida Sans Unicode"/>
              </a:rPr>
              <a:t>of</a:t>
            </a:r>
            <a:r>
              <a:rPr sz="2850" spc="-305" dirty="0">
                <a:latin typeface="Lucida Sans Unicode"/>
                <a:cs typeface="Lucida Sans Unicode"/>
              </a:rPr>
              <a:t> </a:t>
            </a:r>
            <a:r>
              <a:rPr sz="2850" spc="110" dirty="0">
                <a:latin typeface="Lucida Sans Unicode"/>
                <a:cs typeface="Lucida Sans Unicode"/>
              </a:rPr>
              <a:t>CSR</a:t>
            </a:r>
            <a:r>
              <a:rPr sz="2850" spc="-300" dirty="0">
                <a:latin typeface="Lucida Sans Unicode"/>
                <a:cs typeface="Lucida Sans Unicode"/>
              </a:rPr>
              <a:t> </a:t>
            </a:r>
            <a:r>
              <a:rPr sz="2850" spc="-125" dirty="0">
                <a:latin typeface="Lucida Sans Unicode"/>
                <a:cs typeface="Lucida Sans Unicode"/>
              </a:rPr>
              <a:t>in</a:t>
            </a:r>
            <a:r>
              <a:rPr sz="2850" spc="-305" dirty="0">
                <a:latin typeface="Lucida Sans Unicode"/>
                <a:cs typeface="Lucida Sans Unicode"/>
              </a:rPr>
              <a:t> </a:t>
            </a:r>
            <a:r>
              <a:rPr sz="2850" spc="-114" dirty="0">
                <a:latin typeface="Lucida Sans Unicode"/>
                <a:cs typeface="Lucida Sans Unicode"/>
              </a:rPr>
              <a:t>India</a:t>
            </a:r>
            <a:r>
              <a:rPr sz="2850" spc="-305" dirty="0">
                <a:latin typeface="Lucida Sans Unicode"/>
                <a:cs typeface="Lucida Sans Unicode"/>
              </a:rPr>
              <a:t> </a:t>
            </a:r>
            <a:r>
              <a:rPr sz="2850" spc="-114" dirty="0">
                <a:latin typeface="Lucida Sans Unicode"/>
                <a:cs typeface="Lucida Sans Unicode"/>
              </a:rPr>
              <a:t>looks</a:t>
            </a:r>
            <a:r>
              <a:rPr sz="2850" spc="-305" dirty="0">
                <a:latin typeface="Lucida Sans Unicode"/>
                <a:cs typeface="Lucida Sans Unicode"/>
              </a:rPr>
              <a:t> </a:t>
            </a:r>
            <a:r>
              <a:rPr sz="2850" spc="-125" dirty="0">
                <a:latin typeface="Lucida Sans Unicode"/>
                <a:cs typeface="Lucida Sans Unicode"/>
              </a:rPr>
              <a:t>promising</a:t>
            </a:r>
            <a:r>
              <a:rPr sz="2850" spc="-300" dirty="0">
                <a:latin typeface="Lucida Sans Unicode"/>
                <a:cs typeface="Lucida Sans Unicode"/>
              </a:rPr>
              <a:t> </a:t>
            </a:r>
            <a:r>
              <a:rPr sz="2850" spc="-55" dirty="0">
                <a:latin typeface="Lucida Sans Unicode"/>
                <a:cs typeface="Lucida Sans Unicode"/>
              </a:rPr>
              <a:t>with</a:t>
            </a:r>
            <a:r>
              <a:rPr sz="2850" spc="-305" dirty="0">
                <a:latin typeface="Lucida Sans Unicode"/>
                <a:cs typeface="Lucida Sans Unicode"/>
              </a:rPr>
              <a:t> </a:t>
            </a:r>
            <a:r>
              <a:rPr sz="2850" spc="-25" dirty="0">
                <a:latin typeface="Lucida Sans Unicode"/>
                <a:cs typeface="Lucida Sans Unicode"/>
              </a:rPr>
              <a:t>an </a:t>
            </a:r>
            <a:r>
              <a:rPr sz="2850" spc="-65" dirty="0">
                <a:latin typeface="Lucida Sans Unicode"/>
                <a:cs typeface="Lucida Sans Unicode"/>
              </a:rPr>
              <a:t>increasing</a:t>
            </a:r>
            <a:r>
              <a:rPr sz="2850" spc="-265" dirty="0">
                <a:latin typeface="Lucida Sans Unicode"/>
                <a:cs typeface="Lucida Sans Unicode"/>
              </a:rPr>
              <a:t> </a:t>
            </a:r>
            <a:r>
              <a:rPr sz="2850" spc="-75" dirty="0">
                <a:latin typeface="Lucida Sans Unicode"/>
                <a:cs typeface="Lucida Sans Unicode"/>
              </a:rPr>
              <a:t>emphasis</a:t>
            </a:r>
            <a:r>
              <a:rPr sz="2850" spc="-260" dirty="0">
                <a:latin typeface="Lucida Sans Unicode"/>
                <a:cs typeface="Lucida Sans Unicode"/>
              </a:rPr>
              <a:t> </a:t>
            </a:r>
            <a:r>
              <a:rPr sz="2850" spc="-25" dirty="0">
                <a:latin typeface="Lucida Sans Unicode"/>
                <a:cs typeface="Lucida Sans Unicode"/>
              </a:rPr>
              <a:t>on</a:t>
            </a:r>
            <a:r>
              <a:rPr sz="2850" dirty="0">
                <a:latin typeface="Lucida Sans Unicode"/>
                <a:cs typeface="Lucida Sans Unicode"/>
              </a:rPr>
              <a:t>	</a:t>
            </a:r>
            <a:r>
              <a:rPr sz="2850" spc="-80" dirty="0">
                <a:latin typeface="Lucida Sans Unicode"/>
                <a:cs typeface="Lucida Sans Unicode"/>
              </a:rPr>
              <a:t>and</a:t>
            </a:r>
            <a:endParaRPr sz="2850">
              <a:latin typeface="Lucida Sans Unicode"/>
              <a:cs typeface="Lucida Sans Unicode"/>
            </a:endParaRPr>
          </a:p>
          <a:p>
            <a:pPr marL="12700" marR="247650" indent="3286125">
              <a:lnSpc>
                <a:spcPct val="125000"/>
              </a:lnSpc>
            </a:pPr>
            <a:r>
              <a:rPr sz="2850" spc="-180" dirty="0">
                <a:latin typeface="Lucida Sans Unicode"/>
                <a:cs typeface="Lucida Sans Unicode"/>
              </a:rPr>
              <a:t>.</a:t>
            </a:r>
            <a:r>
              <a:rPr sz="2850" spc="-295" dirty="0">
                <a:latin typeface="Lucida Sans Unicode"/>
                <a:cs typeface="Lucida Sans Unicode"/>
              </a:rPr>
              <a:t> </a:t>
            </a:r>
            <a:r>
              <a:rPr sz="2850" spc="-65" dirty="0">
                <a:latin typeface="Lucida Sans Unicode"/>
                <a:cs typeface="Lucida Sans Unicode"/>
              </a:rPr>
              <a:t>Companies</a:t>
            </a:r>
            <a:r>
              <a:rPr sz="2850" spc="-290" dirty="0">
                <a:latin typeface="Lucida Sans Unicode"/>
                <a:cs typeface="Lucida Sans Unicode"/>
              </a:rPr>
              <a:t> </a:t>
            </a:r>
            <a:r>
              <a:rPr sz="2850" spc="-45" dirty="0">
                <a:latin typeface="Lucida Sans Unicode"/>
                <a:cs typeface="Lucida Sans Unicode"/>
              </a:rPr>
              <a:t>are</a:t>
            </a:r>
            <a:r>
              <a:rPr sz="2850" spc="-290" dirty="0">
                <a:latin typeface="Lucida Sans Unicode"/>
                <a:cs typeface="Lucida Sans Unicode"/>
              </a:rPr>
              <a:t> </a:t>
            </a:r>
            <a:r>
              <a:rPr sz="2850" spc="-40" dirty="0">
                <a:latin typeface="Lucida Sans Unicode"/>
                <a:cs typeface="Lucida Sans Unicode"/>
              </a:rPr>
              <a:t>expected</a:t>
            </a:r>
            <a:r>
              <a:rPr sz="2850" spc="-295" dirty="0">
                <a:latin typeface="Lucida Sans Unicode"/>
                <a:cs typeface="Lucida Sans Unicode"/>
              </a:rPr>
              <a:t> </a:t>
            </a:r>
            <a:r>
              <a:rPr sz="2850" spc="-25" dirty="0">
                <a:latin typeface="Lucida Sans Unicode"/>
                <a:cs typeface="Lucida Sans Unicode"/>
              </a:rPr>
              <a:t>to </a:t>
            </a:r>
            <a:r>
              <a:rPr sz="2850" spc="-70" dirty="0">
                <a:latin typeface="Lucida Sans Unicode"/>
                <a:cs typeface="Lucida Sans Unicode"/>
              </a:rPr>
              <a:t>innovate</a:t>
            </a:r>
            <a:r>
              <a:rPr sz="2850" spc="-295" dirty="0">
                <a:latin typeface="Lucida Sans Unicode"/>
                <a:cs typeface="Lucida Sans Unicode"/>
              </a:rPr>
              <a:t> </a:t>
            </a:r>
            <a:r>
              <a:rPr sz="2850" spc="-75" dirty="0">
                <a:latin typeface="Lucida Sans Unicode"/>
                <a:cs typeface="Lucida Sans Unicode"/>
              </a:rPr>
              <a:t>and</a:t>
            </a:r>
            <a:r>
              <a:rPr sz="2850" spc="-290" dirty="0">
                <a:latin typeface="Lucida Sans Unicode"/>
                <a:cs typeface="Lucida Sans Unicode"/>
              </a:rPr>
              <a:t> </a:t>
            </a:r>
            <a:r>
              <a:rPr sz="2850" spc="-110" dirty="0">
                <a:latin typeface="Lucida Sans Unicode"/>
                <a:cs typeface="Lucida Sans Unicode"/>
              </a:rPr>
              <a:t>align</a:t>
            </a:r>
            <a:r>
              <a:rPr sz="2850" spc="-295" dirty="0">
                <a:latin typeface="Lucida Sans Unicode"/>
                <a:cs typeface="Lucida Sans Unicode"/>
              </a:rPr>
              <a:t> </a:t>
            </a:r>
            <a:r>
              <a:rPr sz="2850" spc="-55" dirty="0">
                <a:latin typeface="Lucida Sans Unicode"/>
                <a:cs typeface="Lucida Sans Unicode"/>
              </a:rPr>
              <a:t>their</a:t>
            </a:r>
            <a:r>
              <a:rPr sz="2850" spc="-290" dirty="0">
                <a:latin typeface="Lucida Sans Unicode"/>
                <a:cs typeface="Lucida Sans Unicode"/>
              </a:rPr>
              <a:t> </a:t>
            </a:r>
            <a:r>
              <a:rPr sz="2850" spc="110" dirty="0">
                <a:latin typeface="Lucida Sans Unicode"/>
                <a:cs typeface="Lucida Sans Unicode"/>
              </a:rPr>
              <a:t>CSR</a:t>
            </a:r>
            <a:r>
              <a:rPr sz="2850" spc="-295" dirty="0">
                <a:latin typeface="Lucida Sans Unicode"/>
                <a:cs typeface="Lucida Sans Unicode"/>
              </a:rPr>
              <a:t> </a:t>
            </a:r>
            <a:r>
              <a:rPr sz="2850" spc="-25" dirty="0">
                <a:latin typeface="Lucida Sans Unicode"/>
                <a:cs typeface="Lucida Sans Unicode"/>
              </a:rPr>
              <a:t>strategies</a:t>
            </a:r>
            <a:r>
              <a:rPr sz="2850" spc="-290" dirty="0">
                <a:latin typeface="Lucida Sans Unicode"/>
                <a:cs typeface="Lucida Sans Unicode"/>
              </a:rPr>
              <a:t> </a:t>
            </a:r>
            <a:r>
              <a:rPr sz="2850" spc="-55" dirty="0">
                <a:latin typeface="Lucida Sans Unicode"/>
                <a:cs typeface="Lucida Sans Unicode"/>
              </a:rPr>
              <a:t>with</a:t>
            </a:r>
            <a:r>
              <a:rPr sz="2850" spc="-295" dirty="0">
                <a:latin typeface="Lucida Sans Unicode"/>
                <a:cs typeface="Lucida Sans Unicode"/>
              </a:rPr>
              <a:t> </a:t>
            </a:r>
            <a:r>
              <a:rPr sz="2850" spc="-25" dirty="0">
                <a:latin typeface="Lucida Sans Unicode"/>
                <a:cs typeface="Lucida Sans Unicode"/>
              </a:rPr>
              <a:t>the</a:t>
            </a:r>
            <a:endParaRPr sz="2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2850">
              <a:latin typeface="Lucida Sans Unicode"/>
              <a:cs typeface="Lucida Sans Unicode"/>
            </a:endParaRPr>
          </a:p>
          <a:p>
            <a:pPr marL="1208405">
              <a:lnSpc>
                <a:spcPct val="100000"/>
              </a:lnSpc>
            </a:pPr>
            <a:r>
              <a:rPr sz="2850" spc="-50" dirty="0">
                <a:latin typeface="Lucida Sans Unicode"/>
                <a:cs typeface="Lucida Sans Unicode"/>
              </a:rPr>
              <a:t>.</a:t>
            </a:r>
            <a:endParaRPr sz="285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170310" y="1377315"/>
            <a:ext cx="6172200" cy="8469630"/>
            <a:chOff x="11170310" y="1377315"/>
            <a:chExt cx="6172200" cy="84696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0310" y="1377315"/>
              <a:ext cx="5581637" cy="75342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08833" y="8313060"/>
              <a:ext cx="1533524" cy="1533523"/>
            </a:xfrm>
            <a:prstGeom prst="rect">
              <a:avLst/>
            </a:prstGeom>
          </p:spPr>
        </p:pic>
      </p:grp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7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337" y="819986"/>
            <a:ext cx="10286998" cy="94670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15578" y="1568672"/>
            <a:ext cx="84289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85" dirty="0"/>
              <a:t>Global</a:t>
            </a:r>
            <a:r>
              <a:rPr spc="-95" dirty="0"/>
              <a:t> </a:t>
            </a:r>
            <a:r>
              <a:rPr spc="1335" dirty="0"/>
              <a:t>CSR</a:t>
            </a:r>
            <a:r>
              <a:rPr spc="-90" dirty="0"/>
              <a:t> </a:t>
            </a:r>
            <a:r>
              <a:rPr spc="1040" dirty="0"/>
              <a:t>Trends</a:t>
            </a:r>
          </a:p>
        </p:txBody>
      </p:sp>
      <p:sp>
        <p:nvSpPr>
          <p:cNvPr id="5" name="object 5"/>
          <p:cNvSpPr/>
          <p:nvPr/>
        </p:nvSpPr>
        <p:spPr>
          <a:xfrm>
            <a:off x="15959582" y="3037598"/>
            <a:ext cx="958850" cy="363855"/>
          </a:xfrm>
          <a:custGeom>
            <a:avLst/>
            <a:gdLst/>
            <a:ahLst/>
            <a:cxnLst/>
            <a:rect l="l" t="t" r="r" b="b"/>
            <a:pathLst>
              <a:path w="958850" h="363854">
                <a:moveTo>
                  <a:pt x="44958" y="291249"/>
                </a:moveTo>
                <a:lnTo>
                  <a:pt x="8509" y="311467"/>
                </a:lnTo>
                <a:lnTo>
                  <a:pt x="14728" y="321928"/>
                </a:lnTo>
                <a:lnTo>
                  <a:pt x="21018" y="330850"/>
                </a:lnTo>
                <a:lnTo>
                  <a:pt x="54863" y="356209"/>
                </a:lnTo>
                <a:lnTo>
                  <a:pt x="93472" y="363524"/>
                </a:lnTo>
                <a:lnTo>
                  <a:pt x="105453" y="363067"/>
                </a:lnTo>
                <a:lnTo>
                  <a:pt x="145609" y="352051"/>
                </a:lnTo>
                <a:lnTo>
                  <a:pt x="173185" y="323773"/>
                </a:lnTo>
                <a:lnTo>
                  <a:pt x="93472" y="323773"/>
                </a:lnTo>
                <a:lnTo>
                  <a:pt x="86871" y="323390"/>
                </a:lnTo>
                <a:lnTo>
                  <a:pt x="50224" y="300545"/>
                </a:lnTo>
                <a:lnTo>
                  <a:pt x="44958" y="291249"/>
                </a:lnTo>
                <a:close/>
              </a:path>
              <a:path w="958850" h="363854">
                <a:moveTo>
                  <a:pt x="184531" y="261658"/>
                </a:moveTo>
                <a:lnTo>
                  <a:pt x="143764" y="261658"/>
                </a:lnTo>
                <a:lnTo>
                  <a:pt x="143741" y="264312"/>
                </a:lnTo>
                <a:lnTo>
                  <a:pt x="143525" y="273378"/>
                </a:lnTo>
                <a:lnTo>
                  <a:pt x="130175" y="312877"/>
                </a:lnTo>
                <a:lnTo>
                  <a:pt x="93472" y="323773"/>
                </a:lnTo>
                <a:lnTo>
                  <a:pt x="173185" y="323773"/>
                </a:lnTo>
                <a:lnTo>
                  <a:pt x="183769" y="285026"/>
                </a:lnTo>
                <a:lnTo>
                  <a:pt x="184023" y="279806"/>
                </a:lnTo>
                <a:lnTo>
                  <a:pt x="184351" y="275310"/>
                </a:lnTo>
                <a:lnTo>
                  <a:pt x="184432" y="273378"/>
                </a:lnTo>
                <a:lnTo>
                  <a:pt x="184531" y="261658"/>
                </a:lnTo>
                <a:close/>
              </a:path>
              <a:path w="958850" h="363854">
                <a:moveTo>
                  <a:pt x="90678" y="63500"/>
                </a:moveTo>
                <a:lnTo>
                  <a:pt x="52494" y="71627"/>
                </a:lnTo>
                <a:lnTo>
                  <a:pt x="16619" y="105197"/>
                </a:lnTo>
                <a:lnTo>
                  <a:pt x="2667" y="142506"/>
                </a:lnTo>
                <a:lnTo>
                  <a:pt x="0" y="171043"/>
                </a:lnTo>
                <a:lnTo>
                  <a:pt x="668" y="185742"/>
                </a:lnTo>
                <a:lnTo>
                  <a:pt x="10795" y="225513"/>
                </a:lnTo>
                <a:lnTo>
                  <a:pt x="42164" y="264401"/>
                </a:lnTo>
                <a:lnTo>
                  <a:pt x="77811" y="278035"/>
                </a:lnTo>
                <a:lnTo>
                  <a:pt x="91694" y="278942"/>
                </a:lnTo>
                <a:lnTo>
                  <a:pt x="105509" y="278028"/>
                </a:lnTo>
                <a:lnTo>
                  <a:pt x="141590" y="263372"/>
                </a:lnTo>
                <a:lnTo>
                  <a:pt x="143764" y="261658"/>
                </a:lnTo>
                <a:lnTo>
                  <a:pt x="184531" y="261658"/>
                </a:lnTo>
                <a:lnTo>
                  <a:pt x="184531" y="240220"/>
                </a:lnTo>
                <a:lnTo>
                  <a:pt x="94361" y="240220"/>
                </a:lnTo>
                <a:lnTo>
                  <a:pt x="86052" y="239677"/>
                </a:lnTo>
                <a:lnTo>
                  <a:pt x="51494" y="214533"/>
                </a:lnTo>
                <a:lnTo>
                  <a:pt x="42037" y="171043"/>
                </a:lnTo>
                <a:lnTo>
                  <a:pt x="42416" y="161227"/>
                </a:lnTo>
                <a:lnTo>
                  <a:pt x="55213" y="121338"/>
                </a:lnTo>
                <a:lnTo>
                  <a:pt x="94869" y="102222"/>
                </a:lnTo>
                <a:lnTo>
                  <a:pt x="184531" y="102222"/>
                </a:lnTo>
                <a:lnTo>
                  <a:pt x="184531" y="83705"/>
                </a:lnTo>
                <a:lnTo>
                  <a:pt x="147320" y="83705"/>
                </a:lnTo>
                <a:lnTo>
                  <a:pt x="144907" y="81635"/>
                </a:lnTo>
                <a:lnTo>
                  <a:pt x="142494" y="79692"/>
                </a:lnTo>
                <a:lnTo>
                  <a:pt x="139954" y="77863"/>
                </a:lnTo>
                <a:lnTo>
                  <a:pt x="129307" y="71579"/>
                </a:lnTo>
                <a:lnTo>
                  <a:pt x="117554" y="67090"/>
                </a:lnTo>
                <a:lnTo>
                  <a:pt x="104681" y="64397"/>
                </a:lnTo>
                <a:lnTo>
                  <a:pt x="90678" y="63500"/>
                </a:lnTo>
                <a:close/>
              </a:path>
              <a:path w="958850" h="363854">
                <a:moveTo>
                  <a:pt x="184531" y="102222"/>
                </a:moveTo>
                <a:lnTo>
                  <a:pt x="94869" y="102222"/>
                </a:lnTo>
                <a:lnTo>
                  <a:pt x="103249" y="102742"/>
                </a:lnTo>
                <a:lnTo>
                  <a:pt x="110855" y="104303"/>
                </a:lnTo>
                <a:lnTo>
                  <a:pt x="140843" y="134480"/>
                </a:lnTo>
                <a:lnTo>
                  <a:pt x="146812" y="171043"/>
                </a:lnTo>
                <a:lnTo>
                  <a:pt x="146432" y="181104"/>
                </a:lnTo>
                <a:lnTo>
                  <a:pt x="133588" y="221402"/>
                </a:lnTo>
                <a:lnTo>
                  <a:pt x="94361" y="240220"/>
                </a:lnTo>
                <a:lnTo>
                  <a:pt x="184531" y="240220"/>
                </a:lnTo>
                <a:lnTo>
                  <a:pt x="184531" y="102222"/>
                </a:lnTo>
                <a:close/>
              </a:path>
              <a:path w="958850" h="363854">
                <a:moveTo>
                  <a:pt x="184531" y="68745"/>
                </a:moveTo>
                <a:lnTo>
                  <a:pt x="146812" y="68745"/>
                </a:lnTo>
                <a:lnTo>
                  <a:pt x="147320" y="83705"/>
                </a:lnTo>
                <a:lnTo>
                  <a:pt x="184531" y="83705"/>
                </a:lnTo>
                <a:lnTo>
                  <a:pt x="184531" y="68745"/>
                </a:lnTo>
                <a:close/>
              </a:path>
              <a:path w="958850" h="363854">
                <a:moveTo>
                  <a:pt x="263271" y="0"/>
                </a:moveTo>
                <a:lnTo>
                  <a:pt x="222758" y="0"/>
                </a:lnTo>
                <a:lnTo>
                  <a:pt x="222758" y="273697"/>
                </a:lnTo>
                <a:lnTo>
                  <a:pt x="263271" y="273697"/>
                </a:lnTo>
                <a:lnTo>
                  <a:pt x="263271" y="0"/>
                </a:lnTo>
                <a:close/>
              </a:path>
              <a:path w="958850" h="363854">
                <a:moveTo>
                  <a:pt x="388239" y="63500"/>
                </a:moveTo>
                <a:lnTo>
                  <a:pt x="347876" y="71242"/>
                </a:lnTo>
                <a:lnTo>
                  <a:pt x="316960" y="93592"/>
                </a:lnTo>
                <a:lnTo>
                  <a:pt x="297547" y="127768"/>
                </a:lnTo>
                <a:lnTo>
                  <a:pt x="290957" y="171043"/>
                </a:lnTo>
                <a:lnTo>
                  <a:pt x="291659" y="185878"/>
                </a:lnTo>
                <a:lnTo>
                  <a:pt x="302514" y="226542"/>
                </a:lnTo>
                <a:lnTo>
                  <a:pt x="325677" y="257264"/>
                </a:lnTo>
                <a:lnTo>
                  <a:pt x="359933" y="275437"/>
                </a:lnTo>
                <a:lnTo>
                  <a:pt x="388239" y="278942"/>
                </a:lnTo>
                <a:lnTo>
                  <a:pt x="402948" y="278066"/>
                </a:lnTo>
                <a:lnTo>
                  <a:pt x="440563" y="265176"/>
                </a:lnTo>
                <a:lnTo>
                  <a:pt x="467033" y="239534"/>
                </a:lnTo>
                <a:lnTo>
                  <a:pt x="388239" y="239534"/>
                </a:lnTo>
                <a:lnTo>
                  <a:pt x="375404" y="238374"/>
                </a:lnTo>
                <a:lnTo>
                  <a:pt x="340923" y="211202"/>
                </a:lnTo>
                <a:lnTo>
                  <a:pt x="332994" y="171043"/>
                </a:lnTo>
                <a:lnTo>
                  <a:pt x="333375" y="160977"/>
                </a:lnTo>
                <a:lnTo>
                  <a:pt x="346694" y="121338"/>
                </a:lnTo>
                <a:lnTo>
                  <a:pt x="388239" y="102895"/>
                </a:lnTo>
                <a:lnTo>
                  <a:pt x="467044" y="102895"/>
                </a:lnTo>
                <a:lnTo>
                  <a:pt x="460263" y="93908"/>
                </a:lnTo>
                <a:lnTo>
                  <a:pt x="429422" y="71338"/>
                </a:lnTo>
                <a:lnTo>
                  <a:pt x="403046" y="64371"/>
                </a:lnTo>
                <a:lnTo>
                  <a:pt x="388239" y="63500"/>
                </a:lnTo>
                <a:close/>
              </a:path>
              <a:path w="958850" h="363854">
                <a:moveTo>
                  <a:pt x="467044" y="102895"/>
                </a:moveTo>
                <a:lnTo>
                  <a:pt x="388239" y="102895"/>
                </a:lnTo>
                <a:lnTo>
                  <a:pt x="401337" y="104026"/>
                </a:lnTo>
                <a:lnTo>
                  <a:pt x="412638" y="107416"/>
                </a:lnTo>
                <a:lnTo>
                  <a:pt x="440182" y="142524"/>
                </a:lnTo>
                <a:lnTo>
                  <a:pt x="443611" y="171043"/>
                </a:lnTo>
                <a:lnTo>
                  <a:pt x="442773" y="185878"/>
                </a:lnTo>
                <a:lnTo>
                  <a:pt x="422261" y="229086"/>
                </a:lnTo>
                <a:lnTo>
                  <a:pt x="388239" y="239534"/>
                </a:lnTo>
                <a:lnTo>
                  <a:pt x="467033" y="239534"/>
                </a:lnTo>
                <a:lnTo>
                  <a:pt x="482901" y="200839"/>
                </a:lnTo>
                <a:lnTo>
                  <a:pt x="485775" y="171043"/>
                </a:lnTo>
                <a:lnTo>
                  <a:pt x="485060" y="155936"/>
                </a:lnTo>
                <a:lnTo>
                  <a:pt x="482917" y="141666"/>
                </a:lnTo>
                <a:lnTo>
                  <a:pt x="479345" y="128232"/>
                </a:lnTo>
                <a:lnTo>
                  <a:pt x="474345" y="115633"/>
                </a:lnTo>
                <a:lnTo>
                  <a:pt x="467965" y="104115"/>
                </a:lnTo>
                <a:lnTo>
                  <a:pt x="467044" y="102895"/>
                </a:lnTo>
                <a:close/>
              </a:path>
              <a:path w="958850" h="363854">
                <a:moveTo>
                  <a:pt x="659321" y="258699"/>
                </a:moveTo>
                <a:lnTo>
                  <a:pt x="547243" y="258699"/>
                </a:lnTo>
                <a:lnTo>
                  <a:pt x="549402" y="260667"/>
                </a:lnTo>
                <a:lnTo>
                  <a:pt x="588980" y="278028"/>
                </a:lnTo>
                <a:lnTo>
                  <a:pt x="602742" y="278942"/>
                </a:lnTo>
                <a:lnTo>
                  <a:pt x="616728" y="278028"/>
                </a:lnTo>
                <a:lnTo>
                  <a:pt x="629668" y="275285"/>
                </a:lnTo>
                <a:lnTo>
                  <a:pt x="641461" y="270766"/>
                </a:lnTo>
                <a:lnTo>
                  <a:pt x="652272" y="264401"/>
                </a:lnTo>
                <a:lnTo>
                  <a:pt x="659321" y="258699"/>
                </a:lnTo>
                <a:close/>
              </a:path>
              <a:path w="958850" h="363854">
                <a:moveTo>
                  <a:pt x="550545" y="5334"/>
                </a:moveTo>
                <a:lnTo>
                  <a:pt x="509778" y="5334"/>
                </a:lnTo>
                <a:lnTo>
                  <a:pt x="509778" y="273697"/>
                </a:lnTo>
                <a:lnTo>
                  <a:pt x="547624" y="273697"/>
                </a:lnTo>
                <a:lnTo>
                  <a:pt x="547243" y="258699"/>
                </a:lnTo>
                <a:lnTo>
                  <a:pt x="659321" y="258699"/>
                </a:lnTo>
                <a:lnTo>
                  <a:pt x="662015" y="256519"/>
                </a:lnTo>
                <a:lnTo>
                  <a:pt x="670496" y="247410"/>
                </a:lnTo>
                <a:lnTo>
                  <a:pt x="675534" y="240220"/>
                </a:lnTo>
                <a:lnTo>
                  <a:pt x="600075" y="240220"/>
                </a:lnTo>
                <a:lnTo>
                  <a:pt x="591543" y="239677"/>
                </a:lnTo>
                <a:lnTo>
                  <a:pt x="556898" y="214912"/>
                </a:lnTo>
                <a:lnTo>
                  <a:pt x="547624" y="171043"/>
                </a:lnTo>
                <a:lnTo>
                  <a:pt x="548003" y="160885"/>
                </a:lnTo>
                <a:lnTo>
                  <a:pt x="560895" y="120718"/>
                </a:lnTo>
                <a:lnTo>
                  <a:pt x="599567" y="102222"/>
                </a:lnTo>
                <a:lnTo>
                  <a:pt x="675747" y="102222"/>
                </a:lnTo>
                <a:lnTo>
                  <a:pt x="670639" y="94880"/>
                </a:lnTo>
                <a:lnTo>
                  <a:pt x="662247" y="85799"/>
                </a:lnTo>
                <a:lnTo>
                  <a:pt x="656271" y="80911"/>
                </a:lnTo>
                <a:lnTo>
                  <a:pt x="550545" y="80911"/>
                </a:lnTo>
                <a:lnTo>
                  <a:pt x="550545" y="5334"/>
                </a:lnTo>
                <a:close/>
              </a:path>
              <a:path w="958850" h="363854">
                <a:moveTo>
                  <a:pt x="675747" y="102222"/>
                </a:moveTo>
                <a:lnTo>
                  <a:pt x="599567" y="102222"/>
                </a:lnTo>
                <a:lnTo>
                  <a:pt x="608135" y="102765"/>
                </a:lnTo>
                <a:lnTo>
                  <a:pt x="615918" y="104394"/>
                </a:lnTo>
                <a:lnTo>
                  <a:pt x="646430" y="135255"/>
                </a:lnTo>
                <a:lnTo>
                  <a:pt x="652399" y="171043"/>
                </a:lnTo>
                <a:lnTo>
                  <a:pt x="652020" y="180913"/>
                </a:lnTo>
                <a:lnTo>
                  <a:pt x="639000" y="221083"/>
                </a:lnTo>
                <a:lnTo>
                  <a:pt x="600075" y="240220"/>
                </a:lnTo>
                <a:lnTo>
                  <a:pt x="675534" y="240220"/>
                </a:lnTo>
                <a:lnTo>
                  <a:pt x="691769" y="199721"/>
                </a:lnTo>
                <a:lnTo>
                  <a:pt x="694436" y="171043"/>
                </a:lnTo>
                <a:lnTo>
                  <a:pt x="693769" y="156427"/>
                </a:lnTo>
                <a:lnTo>
                  <a:pt x="691769" y="142506"/>
                </a:lnTo>
                <a:lnTo>
                  <a:pt x="688435" y="129281"/>
                </a:lnTo>
                <a:lnTo>
                  <a:pt x="683768" y="116751"/>
                </a:lnTo>
                <a:lnTo>
                  <a:pt x="677816" y="105197"/>
                </a:lnTo>
                <a:lnTo>
                  <a:pt x="675747" y="102222"/>
                </a:lnTo>
                <a:close/>
              </a:path>
              <a:path w="958850" h="363854">
                <a:moveTo>
                  <a:pt x="603758" y="63500"/>
                </a:moveTo>
                <a:lnTo>
                  <a:pt x="565199" y="71579"/>
                </a:lnTo>
                <a:lnTo>
                  <a:pt x="550545" y="80911"/>
                </a:lnTo>
                <a:lnTo>
                  <a:pt x="656271" y="80911"/>
                </a:lnTo>
                <a:lnTo>
                  <a:pt x="617376" y="64397"/>
                </a:lnTo>
                <a:lnTo>
                  <a:pt x="603758" y="63500"/>
                </a:lnTo>
                <a:close/>
              </a:path>
              <a:path w="958850" h="363854">
                <a:moveTo>
                  <a:pt x="875175" y="102552"/>
                </a:moveTo>
                <a:lnTo>
                  <a:pt x="799719" y="102552"/>
                </a:lnTo>
                <a:lnTo>
                  <a:pt x="811240" y="103257"/>
                </a:lnTo>
                <a:lnTo>
                  <a:pt x="820832" y="105371"/>
                </a:lnTo>
                <a:lnTo>
                  <a:pt x="842137" y="139992"/>
                </a:lnTo>
                <a:lnTo>
                  <a:pt x="836930" y="140728"/>
                </a:lnTo>
                <a:lnTo>
                  <a:pt x="820729" y="142780"/>
                </a:lnTo>
                <a:lnTo>
                  <a:pt x="803363" y="145199"/>
                </a:lnTo>
                <a:lnTo>
                  <a:pt x="762000" y="152895"/>
                </a:lnTo>
                <a:lnTo>
                  <a:pt x="723534" y="173801"/>
                </a:lnTo>
                <a:lnTo>
                  <a:pt x="708025" y="215265"/>
                </a:lnTo>
                <a:lnTo>
                  <a:pt x="708565" y="223735"/>
                </a:lnTo>
                <a:lnTo>
                  <a:pt x="726487" y="260083"/>
                </a:lnTo>
                <a:lnTo>
                  <a:pt x="769205" y="278399"/>
                </a:lnTo>
                <a:lnTo>
                  <a:pt x="780415" y="278942"/>
                </a:lnTo>
                <a:lnTo>
                  <a:pt x="795226" y="278066"/>
                </a:lnTo>
                <a:lnTo>
                  <a:pt x="833374" y="264922"/>
                </a:lnTo>
                <a:lnTo>
                  <a:pt x="845439" y="255193"/>
                </a:lnTo>
                <a:lnTo>
                  <a:pt x="883285" y="255193"/>
                </a:lnTo>
                <a:lnTo>
                  <a:pt x="883285" y="241947"/>
                </a:lnTo>
                <a:lnTo>
                  <a:pt x="774446" y="241947"/>
                </a:lnTo>
                <a:lnTo>
                  <a:pt x="767461" y="240601"/>
                </a:lnTo>
                <a:lnTo>
                  <a:pt x="748538" y="219583"/>
                </a:lnTo>
                <a:lnTo>
                  <a:pt x="748538" y="209994"/>
                </a:lnTo>
                <a:lnTo>
                  <a:pt x="762381" y="193421"/>
                </a:lnTo>
                <a:lnTo>
                  <a:pt x="766699" y="191008"/>
                </a:lnTo>
                <a:lnTo>
                  <a:pt x="809638" y="181403"/>
                </a:lnTo>
                <a:lnTo>
                  <a:pt x="838708" y="177774"/>
                </a:lnTo>
                <a:lnTo>
                  <a:pt x="842645" y="177266"/>
                </a:lnTo>
                <a:lnTo>
                  <a:pt x="883285" y="177266"/>
                </a:lnTo>
                <a:lnTo>
                  <a:pt x="883285" y="171907"/>
                </a:lnTo>
                <a:lnTo>
                  <a:pt x="883793" y="171818"/>
                </a:lnTo>
                <a:lnTo>
                  <a:pt x="883285" y="171513"/>
                </a:lnTo>
                <a:lnTo>
                  <a:pt x="883181" y="142780"/>
                </a:lnTo>
                <a:lnTo>
                  <a:pt x="883031" y="139242"/>
                </a:lnTo>
                <a:lnTo>
                  <a:pt x="891402" y="134124"/>
                </a:lnTo>
                <a:lnTo>
                  <a:pt x="882777" y="134124"/>
                </a:lnTo>
                <a:lnTo>
                  <a:pt x="882015" y="126225"/>
                </a:lnTo>
                <a:lnTo>
                  <a:pt x="881253" y="118884"/>
                </a:lnTo>
                <a:lnTo>
                  <a:pt x="879602" y="112141"/>
                </a:lnTo>
                <a:lnTo>
                  <a:pt x="876935" y="106006"/>
                </a:lnTo>
                <a:lnTo>
                  <a:pt x="875175" y="102552"/>
                </a:lnTo>
                <a:close/>
              </a:path>
              <a:path w="958850" h="363854">
                <a:moveTo>
                  <a:pt x="883285" y="255193"/>
                </a:moveTo>
                <a:lnTo>
                  <a:pt x="845439" y="255193"/>
                </a:lnTo>
                <a:lnTo>
                  <a:pt x="845439" y="273697"/>
                </a:lnTo>
                <a:lnTo>
                  <a:pt x="883285" y="273697"/>
                </a:lnTo>
                <a:lnTo>
                  <a:pt x="883285" y="255193"/>
                </a:lnTo>
                <a:close/>
              </a:path>
              <a:path w="958850" h="363854">
                <a:moveTo>
                  <a:pt x="883285" y="177266"/>
                </a:moveTo>
                <a:lnTo>
                  <a:pt x="842645" y="177266"/>
                </a:lnTo>
                <a:lnTo>
                  <a:pt x="842554" y="183662"/>
                </a:lnTo>
                <a:lnTo>
                  <a:pt x="842439" y="186335"/>
                </a:lnTo>
                <a:lnTo>
                  <a:pt x="841756" y="192074"/>
                </a:lnTo>
                <a:lnTo>
                  <a:pt x="840486" y="197802"/>
                </a:lnTo>
                <a:lnTo>
                  <a:pt x="839089" y="206349"/>
                </a:lnTo>
                <a:lnTo>
                  <a:pt x="811784" y="236270"/>
                </a:lnTo>
                <a:lnTo>
                  <a:pt x="783336" y="241947"/>
                </a:lnTo>
                <a:lnTo>
                  <a:pt x="883285" y="241947"/>
                </a:lnTo>
                <a:lnTo>
                  <a:pt x="883285" y="177266"/>
                </a:lnTo>
                <a:close/>
              </a:path>
              <a:path w="958850" h="363854">
                <a:moveTo>
                  <a:pt x="800100" y="63500"/>
                </a:moveTo>
                <a:lnTo>
                  <a:pt x="756094" y="72254"/>
                </a:lnTo>
                <a:lnTo>
                  <a:pt x="725868" y="99417"/>
                </a:lnTo>
                <a:lnTo>
                  <a:pt x="713740" y="129489"/>
                </a:lnTo>
                <a:lnTo>
                  <a:pt x="752729" y="141020"/>
                </a:lnTo>
                <a:lnTo>
                  <a:pt x="756423" y="130276"/>
                </a:lnTo>
                <a:lnTo>
                  <a:pt x="760666" y="121532"/>
                </a:lnTo>
                <a:lnTo>
                  <a:pt x="799719" y="102552"/>
                </a:lnTo>
                <a:lnTo>
                  <a:pt x="875175" y="102552"/>
                </a:lnTo>
                <a:lnTo>
                  <a:pt x="871932" y="96184"/>
                </a:lnTo>
                <a:lnTo>
                  <a:pt x="837640" y="69591"/>
                </a:lnTo>
                <a:lnTo>
                  <a:pt x="813550" y="64176"/>
                </a:lnTo>
                <a:lnTo>
                  <a:pt x="800100" y="63500"/>
                </a:lnTo>
                <a:close/>
              </a:path>
              <a:path w="958850" h="363854">
                <a:moveTo>
                  <a:pt x="894207" y="132410"/>
                </a:moveTo>
                <a:lnTo>
                  <a:pt x="882777" y="134124"/>
                </a:lnTo>
                <a:lnTo>
                  <a:pt x="891402" y="134124"/>
                </a:lnTo>
                <a:lnTo>
                  <a:pt x="894207" y="132410"/>
                </a:lnTo>
                <a:close/>
              </a:path>
              <a:path w="958850" h="363854">
                <a:moveTo>
                  <a:pt x="958469" y="0"/>
                </a:moveTo>
                <a:lnTo>
                  <a:pt x="917956" y="0"/>
                </a:lnTo>
                <a:lnTo>
                  <a:pt x="917956" y="273697"/>
                </a:lnTo>
                <a:lnTo>
                  <a:pt x="958469" y="273697"/>
                </a:lnTo>
                <a:lnTo>
                  <a:pt x="958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67666" y="3901237"/>
            <a:ext cx="2170252" cy="3423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03144" y="3885323"/>
            <a:ext cx="1934083" cy="27894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093416" y="3462032"/>
            <a:ext cx="2060575" cy="1206500"/>
            <a:chOff x="9093416" y="3462032"/>
            <a:chExt cx="2060575" cy="1206500"/>
          </a:xfrm>
        </p:grpSpPr>
        <p:sp>
          <p:nvSpPr>
            <p:cNvPr id="9" name="object 9"/>
            <p:cNvSpPr/>
            <p:nvPr/>
          </p:nvSpPr>
          <p:spPr>
            <a:xfrm>
              <a:off x="9889934" y="3462032"/>
              <a:ext cx="1064895" cy="273685"/>
            </a:xfrm>
            <a:custGeom>
              <a:avLst/>
              <a:gdLst/>
              <a:ahLst/>
              <a:cxnLst/>
              <a:rect l="l" t="t" r="r" b="b"/>
              <a:pathLst>
                <a:path w="1064895" h="273685">
                  <a:moveTo>
                    <a:pt x="81038" y="100241"/>
                  </a:moveTo>
                  <a:lnTo>
                    <a:pt x="40690" y="100241"/>
                  </a:lnTo>
                  <a:lnTo>
                    <a:pt x="40793" y="205346"/>
                  </a:lnTo>
                  <a:lnTo>
                    <a:pt x="51602" y="248545"/>
                  </a:lnTo>
                  <a:lnTo>
                    <a:pt x="91545" y="270210"/>
                  </a:lnTo>
                  <a:lnTo>
                    <a:pt x="108600" y="270987"/>
                  </a:lnTo>
                  <a:lnTo>
                    <a:pt x="118132" y="270341"/>
                  </a:lnTo>
                  <a:lnTo>
                    <a:pt x="128393" y="269005"/>
                  </a:lnTo>
                  <a:lnTo>
                    <a:pt x="139382" y="266979"/>
                  </a:lnTo>
                  <a:lnTo>
                    <a:pt x="139382" y="232937"/>
                  </a:lnTo>
                  <a:lnTo>
                    <a:pt x="106890" y="232937"/>
                  </a:lnTo>
                  <a:lnTo>
                    <a:pt x="100152" y="232397"/>
                  </a:lnTo>
                  <a:lnTo>
                    <a:pt x="92519" y="231076"/>
                  </a:lnTo>
                  <a:lnTo>
                    <a:pt x="87160" y="227520"/>
                  </a:lnTo>
                  <a:lnTo>
                    <a:pt x="84061" y="221729"/>
                  </a:lnTo>
                  <a:lnTo>
                    <a:pt x="82334" y="218694"/>
                  </a:lnTo>
                  <a:lnTo>
                    <a:pt x="81394" y="214807"/>
                  </a:lnTo>
                  <a:lnTo>
                    <a:pt x="81216" y="210108"/>
                  </a:lnTo>
                  <a:lnTo>
                    <a:pt x="81102" y="205346"/>
                  </a:lnTo>
                  <a:lnTo>
                    <a:pt x="81038" y="100241"/>
                  </a:lnTo>
                  <a:close/>
                </a:path>
                <a:path w="1064895" h="273685">
                  <a:moveTo>
                    <a:pt x="139382" y="229730"/>
                  </a:moveTo>
                  <a:lnTo>
                    <a:pt x="126507" y="231604"/>
                  </a:lnTo>
                  <a:lnTo>
                    <a:pt x="115676" y="232673"/>
                  </a:lnTo>
                  <a:lnTo>
                    <a:pt x="106890" y="232937"/>
                  </a:lnTo>
                  <a:lnTo>
                    <a:pt x="139382" y="232937"/>
                  </a:lnTo>
                  <a:lnTo>
                    <a:pt x="139382" y="229730"/>
                  </a:lnTo>
                  <a:close/>
                </a:path>
                <a:path w="1064895" h="273685">
                  <a:moveTo>
                    <a:pt x="139382" y="63411"/>
                  </a:moveTo>
                  <a:lnTo>
                    <a:pt x="0" y="63411"/>
                  </a:lnTo>
                  <a:lnTo>
                    <a:pt x="0" y="100241"/>
                  </a:lnTo>
                  <a:lnTo>
                    <a:pt x="139382" y="100241"/>
                  </a:lnTo>
                  <a:lnTo>
                    <a:pt x="139382" y="63411"/>
                  </a:lnTo>
                  <a:close/>
                </a:path>
                <a:path w="1064895" h="273685">
                  <a:moveTo>
                    <a:pt x="81038" y="10579"/>
                  </a:moveTo>
                  <a:lnTo>
                    <a:pt x="40690" y="10579"/>
                  </a:lnTo>
                  <a:lnTo>
                    <a:pt x="40690" y="63411"/>
                  </a:lnTo>
                  <a:lnTo>
                    <a:pt x="81038" y="63411"/>
                  </a:lnTo>
                  <a:lnTo>
                    <a:pt x="81038" y="10579"/>
                  </a:lnTo>
                  <a:close/>
                </a:path>
                <a:path w="1064895" h="273685">
                  <a:moveTo>
                    <a:pt x="200164" y="63411"/>
                  </a:moveTo>
                  <a:lnTo>
                    <a:pt x="162306" y="63411"/>
                  </a:lnTo>
                  <a:lnTo>
                    <a:pt x="162306" y="268363"/>
                  </a:lnTo>
                  <a:lnTo>
                    <a:pt x="202831" y="268363"/>
                  </a:lnTo>
                  <a:lnTo>
                    <a:pt x="202831" y="158889"/>
                  </a:lnTo>
                  <a:lnTo>
                    <a:pt x="203327" y="151714"/>
                  </a:lnTo>
                  <a:lnTo>
                    <a:pt x="216827" y="113626"/>
                  </a:lnTo>
                  <a:lnTo>
                    <a:pt x="222275" y="109448"/>
                  </a:lnTo>
                  <a:lnTo>
                    <a:pt x="228130" y="104686"/>
                  </a:lnTo>
                  <a:lnTo>
                    <a:pt x="234581" y="101892"/>
                  </a:lnTo>
                  <a:lnTo>
                    <a:pt x="241642" y="101104"/>
                  </a:lnTo>
                  <a:lnTo>
                    <a:pt x="247409" y="100833"/>
                  </a:lnTo>
                  <a:lnTo>
                    <a:pt x="270459" y="100833"/>
                  </a:lnTo>
                  <a:lnTo>
                    <a:pt x="270459" y="79921"/>
                  </a:lnTo>
                  <a:lnTo>
                    <a:pt x="200164" y="79921"/>
                  </a:lnTo>
                  <a:lnTo>
                    <a:pt x="200164" y="63411"/>
                  </a:lnTo>
                  <a:close/>
                </a:path>
                <a:path w="1064895" h="273685">
                  <a:moveTo>
                    <a:pt x="270459" y="100833"/>
                  </a:moveTo>
                  <a:lnTo>
                    <a:pt x="247409" y="100833"/>
                  </a:lnTo>
                  <a:lnTo>
                    <a:pt x="254136" y="101314"/>
                  </a:lnTo>
                  <a:lnTo>
                    <a:pt x="261820" y="102547"/>
                  </a:lnTo>
                  <a:lnTo>
                    <a:pt x="270459" y="104533"/>
                  </a:lnTo>
                  <a:lnTo>
                    <a:pt x="270459" y="100833"/>
                  </a:lnTo>
                  <a:close/>
                </a:path>
                <a:path w="1064895" h="273685">
                  <a:moveTo>
                    <a:pt x="250220" y="61886"/>
                  </a:moveTo>
                  <a:lnTo>
                    <a:pt x="208508" y="72732"/>
                  </a:lnTo>
                  <a:lnTo>
                    <a:pt x="203009" y="77609"/>
                  </a:lnTo>
                  <a:lnTo>
                    <a:pt x="202044" y="78333"/>
                  </a:lnTo>
                  <a:lnTo>
                    <a:pt x="201104" y="79108"/>
                  </a:lnTo>
                  <a:lnTo>
                    <a:pt x="200164" y="79921"/>
                  </a:lnTo>
                  <a:lnTo>
                    <a:pt x="270459" y="79921"/>
                  </a:lnTo>
                  <a:lnTo>
                    <a:pt x="270459" y="65049"/>
                  </a:lnTo>
                  <a:lnTo>
                    <a:pt x="263251" y="63434"/>
                  </a:lnTo>
                  <a:lnTo>
                    <a:pt x="256505" y="62380"/>
                  </a:lnTo>
                  <a:lnTo>
                    <a:pt x="250220" y="61886"/>
                  </a:lnTo>
                  <a:close/>
                </a:path>
                <a:path w="1064895" h="273685">
                  <a:moveTo>
                    <a:pt x="372567" y="58166"/>
                  </a:moveTo>
                  <a:lnTo>
                    <a:pt x="332551" y="65715"/>
                  </a:lnTo>
                  <a:lnTo>
                    <a:pt x="293815" y="97882"/>
                  </a:lnTo>
                  <a:lnTo>
                    <a:pt x="278237" y="135985"/>
                  </a:lnTo>
                  <a:lnTo>
                    <a:pt x="275247" y="166751"/>
                  </a:lnTo>
                  <a:lnTo>
                    <a:pt x="276006" y="182217"/>
                  </a:lnTo>
                  <a:lnTo>
                    <a:pt x="287388" y="222758"/>
                  </a:lnTo>
                  <a:lnTo>
                    <a:pt x="311193" y="252893"/>
                  </a:lnTo>
                  <a:lnTo>
                    <a:pt x="345698" y="270275"/>
                  </a:lnTo>
                  <a:lnTo>
                    <a:pt x="373684" y="273608"/>
                  </a:lnTo>
                  <a:lnTo>
                    <a:pt x="388155" y="272689"/>
                  </a:lnTo>
                  <a:lnTo>
                    <a:pt x="427113" y="258902"/>
                  </a:lnTo>
                  <a:lnTo>
                    <a:pt x="452371" y="234200"/>
                  </a:lnTo>
                  <a:lnTo>
                    <a:pt x="372567" y="234200"/>
                  </a:lnTo>
                  <a:lnTo>
                    <a:pt x="360075" y="233109"/>
                  </a:lnTo>
                  <a:lnTo>
                    <a:pt x="326697" y="209425"/>
                  </a:lnTo>
                  <a:lnTo>
                    <a:pt x="318084" y="180428"/>
                  </a:lnTo>
                  <a:lnTo>
                    <a:pt x="467296" y="180428"/>
                  </a:lnTo>
                  <a:lnTo>
                    <a:pt x="467063" y="160364"/>
                  </a:lnTo>
                  <a:lnTo>
                    <a:pt x="465507" y="144119"/>
                  </a:lnTo>
                  <a:lnTo>
                    <a:pt x="319062" y="144119"/>
                  </a:lnTo>
                  <a:lnTo>
                    <a:pt x="321072" y="135277"/>
                  </a:lnTo>
                  <a:lnTo>
                    <a:pt x="349291" y="100922"/>
                  </a:lnTo>
                  <a:lnTo>
                    <a:pt x="373341" y="96532"/>
                  </a:lnTo>
                  <a:lnTo>
                    <a:pt x="448731" y="96532"/>
                  </a:lnTo>
                  <a:lnTo>
                    <a:pt x="443761" y="89414"/>
                  </a:lnTo>
                  <a:lnTo>
                    <a:pt x="413283" y="66149"/>
                  </a:lnTo>
                  <a:lnTo>
                    <a:pt x="387213" y="59052"/>
                  </a:lnTo>
                  <a:lnTo>
                    <a:pt x="372567" y="58166"/>
                  </a:lnTo>
                  <a:close/>
                </a:path>
                <a:path w="1064895" h="273685">
                  <a:moveTo>
                    <a:pt x="428752" y="195656"/>
                  </a:moveTo>
                  <a:lnTo>
                    <a:pt x="404393" y="225856"/>
                  </a:lnTo>
                  <a:lnTo>
                    <a:pt x="372567" y="234200"/>
                  </a:lnTo>
                  <a:lnTo>
                    <a:pt x="452371" y="234200"/>
                  </a:lnTo>
                  <a:lnTo>
                    <a:pt x="458143" y="225856"/>
                  </a:lnTo>
                  <a:lnTo>
                    <a:pt x="466344" y="210108"/>
                  </a:lnTo>
                  <a:lnTo>
                    <a:pt x="428752" y="195656"/>
                  </a:lnTo>
                  <a:close/>
                </a:path>
                <a:path w="1064895" h="273685">
                  <a:moveTo>
                    <a:pt x="448731" y="96532"/>
                  </a:moveTo>
                  <a:lnTo>
                    <a:pt x="373341" y="96532"/>
                  </a:lnTo>
                  <a:lnTo>
                    <a:pt x="385426" y="97565"/>
                  </a:lnTo>
                  <a:lnTo>
                    <a:pt x="395963" y="100664"/>
                  </a:lnTo>
                  <a:lnTo>
                    <a:pt x="422810" y="134770"/>
                  </a:lnTo>
                  <a:lnTo>
                    <a:pt x="424776" y="144119"/>
                  </a:lnTo>
                  <a:lnTo>
                    <a:pt x="465507" y="144119"/>
                  </a:lnTo>
                  <a:lnTo>
                    <a:pt x="465335" y="142332"/>
                  </a:lnTo>
                  <a:lnTo>
                    <a:pt x="462115" y="126332"/>
                  </a:lnTo>
                  <a:lnTo>
                    <a:pt x="457403" y="112369"/>
                  </a:lnTo>
                  <a:lnTo>
                    <a:pt x="451259" y="100153"/>
                  </a:lnTo>
                  <a:lnTo>
                    <a:pt x="448731" y="96532"/>
                  </a:lnTo>
                  <a:close/>
                </a:path>
                <a:path w="1064895" h="273685">
                  <a:moveTo>
                    <a:pt x="524395" y="63411"/>
                  </a:moveTo>
                  <a:lnTo>
                    <a:pt x="486371" y="63411"/>
                  </a:lnTo>
                  <a:lnTo>
                    <a:pt x="486371" y="268363"/>
                  </a:lnTo>
                  <a:lnTo>
                    <a:pt x="527062" y="268363"/>
                  </a:lnTo>
                  <a:lnTo>
                    <a:pt x="527148" y="163995"/>
                  </a:lnTo>
                  <a:lnTo>
                    <a:pt x="527272" y="157310"/>
                  </a:lnTo>
                  <a:lnTo>
                    <a:pt x="535813" y="118846"/>
                  </a:lnTo>
                  <a:lnTo>
                    <a:pt x="567969" y="97993"/>
                  </a:lnTo>
                  <a:lnTo>
                    <a:pt x="650958" y="97993"/>
                  </a:lnTo>
                  <a:lnTo>
                    <a:pt x="650287" y="96701"/>
                  </a:lnTo>
                  <a:lnTo>
                    <a:pt x="646601" y="90920"/>
                  </a:lnTo>
                  <a:lnTo>
                    <a:pt x="642410" y="85475"/>
                  </a:lnTo>
                  <a:lnTo>
                    <a:pt x="637717" y="80365"/>
                  </a:lnTo>
                  <a:lnTo>
                    <a:pt x="636626" y="79375"/>
                  </a:lnTo>
                  <a:lnTo>
                    <a:pt x="522960" y="79375"/>
                  </a:lnTo>
                  <a:lnTo>
                    <a:pt x="524395" y="63411"/>
                  </a:lnTo>
                  <a:close/>
                </a:path>
                <a:path w="1064895" h="273685">
                  <a:moveTo>
                    <a:pt x="650958" y="97993"/>
                  </a:moveTo>
                  <a:lnTo>
                    <a:pt x="584885" y="97993"/>
                  </a:lnTo>
                  <a:lnTo>
                    <a:pt x="592226" y="99542"/>
                  </a:lnTo>
                  <a:lnTo>
                    <a:pt x="604050" y="105689"/>
                  </a:lnTo>
                  <a:lnTo>
                    <a:pt x="608888" y="110070"/>
                  </a:lnTo>
                  <a:lnTo>
                    <a:pt x="612673" y="115811"/>
                  </a:lnTo>
                  <a:lnTo>
                    <a:pt x="616521" y="121551"/>
                  </a:lnTo>
                  <a:lnTo>
                    <a:pt x="623951" y="163995"/>
                  </a:lnTo>
                  <a:lnTo>
                    <a:pt x="623951" y="268363"/>
                  </a:lnTo>
                  <a:lnTo>
                    <a:pt x="664654" y="268363"/>
                  </a:lnTo>
                  <a:lnTo>
                    <a:pt x="664654" y="156337"/>
                  </a:lnTo>
                  <a:lnTo>
                    <a:pt x="664485" y="149567"/>
                  </a:lnTo>
                  <a:lnTo>
                    <a:pt x="656220" y="109137"/>
                  </a:lnTo>
                  <a:lnTo>
                    <a:pt x="653465" y="102819"/>
                  </a:lnTo>
                  <a:lnTo>
                    <a:pt x="650958" y="97993"/>
                  </a:lnTo>
                  <a:close/>
                </a:path>
                <a:path w="1064895" h="273685">
                  <a:moveTo>
                    <a:pt x="581012" y="58674"/>
                  </a:moveTo>
                  <a:lnTo>
                    <a:pt x="536105" y="69951"/>
                  </a:lnTo>
                  <a:lnTo>
                    <a:pt x="522960" y="79375"/>
                  </a:lnTo>
                  <a:lnTo>
                    <a:pt x="636626" y="79375"/>
                  </a:lnTo>
                  <a:lnTo>
                    <a:pt x="598482" y="60139"/>
                  </a:lnTo>
                  <a:lnTo>
                    <a:pt x="581012" y="58674"/>
                  </a:lnTo>
                  <a:close/>
                </a:path>
                <a:path w="1064895" h="273685">
                  <a:moveTo>
                    <a:pt x="774750" y="58166"/>
                  </a:moveTo>
                  <a:lnTo>
                    <a:pt x="736531" y="66293"/>
                  </a:lnTo>
                  <a:lnTo>
                    <a:pt x="700676" y="99863"/>
                  </a:lnTo>
                  <a:lnTo>
                    <a:pt x="686733" y="137172"/>
                  </a:lnTo>
                  <a:lnTo>
                    <a:pt x="684060" y="165709"/>
                  </a:lnTo>
                  <a:lnTo>
                    <a:pt x="684733" y="180408"/>
                  </a:lnTo>
                  <a:lnTo>
                    <a:pt x="694817" y="220179"/>
                  </a:lnTo>
                  <a:lnTo>
                    <a:pt x="726224" y="259067"/>
                  </a:lnTo>
                  <a:lnTo>
                    <a:pt x="761850" y="272701"/>
                  </a:lnTo>
                  <a:lnTo>
                    <a:pt x="775792" y="273608"/>
                  </a:lnTo>
                  <a:lnTo>
                    <a:pt x="789572" y="272694"/>
                  </a:lnTo>
                  <a:lnTo>
                    <a:pt x="826808" y="257213"/>
                  </a:lnTo>
                  <a:lnTo>
                    <a:pt x="831303" y="253365"/>
                  </a:lnTo>
                  <a:lnTo>
                    <a:pt x="868718" y="253365"/>
                  </a:lnTo>
                  <a:lnTo>
                    <a:pt x="868718" y="234886"/>
                  </a:lnTo>
                  <a:lnTo>
                    <a:pt x="778446" y="234886"/>
                  </a:lnTo>
                  <a:lnTo>
                    <a:pt x="770095" y="234343"/>
                  </a:lnTo>
                  <a:lnTo>
                    <a:pt x="735510" y="209199"/>
                  </a:lnTo>
                  <a:lnTo>
                    <a:pt x="726135" y="165709"/>
                  </a:lnTo>
                  <a:lnTo>
                    <a:pt x="726501" y="155893"/>
                  </a:lnTo>
                  <a:lnTo>
                    <a:pt x="739263" y="116004"/>
                  </a:lnTo>
                  <a:lnTo>
                    <a:pt x="778967" y="96888"/>
                  </a:lnTo>
                  <a:lnTo>
                    <a:pt x="868718" y="96888"/>
                  </a:lnTo>
                  <a:lnTo>
                    <a:pt x="868718" y="75577"/>
                  </a:lnTo>
                  <a:lnTo>
                    <a:pt x="828014" y="75577"/>
                  </a:lnTo>
                  <a:lnTo>
                    <a:pt x="826706" y="74523"/>
                  </a:lnTo>
                  <a:lnTo>
                    <a:pt x="825347" y="73507"/>
                  </a:lnTo>
                  <a:lnTo>
                    <a:pt x="823963" y="72529"/>
                  </a:lnTo>
                  <a:lnTo>
                    <a:pt x="813337" y="66245"/>
                  </a:lnTo>
                  <a:lnTo>
                    <a:pt x="801595" y="61756"/>
                  </a:lnTo>
                  <a:lnTo>
                    <a:pt x="788733" y="59063"/>
                  </a:lnTo>
                  <a:lnTo>
                    <a:pt x="774750" y="58166"/>
                  </a:lnTo>
                  <a:close/>
                </a:path>
                <a:path w="1064895" h="273685">
                  <a:moveTo>
                    <a:pt x="868718" y="253365"/>
                  </a:moveTo>
                  <a:lnTo>
                    <a:pt x="831303" y="253365"/>
                  </a:lnTo>
                  <a:lnTo>
                    <a:pt x="830859" y="268363"/>
                  </a:lnTo>
                  <a:lnTo>
                    <a:pt x="868718" y="268363"/>
                  </a:lnTo>
                  <a:lnTo>
                    <a:pt x="868718" y="253365"/>
                  </a:lnTo>
                  <a:close/>
                </a:path>
                <a:path w="1064895" h="273685">
                  <a:moveTo>
                    <a:pt x="868718" y="96888"/>
                  </a:moveTo>
                  <a:lnTo>
                    <a:pt x="778967" y="96888"/>
                  </a:lnTo>
                  <a:lnTo>
                    <a:pt x="787313" y="97408"/>
                  </a:lnTo>
                  <a:lnTo>
                    <a:pt x="794885" y="98969"/>
                  </a:lnTo>
                  <a:lnTo>
                    <a:pt x="824915" y="129146"/>
                  </a:lnTo>
                  <a:lnTo>
                    <a:pt x="830859" y="165709"/>
                  </a:lnTo>
                  <a:lnTo>
                    <a:pt x="830487" y="175770"/>
                  </a:lnTo>
                  <a:lnTo>
                    <a:pt x="817619" y="216068"/>
                  </a:lnTo>
                  <a:lnTo>
                    <a:pt x="778446" y="234886"/>
                  </a:lnTo>
                  <a:lnTo>
                    <a:pt x="868718" y="234886"/>
                  </a:lnTo>
                  <a:lnTo>
                    <a:pt x="868718" y="96888"/>
                  </a:lnTo>
                  <a:close/>
                </a:path>
                <a:path w="1064895" h="273685">
                  <a:moveTo>
                    <a:pt x="868718" y="0"/>
                  </a:moveTo>
                  <a:lnTo>
                    <a:pt x="828014" y="0"/>
                  </a:lnTo>
                  <a:lnTo>
                    <a:pt x="828014" y="75577"/>
                  </a:lnTo>
                  <a:lnTo>
                    <a:pt x="868718" y="75577"/>
                  </a:lnTo>
                  <a:lnTo>
                    <a:pt x="868718" y="0"/>
                  </a:lnTo>
                  <a:close/>
                </a:path>
                <a:path w="1064895" h="273685">
                  <a:moveTo>
                    <a:pt x="932027" y="198755"/>
                  </a:moveTo>
                  <a:lnTo>
                    <a:pt x="891590" y="205638"/>
                  </a:lnTo>
                  <a:lnTo>
                    <a:pt x="896084" y="222402"/>
                  </a:lnTo>
                  <a:lnTo>
                    <a:pt x="902687" y="236651"/>
                  </a:lnTo>
                  <a:lnTo>
                    <a:pt x="934879" y="264531"/>
                  </a:lnTo>
                  <a:lnTo>
                    <a:pt x="981760" y="273431"/>
                  </a:lnTo>
                  <a:lnTo>
                    <a:pt x="999610" y="272356"/>
                  </a:lnTo>
                  <a:lnTo>
                    <a:pt x="1041730" y="256222"/>
                  </a:lnTo>
                  <a:lnTo>
                    <a:pt x="1058701" y="235229"/>
                  </a:lnTo>
                  <a:lnTo>
                    <a:pt x="983132" y="235229"/>
                  </a:lnTo>
                  <a:lnTo>
                    <a:pt x="973552" y="234712"/>
                  </a:lnTo>
                  <a:lnTo>
                    <a:pt x="939125" y="215788"/>
                  </a:lnTo>
                  <a:lnTo>
                    <a:pt x="935092" y="208004"/>
                  </a:lnTo>
                  <a:lnTo>
                    <a:pt x="932027" y="198755"/>
                  </a:lnTo>
                  <a:close/>
                </a:path>
                <a:path w="1064895" h="273685">
                  <a:moveTo>
                    <a:pt x="978230" y="58166"/>
                  </a:moveTo>
                  <a:lnTo>
                    <a:pt x="937450" y="65570"/>
                  </a:lnTo>
                  <a:lnTo>
                    <a:pt x="904550" y="94372"/>
                  </a:lnTo>
                  <a:lnTo>
                    <a:pt x="898772" y="121742"/>
                  </a:lnTo>
                  <a:lnTo>
                    <a:pt x="899107" y="127266"/>
                  </a:lnTo>
                  <a:lnTo>
                    <a:pt x="921801" y="160985"/>
                  </a:lnTo>
                  <a:lnTo>
                    <a:pt x="958983" y="176185"/>
                  </a:lnTo>
                  <a:lnTo>
                    <a:pt x="982647" y="182912"/>
                  </a:lnTo>
                  <a:lnTo>
                    <a:pt x="992109" y="185735"/>
                  </a:lnTo>
                  <a:lnTo>
                    <a:pt x="1019873" y="198501"/>
                  </a:lnTo>
                  <a:lnTo>
                    <a:pt x="1021651" y="200964"/>
                  </a:lnTo>
                  <a:lnTo>
                    <a:pt x="1022540" y="204381"/>
                  </a:lnTo>
                  <a:lnTo>
                    <a:pt x="1022540" y="216712"/>
                  </a:lnTo>
                  <a:lnTo>
                    <a:pt x="983132" y="235229"/>
                  </a:lnTo>
                  <a:lnTo>
                    <a:pt x="1058701" y="235229"/>
                  </a:lnTo>
                  <a:lnTo>
                    <a:pt x="1062781" y="222836"/>
                  </a:lnTo>
                  <a:lnTo>
                    <a:pt x="1064183" y="208394"/>
                  </a:lnTo>
                  <a:lnTo>
                    <a:pt x="1063716" y="200238"/>
                  </a:lnTo>
                  <a:lnTo>
                    <a:pt x="1040533" y="164021"/>
                  </a:lnTo>
                  <a:lnTo>
                    <a:pt x="1002591" y="148404"/>
                  </a:lnTo>
                  <a:lnTo>
                    <a:pt x="979472" y="142215"/>
                  </a:lnTo>
                  <a:lnTo>
                    <a:pt x="970549" y="139685"/>
                  </a:lnTo>
                  <a:lnTo>
                    <a:pt x="939596" y="121742"/>
                  </a:lnTo>
                  <a:lnTo>
                    <a:pt x="939596" y="112052"/>
                  </a:lnTo>
                  <a:lnTo>
                    <a:pt x="977709" y="96367"/>
                  </a:lnTo>
                  <a:lnTo>
                    <a:pt x="1055792" y="96367"/>
                  </a:lnTo>
                  <a:lnTo>
                    <a:pt x="1055202" y="95074"/>
                  </a:lnTo>
                  <a:lnTo>
                    <a:pt x="1019708" y="65735"/>
                  </a:lnTo>
                  <a:lnTo>
                    <a:pt x="989436" y="58639"/>
                  </a:lnTo>
                  <a:lnTo>
                    <a:pt x="978230" y="58166"/>
                  </a:lnTo>
                  <a:close/>
                </a:path>
                <a:path w="1064895" h="273685">
                  <a:moveTo>
                    <a:pt x="1055792" y="96367"/>
                  </a:moveTo>
                  <a:lnTo>
                    <a:pt x="977709" y="96367"/>
                  </a:lnTo>
                  <a:lnTo>
                    <a:pt x="986920" y="97034"/>
                  </a:lnTo>
                  <a:lnTo>
                    <a:pt x="995181" y="98690"/>
                  </a:lnTo>
                  <a:lnTo>
                    <a:pt x="1024001" y="134226"/>
                  </a:lnTo>
                  <a:lnTo>
                    <a:pt x="1064450" y="127000"/>
                  </a:lnTo>
                  <a:lnTo>
                    <a:pt x="1062471" y="114905"/>
                  </a:lnTo>
                  <a:lnTo>
                    <a:pt x="1059389" y="104263"/>
                  </a:lnTo>
                  <a:lnTo>
                    <a:pt x="1055792" y="96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3416" y="4320336"/>
              <a:ext cx="2060282" cy="34761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27535" y="4307941"/>
            <a:ext cx="3429127" cy="35476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125"/>
              </a:spcBef>
            </a:pPr>
            <a:r>
              <a:rPr spc="-200" dirty="0"/>
              <a:t>India’s</a:t>
            </a:r>
            <a:r>
              <a:rPr spc="-370" dirty="0"/>
              <a:t> </a:t>
            </a:r>
            <a:r>
              <a:rPr spc="-75" dirty="0"/>
              <a:t>CSR</a:t>
            </a:r>
            <a:r>
              <a:rPr spc="-365" dirty="0"/>
              <a:t> </a:t>
            </a:r>
            <a:r>
              <a:rPr spc="-65" dirty="0"/>
              <a:t>landscape</a:t>
            </a:r>
            <a:r>
              <a:rPr spc="-365" dirty="0"/>
              <a:t> </a:t>
            </a:r>
            <a:r>
              <a:rPr spc="-55" dirty="0"/>
              <a:t>is</a:t>
            </a:r>
            <a:r>
              <a:rPr spc="-370" dirty="0"/>
              <a:t> </a:t>
            </a:r>
            <a:r>
              <a:rPr spc="-70" dirty="0"/>
              <a:t>inﬂuenced</a:t>
            </a:r>
            <a:r>
              <a:rPr spc="-365" dirty="0"/>
              <a:t> </a:t>
            </a:r>
            <a:r>
              <a:rPr spc="-25" dirty="0"/>
              <a:t>by</a:t>
            </a:r>
          </a:p>
          <a:p>
            <a:pPr marL="869315" marR="5715" indent="1209040">
              <a:lnSpc>
                <a:spcPts val="3379"/>
              </a:lnSpc>
              <a:spcBef>
                <a:spcPts val="45"/>
              </a:spcBef>
              <a:tabLst>
                <a:tab pos="5880735" algn="l"/>
              </a:tabLst>
            </a:pPr>
            <a:r>
              <a:rPr spc="-110" dirty="0"/>
              <a:t>in</a:t>
            </a:r>
            <a:r>
              <a:rPr spc="-365" dirty="0"/>
              <a:t> </a:t>
            </a:r>
            <a:r>
              <a:rPr spc="-90" dirty="0"/>
              <a:t>corporate</a:t>
            </a:r>
            <a:r>
              <a:rPr spc="-365" dirty="0"/>
              <a:t> </a:t>
            </a:r>
            <a:r>
              <a:rPr spc="-114" dirty="0"/>
              <a:t>responsibility.</a:t>
            </a:r>
            <a:r>
              <a:rPr spc="-365" dirty="0"/>
              <a:t> </a:t>
            </a:r>
            <a:r>
              <a:rPr spc="-90" dirty="0"/>
              <a:t>There</a:t>
            </a:r>
            <a:r>
              <a:rPr spc="-365" dirty="0"/>
              <a:t> </a:t>
            </a:r>
            <a:r>
              <a:rPr spc="-55" dirty="0"/>
              <a:t>is</a:t>
            </a:r>
            <a:r>
              <a:rPr spc="-360" dirty="0"/>
              <a:t> </a:t>
            </a:r>
            <a:r>
              <a:rPr spc="-50" dirty="0"/>
              <a:t>a </a:t>
            </a:r>
            <a:r>
              <a:rPr spc="-125" dirty="0"/>
              <a:t>growing</a:t>
            </a:r>
            <a:r>
              <a:rPr spc="-385" dirty="0"/>
              <a:t> </a:t>
            </a:r>
            <a:r>
              <a:rPr spc="-20" dirty="0"/>
              <a:t>focus</a:t>
            </a:r>
            <a:r>
              <a:rPr spc="-385" dirty="0"/>
              <a:t> </a:t>
            </a:r>
            <a:r>
              <a:rPr spc="-25" dirty="0"/>
              <a:t>on</a:t>
            </a:r>
            <a:r>
              <a:rPr dirty="0"/>
              <a:t>	</a:t>
            </a:r>
            <a:r>
              <a:rPr spc="-320" dirty="0"/>
              <a:t>,</a:t>
            </a:r>
          </a:p>
          <a:p>
            <a:pPr marL="2206625">
              <a:lnSpc>
                <a:spcPts val="3170"/>
              </a:lnSpc>
              <a:tabLst>
                <a:tab pos="6509384" algn="l"/>
              </a:tabLst>
            </a:pPr>
            <a:r>
              <a:rPr spc="-270" dirty="0"/>
              <a:t>,</a:t>
            </a:r>
            <a:r>
              <a:rPr spc="-415" dirty="0"/>
              <a:t> </a:t>
            </a:r>
            <a:r>
              <a:rPr spc="-25" dirty="0"/>
              <a:t>and</a:t>
            </a:r>
            <a:r>
              <a:rPr dirty="0"/>
              <a:t>	</a:t>
            </a:r>
            <a:r>
              <a:rPr spc="-270" dirty="0"/>
              <a:t>,</a:t>
            </a:r>
            <a:r>
              <a:rPr spc="-415" dirty="0"/>
              <a:t> </a:t>
            </a:r>
            <a:r>
              <a:rPr spc="-65" dirty="0"/>
              <a:t>pushing</a:t>
            </a:r>
          </a:p>
          <a:p>
            <a:pPr marL="494030" marR="5080" algn="r">
              <a:lnSpc>
                <a:spcPct val="100000"/>
              </a:lnSpc>
            </a:pPr>
            <a:r>
              <a:rPr spc="-90" dirty="0"/>
              <a:t>companies</a:t>
            </a:r>
            <a:r>
              <a:rPr spc="-375" dirty="0"/>
              <a:t> </a:t>
            </a:r>
            <a:r>
              <a:rPr spc="-50" dirty="0"/>
              <a:t>to</a:t>
            </a:r>
            <a:r>
              <a:rPr spc="-375" dirty="0"/>
              <a:t> </a:t>
            </a:r>
            <a:r>
              <a:rPr spc="-65" dirty="0"/>
              <a:t>adopt</a:t>
            </a:r>
            <a:r>
              <a:rPr spc="-380" dirty="0"/>
              <a:t> </a:t>
            </a:r>
            <a:r>
              <a:rPr spc="-165" dirty="0"/>
              <a:t>more</a:t>
            </a:r>
            <a:r>
              <a:rPr spc="-375" dirty="0"/>
              <a:t> </a:t>
            </a:r>
            <a:r>
              <a:rPr spc="-110" dirty="0"/>
              <a:t>comprehensive</a:t>
            </a:r>
            <a:r>
              <a:rPr spc="-375" dirty="0"/>
              <a:t> </a:t>
            </a:r>
            <a:r>
              <a:rPr spc="-25" dirty="0"/>
              <a:t>CSR</a:t>
            </a:r>
          </a:p>
          <a:p>
            <a:pPr marL="494030" marR="5080" algn="r">
              <a:lnSpc>
                <a:spcPct val="100000"/>
              </a:lnSpc>
              <a:spcBef>
                <a:spcPts val="75"/>
              </a:spcBef>
            </a:pPr>
            <a:r>
              <a:rPr spc="-10" dirty="0"/>
              <a:t>strategies.</a:t>
            </a: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84452" y="1380286"/>
            <a:ext cx="5695949" cy="7534275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7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2637" y="629247"/>
            <a:ext cx="14382749" cy="29051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9498" y="4127798"/>
            <a:ext cx="94481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80" dirty="0"/>
              <a:t>Role</a:t>
            </a:r>
            <a:r>
              <a:rPr spc="-110" dirty="0"/>
              <a:t> </a:t>
            </a:r>
            <a:r>
              <a:rPr spc="985" dirty="0"/>
              <a:t>of</a:t>
            </a:r>
            <a:r>
              <a:rPr spc="-105" dirty="0"/>
              <a:t> </a:t>
            </a:r>
            <a:r>
              <a:rPr spc="1000" dirty="0"/>
              <a:t>Stakeholders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6873" y="5982182"/>
            <a:ext cx="1743913" cy="3582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48536" y="5998108"/>
            <a:ext cx="1727174" cy="2630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36504" y="5985713"/>
            <a:ext cx="2097938" cy="2754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49978" y="5265915"/>
            <a:ext cx="9786620" cy="26638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26099"/>
              </a:lnSpc>
              <a:spcBef>
                <a:spcPts val="55"/>
              </a:spcBef>
              <a:tabLst>
                <a:tab pos="3519804" algn="l"/>
                <a:tab pos="5424805" algn="l"/>
                <a:tab pos="8453755" algn="l"/>
              </a:tabLst>
            </a:pPr>
            <a:r>
              <a:rPr sz="2750" spc="-100" dirty="0">
                <a:latin typeface="Verdana"/>
                <a:cs typeface="Verdana"/>
              </a:rPr>
              <a:t>Stakeholders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140" dirty="0">
                <a:latin typeface="Verdana"/>
                <a:cs typeface="Verdana"/>
              </a:rPr>
              <a:t>play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125" dirty="0">
                <a:latin typeface="Verdana"/>
                <a:cs typeface="Verdana"/>
              </a:rPr>
              <a:t>a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75" dirty="0">
                <a:latin typeface="Verdana"/>
                <a:cs typeface="Verdana"/>
              </a:rPr>
              <a:t>crucial</a:t>
            </a:r>
            <a:r>
              <a:rPr sz="2750" spc="-375" dirty="0">
                <a:latin typeface="Verdana"/>
                <a:cs typeface="Verdana"/>
              </a:rPr>
              <a:t> </a:t>
            </a:r>
            <a:r>
              <a:rPr sz="2750" spc="-100" dirty="0">
                <a:latin typeface="Verdana"/>
                <a:cs typeface="Verdana"/>
              </a:rPr>
              <a:t>role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110" dirty="0">
                <a:latin typeface="Verdana"/>
                <a:cs typeface="Verdana"/>
              </a:rPr>
              <a:t>in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45" dirty="0">
                <a:latin typeface="Verdana"/>
                <a:cs typeface="Verdana"/>
              </a:rPr>
              <a:t>the</a:t>
            </a:r>
            <a:r>
              <a:rPr sz="2750" spc="-375" dirty="0">
                <a:latin typeface="Verdana"/>
                <a:cs typeface="Verdana"/>
              </a:rPr>
              <a:t> </a:t>
            </a:r>
            <a:r>
              <a:rPr sz="2750" spc="-130" dirty="0">
                <a:latin typeface="Verdana"/>
                <a:cs typeface="Verdana"/>
              </a:rPr>
              <a:t>eectiveness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of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CSR </a:t>
            </a:r>
            <a:r>
              <a:rPr sz="2750" spc="-10" dirty="0">
                <a:latin typeface="Verdana"/>
                <a:cs typeface="Verdana"/>
              </a:rPr>
              <a:t>initiatives.</a:t>
            </a:r>
            <a:r>
              <a:rPr sz="2750" dirty="0">
                <a:latin typeface="Verdana"/>
                <a:cs typeface="Verdana"/>
              </a:rPr>
              <a:t>	</a:t>
            </a:r>
            <a:r>
              <a:rPr sz="2750" spc="-320" dirty="0">
                <a:latin typeface="Verdana"/>
                <a:cs typeface="Verdana"/>
              </a:rPr>
              <a:t>,</a:t>
            </a:r>
            <a:r>
              <a:rPr sz="2750" dirty="0">
                <a:latin typeface="Verdana"/>
                <a:cs typeface="Verdana"/>
              </a:rPr>
              <a:t>	</a:t>
            </a:r>
            <a:r>
              <a:rPr sz="2750" spc="-270" dirty="0">
                <a:latin typeface="Verdana"/>
                <a:cs typeface="Verdana"/>
              </a:rPr>
              <a:t>,</a:t>
            </a:r>
            <a:r>
              <a:rPr sz="2750" spc="-415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and</a:t>
            </a:r>
            <a:r>
              <a:rPr sz="2750" dirty="0">
                <a:latin typeface="Verdana"/>
                <a:cs typeface="Verdana"/>
              </a:rPr>
              <a:t>	</a:t>
            </a:r>
            <a:r>
              <a:rPr sz="2750" spc="-114" dirty="0">
                <a:latin typeface="Verdana"/>
                <a:cs typeface="Verdana"/>
              </a:rPr>
              <a:t>must</a:t>
            </a:r>
            <a:r>
              <a:rPr sz="2750" spc="-390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be </a:t>
            </a:r>
            <a:r>
              <a:rPr sz="2750" spc="-85" dirty="0">
                <a:latin typeface="Verdana"/>
                <a:cs typeface="Verdana"/>
              </a:rPr>
              <a:t>engaged</a:t>
            </a:r>
            <a:r>
              <a:rPr sz="2750" spc="-385" dirty="0">
                <a:latin typeface="Verdana"/>
                <a:cs typeface="Verdana"/>
              </a:rPr>
              <a:t> </a:t>
            </a:r>
            <a:r>
              <a:rPr sz="2750" spc="-50" dirty="0">
                <a:latin typeface="Verdana"/>
                <a:cs typeface="Verdana"/>
              </a:rPr>
              <a:t>to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65" dirty="0">
                <a:latin typeface="Verdana"/>
                <a:cs typeface="Verdana"/>
              </a:rPr>
              <a:t>create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125" dirty="0">
                <a:latin typeface="Verdana"/>
                <a:cs typeface="Verdana"/>
              </a:rPr>
              <a:t>a</a:t>
            </a:r>
            <a:r>
              <a:rPr sz="2750" spc="-385" dirty="0">
                <a:latin typeface="Verdana"/>
                <a:cs typeface="Verdana"/>
              </a:rPr>
              <a:t> </a:t>
            </a:r>
            <a:r>
              <a:rPr sz="2750" spc="-90" dirty="0">
                <a:latin typeface="Verdana"/>
                <a:cs typeface="Verdana"/>
              </a:rPr>
              <a:t>shared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105" dirty="0">
                <a:latin typeface="Verdana"/>
                <a:cs typeface="Verdana"/>
              </a:rPr>
              <a:t>vision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95" dirty="0">
                <a:latin typeface="Verdana"/>
                <a:cs typeface="Verdana"/>
              </a:rPr>
              <a:t>for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125" dirty="0">
                <a:latin typeface="Verdana"/>
                <a:cs typeface="Verdana"/>
              </a:rPr>
              <a:t>CSR,</a:t>
            </a:r>
            <a:r>
              <a:rPr sz="2750" spc="-38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fostering </a:t>
            </a:r>
            <a:r>
              <a:rPr sz="2750" spc="-90" dirty="0">
                <a:latin typeface="Verdana"/>
                <a:cs typeface="Verdana"/>
              </a:rPr>
              <a:t>collaboration</a:t>
            </a:r>
            <a:r>
              <a:rPr sz="2750" spc="-370" dirty="0">
                <a:latin typeface="Verdana"/>
                <a:cs typeface="Verdana"/>
              </a:rPr>
              <a:t> </a:t>
            </a:r>
            <a:r>
              <a:rPr sz="2750" spc="-105" dirty="0">
                <a:latin typeface="Verdana"/>
                <a:cs typeface="Verdana"/>
              </a:rPr>
              <a:t>and</a:t>
            </a:r>
            <a:r>
              <a:rPr sz="2750" spc="-365" dirty="0">
                <a:latin typeface="Verdana"/>
                <a:cs typeface="Verdana"/>
              </a:rPr>
              <a:t> </a:t>
            </a:r>
            <a:r>
              <a:rPr sz="2750" spc="-90" dirty="0">
                <a:latin typeface="Verdana"/>
                <a:cs typeface="Verdana"/>
              </a:rPr>
              <a:t>enhancing</a:t>
            </a:r>
            <a:r>
              <a:rPr sz="2750" spc="-370" dirty="0">
                <a:latin typeface="Verdana"/>
                <a:cs typeface="Verdana"/>
              </a:rPr>
              <a:t> </a:t>
            </a:r>
            <a:r>
              <a:rPr sz="2750" spc="-45" dirty="0">
                <a:latin typeface="Verdana"/>
                <a:cs typeface="Verdana"/>
              </a:rPr>
              <a:t>the</a:t>
            </a:r>
            <a:r>
              <a:rPr sz="2750" spc="-370" dirty="0">
                <a:latin typeface="Verdana"/>
                <a:cs typeface="Verdana"/>
              </a:rPr>
              <a:t> </a:t>
            </a:r>
            <a:r>
              <a:rPr sz="2750" spc="-145" dirty="0">
                <a:latin typeface="Verdana"/>
                <a:cs typeface="Verdana"/>
              </a:rPr>
              <a:t>overall</a:t>
            </a:r>
            <a:r>
              <a:rPr sz="2750" spc="-365" dirty="0">
                <a:latin typeface="Verdana"/>
                <a:cs typeface="Verdana"/>
              </a:rPr>
              <a:t> </a:t>
            </a:r>
            <a:r>
              <a:rPr sz="2750" spc="-100" dirty="0">
                <a:latin typeface="Verdana"/>
                <a:cs typeface="Verdana"/>
              </a:rPr>
              <a:t>impact</a:t>
            </a:r>
            <a:r>
              <a:rPr sz="2750" spc="-370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of</a:t>
            </a:r>
            <a:r>
              <a:rPr sz="2750" spc="-36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corporate </a:t>
            </a:r>
            <a:r>
              <a:rPr sz="2750" spc="-60" dirty="0">
                <a:latin typeface="Verdana"/>
                <a:cs typeface="Verdana"/>
              </a:rPr>
              <a:t>social</a:t>
            </a:r>
            <a:r>
              <a:rPr sz="2750" spc="-380" dirty="0">
                <a:latin typeface="Verdana"/>
                <a:cs typeface="Verdana"/>
              </a:rPr>
              <a:t> </a:t>
            </a:r>
            <a:r>
              <a:rPr sz="2750" spc="-75" dirty="0">
                <a:latin typeface="Verdana"/>
                <a:cs typeface="Verdana"/>
              </a:rPr>
              <a:t>eorts.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7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55556" y="3700634"/>
            <a:ext cx="50012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75" dirty="0"/>
              <a:t>Conclusion</a:t>
            </a:r>
          </a:p>
        </p:txBody>
      </p:sp>
      <p:sp>
        <p:nvSpPr>
          <p:cNvPr id="4" name="object 4"/>
          <p:cNvSpPr/>
          <p:nvPr/>
        </p:nvSpPr>
        <p:spPr>
          <a:xfrm>
            <a:off x="13386944" y="6815988"/>
            <a:ext cx="942340" cy="287020"/>
          </a:xfrm>
          <a:custGeom>
            <a:avLst/>
            <a:gdLst/>
            <a:ahLst/>
            <a:cxnLst/>
            <a:rect l="l" t="t" r="r" b="b"/>
            <a:pathLst>
              <a:path w="942340" h="287020">
                <a:moveTo>
                  <a:pt x="41529" y="209613"/>
                </a:moveTo>
                <a:lnTo>
                  <a:pt x="0" y="216674"/>
                </a:lnTo>
                <a:lnTo>
                  <a:pt x="4597" y="233898"/>
                </a:lnTo>
                <a:lnTo>
                  <a:pt x="11350" y="248535"/>
                </a:lnTo>
                <a:lnTo>
                  <a:pt x="44398" y="277168"/>
                </a:lnTo>
                <a:lnTo>
                  <a:pt x="92583" y="286308"/>
                </a:lnTo>
                <a:lnTo>
                  <a:pt x="110922" y="285204"/>
                </a:lnTo>
                <a:lnTo>
                  <a:pt x="154178" y="268643"/>
                </a:lnTo>
                <a:lnTo>
                  <a:pt x="171564" y="247078"/>
                </a:lnTo>
                <a:lnTo>
                  <a:pt x="93980" y="247078"/>
                </a:lnTo>
                <a:lnTo>
                  <a:pt x="84145" y="246547"/>
                </a:lnTo>
                <a:lnTo>
                  <a:pt x="48752" y="227109"/>
                </a:lnTo>
                <a:lnTo>
                  <a:pt x="44622" y="219112"/>
                </a:lnTo>
                <a:lnTo>
                  <a:pt x="41529" y="209613"/>
                </a:lnTo>
                <a:close/>
              </a:path>
              <a:path w="942340" h="287020">
                <a:moveTo>
                  <a:pt x="88900" y="65227"/>
                </a:moveTo>
                <a:lnTo>
                  <a:pt x="46990" y="72821"/>
                </a:lnTo>
                <a:lnTo>
                  <a:pt x="13293" y="102407"/>
                </a:lnTo>
                <a:lnTo>
                  <a:pt x="7239" y="128485"/>
                </a:lnTo>
                <a:lnTo>
                  <a:pt x="7695" y="136192"/>
                </a:lnTo>
                <a:lnTo>
                  <a:pt x="30984" y="170819"/>
                </a:lnTo>
                <a:lnTo>
                  <a:pt x="69165" y="186435"/>
                </a:lnTo>
                <a:lnTo>
                  <a:pt x="93475" y="193346"/>
                </a:lnTo>
                <a:lnTo>
                  <a:pt x="103187" y="196246"/>
                </a:lnTo>
                <a:lnTo>
                  <a:pt x="134493" y="215379"/>
                </a:lnTo>
                <a:lnTo>
                  <a:pt x="134493" y="228053"/>
                </a:lnTo>
                <a:lnTo>
                  <a:pt x="93980" y="247078"/>
                </a:lnTo>
                <a:lnTo>
                  <a:pt x="171564" y="247078"/>
                </a:lnTo>
                <a:lnTo>
                  <a:pt x="175734" y="234342"/>
                </a:lnTo>
                <a:lnTo>
                  <a:pt x="177165" y="219506"/>
                </a:lnTo>
                <a:lnTo>
                  <a:pt x="176688" y="211133"/>
                </a:lnTo>
                <a:lnTo>
                  <a:pt x="152900" y="173938"/>
                </a:lnTo>
                <a:lnTo>
                  <a:pt x="113978" y="157899"/>
                </a:lnTo>
                <a:lnTo>
                  <a:pt x="90217" y="151541"/>
                </a:lnTo>
                <a:lnTo>
                  <a:pt x="81026" y="148947"/>
                </a:lnTo>
                <a:lnTo>
                  <a:pt x="49276" y="130517"/>
                </a:lnTo>
                <a:lnTo>
                  <a:pt x="49276" y="120561"/>
                </a:lnTo>
                <a:lnTo>
                  <a:pt x="88392" y="104457"/>
                </a:lnTo>
                <a:lnTo>
                  <a:pt x="168595" y="104457"/>
                </a:lnTo>
                <a:lnTo>
                  <a:pt x="167989" y="103122"/>
                </a:lnTo>
                <a:lnTo>
                  <a:pt x="131572" y="72999"/>
                </a:lnTo>
                <a:lnTo>
                  <a:pt x="100425" y="65711"/>
                </a:lnTo>
                <a:lnTo>
                  <a:pt x="88900" y="65227"/>
                </a:lnTo>
                <a:close/>
              </a:path>
              <a:path w="942340" h="287020">
                <a:moveTo>
                  <a:pt x="168595" y="104457"/>
                </a:moveTo>
                <a:lnTo>
                  <a:pt x="88392" y="104457"/>
                </a:lnTo>
                <a:lnTo>
                  <a:pt x="97821" y="105138"/>
                </a:lnTo>
                <a:lnTo>
                  <a:pt x="106299" y="106838"/>
                </a:lnTo>
                <a:lnTo>
                  <a:pt x="133647" y="133368"/>
                </a:lnTo>
                <a:lnTo>
                  <a:pt x="135890" y="143332"/>
                </a:lnTo>
                <a:lnTo>
                  <a:pt x="177419" y="135915"/>
                </a:lnTo>
                <a:lnTo>
                  <a:pt x="175418" y="123495"/>
                </a:lnTo>
                <a:lnTo>
                  <a:pt x="172275" y="112563"/>
                </a:lnTo>
                <a:lnTo>
                  <a:pt x="168595" y="104457"/>
                </a:lnTo>
                <a:close/>
              </a:path>
              <a:path w="942340" h="287020">
                <a:moveTo>
                  <a:pt x="291211" y="65227"/>
                </a:moveTo>
                <a:lnTo>
                  <a:pt x="249759" y="73178"/>
                </a:lnTo>
                <a:lnTo>
                  <a:pt x="217995" y="96124"/>
                </a:lnTo>
                <a:lnTo>
                  <a:pt x="198066" y="131225"/>
                </a:lnTo>
                <a:lnTo>
                  <a:pt x="191262" y="175679"/>
                </a:lnTo>
                <a:lnTo>
                  <a:pt x="191988" y="190911"/>
                </a:lnTo>
                <a:lnTo>
                  <a:pt x="203200" y="232676"/>
                </a:lnTo>
                <a:lnTo>
                  <a:pt x="226917" y="264221"/>
                </a:lnTo>
                <a:lnTo>
                  <a:pt x="262159" y="282886"/>
                </a:lnTo>
                <a:lnTo>
                  <a:pt x="291211" y="286486"/>
                </a:lnTo>
                <a:lnTo>
                  <a:pt x="306372" y="285586"/>
                </a:lnTo>
                <a:lnTo>
                  <a:pt x="344932" y="272351"/>
                </a:lnTo>
                <a:lnTo>
                  <a:pt x="372125" y="246024"/>
                </a:lnTo>
                <a:lnTo>
                  <a:pt x="291211" y="246024"/>
                </a:lnTo>
                <a:lnTo>
                  <a:pt x="278084" y="244829"/>
                </a:lnTo>
                <a:lnTo>
                  <a:pt x="242605" y="216912"/>
                </a:lnTo>
                <a:lnTo>
                  <a:pt x="234569" y="175679"/>
                </a:lnTo>
                <a:lnTo>
                  <a:pt x="234951" y="165337"/>
                </a:lnTo>
                <a:lnTo>
                  <a:pt x="248602" y="124625"/>
                </a:lnTo>
                <a:lnTo>
                  <a:pt x="291211" y="105689"/>
                </a:lnTo>
                <a:lnTo>
                  <a:pt x="372089" y="105689"/>
                </a:lnTo>
                <a:lnTo>
                  <a:pt x="365125" y="96454"/>
                </a:lnTo>
                <a:lnTo>
                  <a:pt x="333502" y="73274"/>
                </a:lnTo>
                <a:lnTo>
                  <a:pt x="306451" y="66120"/>
                </a:lnTo>
                <a:lnTo>
                  <a:pt x="291211" y="65227"/>
                </a:lnTo>
                <a:close/>
              </a:path>
              <a:path w="942340" h="287020">
                <a:moveTo>
                  <a:pt x="372089" y="105689"/>
                </a:moveTo>
                <a:lnTo>
                  <a:pt x="291211" y="105689"/>
                </a:lnTo>
                <a:lnTo>
                  <a:pt x="304667" y="106849"/>
                </a:lnTo>
                <a:lnTo>
                  <a:pt x="316277" y="110328"/>
                </a:lnTo>
                <a:lnTo>
                  <a:pt x="344582" y="146380"/>
                </a:lnTo>
                <a:lnTo>
                  <a:pt x="348107" y="175679"/>
                </a:lnTo>
                <a:lnTo>
                  <a:pt x="347227" y="190911"/>
                </a:lnTo>
                <a:lnTo>
                  <a:pt x="334137" y="226923"/>
                </a:lnTo>
                <a:lnTo>
                  <a:pt x="291211" y="246024"/>
                </a:lnTo>
                <a:lnTo>
                  <a:pt x="372125" y="246024"/>
                </a:lnTo>
                <a:lnTo>
                  <a:pt x="388445" y="206273"/>
                </a:lnTo>
                <a:lnTo>
                  <a:pt x="391414" y="175679"/>
                </a:lnTo>
                <a:lnTo>
                  <a:pt x="390675" y="160157"/>
                </a:lnTo>
                <a:lnTo>
                  <a:pt x="388461" y="145500"/>
                </a:lnTo>
                <a:lnTo>
                  <a:pt x="384770" y="131705"/>
                </a:lnTo>
                <a:lnTo>
                  <a:pt x="379603" y="118770"/>
                </a:lnTo>
                <a:lnTo>
                  <a:pt x="373030" y="106938"/>
                </a:lnTo>
                <a:lnTo>
                  <a:pt x="372089" y="105689"/>
                </a:lnTo>
                <a:close/>
              </a:path>
              <a:path w="942340" h="287020">
                <a:moveTo>
                  <a:pt x="504952" y="65227"/>
                </a:moveTo>
                <a:lnTo>
                  <a:pt x="463125" y="73178"/>
                </a:lnTo>
                <a:lnTo>
                  <a:pt x="431800" y="96145"/>
                </a:lnTo>
                <a:lnTo>
                  <a:pt x="412277" y="131385"/>
                </a:lnTo>
                <a:lnTo>
                  <a:pt x="405384" y="175856"/>
                </a:lnTo>
                <a:lnTo>
                  <a:pt x="406265" y="191378"/>
                </a:lnTo>
                <a:lnTo>
                  <a:pt x="417195" y="232765"/>
                </a:lnTo>
                <a:lnTo>
                  <a:pt x="440376" y="264226"/>
                </a:lnTo>
                <a:lnTo>
                  <a:pt x="475456" y="282886"/>
                </a:lnTo>
                <a:lnTo>
                  <a:pt x="504825" y="286486"/>
                </a:lnTo>
                <a:lnTo>
                  <a:pt x="519995" y="285559"/>
                </a:lnTo>
                <a:lnTo>
                  <a:pt x="559054" y="271640"/>
                </a:lnTo>
                <a:lnTo>
                  <a:pt x="583478" y="246024"/>
                </a:lnTo>
                <a:lnTo>
                  <a:pt x="504825" y="246024"/>
                </a:lnTo>
                <a:lnTo>
                  <a:pt x="491849" y="244846"/>
                </a:lnTo>
                <a:lnTo>
                  <a:pt x="456850" y="216924"/>
                </a:lnTo>
                <a:lnTo>
                  <a:pt x="448564" y="175856"/>
                </a:lnTo>
                <a:lnTo>
                  <a:pt x="449038" y="165510"/>
                </a:lnTo>
                <a:lnTo>
                  <a:pt x="462708" y="124645"/>
                </a:lnTo>
                <a:lnTo>
                  <a:pt x="504825" y="105689"/>
                </a:lnTo>
                <a:lnTo>
                  <a:pt x="584194" y="105689"/>
                </a:lnTo>
                <a:lnTo>
                  <a:pt x="581802" y="101565"/>
                </a:lnTo>
                <a:lnTo>
                  <a:pt x="548403" y="74115"/>
                </a:lnTo>
                <a:lnTo>
                  <a:pt x="520436" y="66213"/>
                </a:lnTo>
                <a:lnTo>
                  <a:pt x="504952" y="65227"/>
                </a:lnTo>
                <a:close/>
              </a:path>
              <a:path w="942340" h="287020">
                <a:moveTo>
                  <a:pt x="555752" y="208546"/>
                </a:moveTo>
                <a:lnTo>
                  <a:pt x="528185" y="241593"/>
                </a:lnTo>
                <a:lnTo>
                  <a:pt x="504825" y="246024"/>
                </a:lnTo>
                <a:lnTo>
                  <a:pt x="583478" y="246024"/>
                </a:lnTo>
                <a:lnTo>
                  <a:pt x="589004" y="237418"/>
                </a:lnTo>
                <a:lnTo>
                  <a:pt x="597027" y="220751"/>
                </a:lnTo>
                <a:lnTo>
                  <a:pt x="555752" y="208546"/>
                </a:lnTo>
                <a:close/>
              </a:path>
              <a:path w="942340" h="287020">
                <a:moveTo>
                  <a:pt x="584194" y="105689"/>
                </a:moveTo>
                <a:lnTo>
                  <a:pt x="504825" y="105689"/>
                </a:lnTo>
                <a:lnTo>
                  <a:pt x="513086" y="106225"/>
                </a:lnTo>
                <a:lnTo>
                  <a:pt x="520867" y="107832"/>
                </a:lnTo>
                <a:lnTo>
                  <a:pt x="551709" y="134323"/>
                </a:lnTo>
                <a:lnTo>
                  <a:pt x="556260" y="144399"/>
                </a:lnTo>
                <a:lnTo>
                  <a:pt x="596265" y="131673"/>
                </a:lnTo>
                <a:lnTo>
                  <a:pt x="589837" y="115421"/>
                </a:lnTo>
                <a:lnTo>
                  <a:pt x="584194" y="105689"/>
                </a:lnTo>
                <a:close/>
              </a:path>
              <a:path w="942340" h="287020">
                <a:moveTo>
                  <a:pt x="656463" y="3632"/>
                </a:moveTo>
                <a:lnTo>
                  <a:pt x="614807" y="3632"/>
                </a:lnTo>
                <a:lnTo>
                  <a:pt x="614807" y="48514"/>
                </a:lnTo>
                <a:lnTo>
                  <a:pt x="656463" y="48514"/>
                </a:lnTo>
                <a:lnTo>
                  <a:pt x="656463" y="3632"/>
                </a:lnTo>
                <a:close/>
              </a:path>
              <a:path w="942340" h="287020">
                <a:moveTo>
                  <a:pt x="656463" y="70612"/>
                </a:moveTo>
                <a:lnTo>
                  <a:pt x="614807" y="70612"/>
                </a:lnTo>
                <a:lnTo>
                  <a:pt x="614807" y="281101"/>
                </a:lnTo>
                <a:lnTo>
                  <a:pt x="656463" y="281101"/>
                </a:lnTo>
                <a:lnTo>
                  <a:pt x="656463" y="70612"/>
                </a:lnTo>
                <a:close/>
              </a:path>
              <a:path w="942340" h="287020">
                <a:moveTo>
                  <a:pt x="856467" y="105333"/>
                </a:moveTo>
                <a:lnTo>
                  <a:pt x="779018" y="105333"/>
                </a:lnTo>
                <a:lnTo>
                  <a:pt x="790856" y="106057"/>
                </a:lnTo>
                <a:lnTo>
                  <a:pt x="800671" y="108229"/>
                </a:lnTo>
                <a:lnTo>
                  <a:pt x="822579" y="143789"/>
                </a:lnTo>
                <a:lnTo>
                  <a:pt x="800526" y="146651"/>
                </a:lnTo>
                <a:lnTo>
                  <a:pt x="782758" y="149128"/>
                </a:lnTo>
                <a:lnTo>
                  <a:pt x="740283" y="157035"/>
                </a:lnTo>
                <a:lnTo>
                  <a:pt x="700754" y="178504"/>
                </a:lnTo>
                <a:lnTo>
                  <a:pt x="684784" y="221094"/>
                </a:lnTo>
                <a:lnTo>
                  <a:pt x="685324" y="229781"/>
                </a:lnTo>
                <a:lnTo>
                  <a:pt x="703754" y="267117"/>
                </a:lnTo>
                <a:lnTo>
                  <a:pt x="747603" y="285929"/>
                </a:lnTo>
                <a:lnTo>
                  <a:pt x="759079" y="286486"/>
                </a:lnTo>
                <a:lnTo>
                  <a:pt x="774322" y="285586"/>
                </a:lnTo>
                <a:lnTo>
                  <a:pt x="813435" y="272084"/>
                </a:lnTo>
                <a:lnTo>
                  <a:pt x="825881" y="262102"/>
                </a:lnTo>
                <a:lnTo>
                  <a:pt x="864743" y="262102"/>
                </a:lnTo>
                <a:lnTo>
                  <a:pt x="864743" y="248488"/>
                </a:lnTo>
                <a:lnTo>
                  <a:pt x="752983" y="248488"/>
                </a:lnTo>
                <a:lnTo>
                  <a:pt x="745744" y="247103"/>
                </a:lnTo>
                <a:lnTo>
                  <a:pt x="726440" y="225513"/>
                </a:lnTo>
                <a:lnTo>
                  <a:pt x="726440" y="215671"/>
                </a:lnTo>
                <a:lnTo>
                  <a:pt x="727710" y="211201"/>
                </a:lnTo>
                <a:lnTo>
                  <a:pt x="730250" y="207670"/>
                </a:lnTo>
                <a:lnTo>
                  <a:pt x="732790" y="204076"/>
                </a:lnTo>
                <a:lnTo>
                  <a:pt x="736219" y="201066"/>
                </a:lnTo>
                <a:lnTo>
                  <a:pt x="740664" y="198653"/>
                </a:lnTo>
                <a:lnTo>
                  <a:pt x="745109" y="196176"/>
                </a:lnTo>
                <a:lnTo>
                  <a:pt x="789130" y="186314"/>
                </a:lnTo>
                <a:lnTo>
                  <a:pt x="823087" y="182067"/>
                </a:lnTo>
                <a:lnTo>
                  <a:pt x="864743" y="182067"/>
                </a:lnTo>
                <a:lnTo>
                  <a:pt x="864743" y="176555"/>
                </a:lnTo>
                <a:lnTo>
                  <a:pt x="865378" y="176466"/>
                </a:lnTo>
                <a:lnTo>
                  <a:pt x="864743" y="176149"/>
                </a:lnTo>
                <a:lnTo>
                  <a:pt x="864640" y="146651"/>
                </a:lnTo>
                <a:lnTo>
                  <a:pt x="864489" y="143014"/>
                </a:lnTo>
                <a:lnTo>
                  <a:pt x="873061" y="137756"/>
                </a:lnTo>
                <a:lnTo>
                  <a:pt x="864235" y="137756"/>
                </a:lnTo>
                <a:lnTo>
                  <a:pt x="863970" y="134829"/>
                </a:lnTo>
                <a:lnTo>
                  <a:pt x="863854" y="132346"/>
                </a:lnTo>
                <a:lnTo>
                  <a:pt x="863473" y="129641"/>
                </a:lnTo>
                <a:lnTo>
                  <a:pt x="862711" y="122097"/>
                </a:lnTo>
                <a:lnTo>
                  <a:pt x="860933" y="115176"/>
                </a:lnTo>
                <a:lnTo>
                  <a:pt x="858266" y="108877"/>
                </a:lnTo>
                <a:lnTo>
                  <a:pt x="856467" y="105333"/>
                </a:lnTo>
                <a:close/>
              </a:path>
              <a:path w="942340" h="287020">
                <a:moveTo>
                  <a:pt x="864743" y="262102"/>
                </a:moveTo>
                <a:lnTo>
                  <a:pt x="825881" y="262102"/>
                </a:lnTo>
                <a:lnTo>
                  <a:pt x="825881" y="281101"/>
                </a:lnTo>
                <a:lnTo>
                  <a:pt x="864743" y="281101"/>
                </a:lnTo>
                <a:lnTo>
                  <a:pt x="864743" y="262102"/>
                </a:lnTo>
                <a:close/>
              </a:path>
              <a:path w="942340" h="287020">
                <a:moveTo>
                  <a:pt x="864743" y="182067"/>
                </a:moveTo>
                <a:lnTo>
                  <a:pt x="823087" y="182067"/>
                </a:lnTo>
                <a:lnTo>
                  <a:pt x="823079" y="183019"/>
                </a:lnTo>
                <a:lnTo>
                  <a:pt x="822960" y="183451"/>
                </a:lnTo>
                <a:lnTo>
                  <a:pt x="822881" y="191377"/>
                </a:lnTo>
                <a:lnTo>
                  <a:pt x="822198" y="197269"/>
                </a:lnTo>
                <a:lnTo>
                  <a:pt x="820928" y="203161"/>
                </a:lnTo>
                <a:lnTo>
                  <a:pt x="819404" y="211937"/>
                </a:lnTo>
                <a:lnTo>
                  <a:pt x="791337" y="242658"/>
                </a:lnTo>
                <a:lnTo>
                  <a:pt x="762127" y="248488"/>
                </a:lnTo>
                <a:lnTo>
                  <a:pt x="864743" y="248488"/>
                </a:lnTo>
                <a:lnTo>
                  <a:pt x="864743" y="182067"/>
                </a:lnTo>
                <a:close/>
              </a:path>
              <a:path w="942340" h="287020">
                <a:moveTo>
                  <a:pt x="779399" y="65227"/>
                </a:moveTo>
                <a:lnTo>
                  <a:pt x="734179" y="74217"/>
                </a:lnTo>
                <a:lnTo>
                  <a:pt x="703103" y="102114"/>
                </a:lnTo>
                <a:lnTo>
                  <a:pt x="690626" y="132994"/>
                </a:lnTo>
                <a:lnTo>
                  <a:pt x="730758" y="144843"/>
                </a:lnTo>
                <a:lnTo>
                  <a:pt x="734496" y="133804"/>
                </a:lnTo>
                <a:lnTo>
                  <a:pt x="738854" y="124821"/>
                </a:lnTo>
                <a:lnTo>
                  <a:pt x="779018" y="105333"/>
                </a:lnTo>
                <a:lnTo>
                  <a:pt x="856467" y="105333"/>
                </a:lnTo>
                <a:lnTo>
                  <a:pt x="853144" y="98787"/>
                </a:lnTo>
                <a:lnTo>
                  <a:pt x="817921" y="71485"/>
                </a:lnTo>
                <a:lnTo>
                  <a:pt x="793208" y="65922"/>
                </a:lnTo>
                <a:lnTo>
                  <a:pt x="779399" y="65227"/>
                </a:lnTo>
                <a:close/>
              </a:path>
              <a:path w="942340" h="287020">
                <a:moveTo>
                  <a:pt x="875919" y="136004"/>
                </a:moveTo>
                <a:lnTo>
                  <a:pt x="864235" y="137756"/>
                </a:lnTo>
                <a:lnTo>
                  <a:pt x="873061" y="137756"/>
                </a:lnTo>
                <a:lnTo>
                  <a:pt x="875919" y="136004"/>
                </a:lnTo>
                <a:close/>
              </a:path>
              <a:path w="942340" h="287020">
                <a:moveTo>
                  <a:pt x="941959" y="0"/>
                </a:moveTo>
                <a:lnTo>
                  <a:pt x="900430" y="0"/>
                </a:lnTo>
                <a:lnTo>
                  <a:pt x="900430" y="281101"/>
                </a:lnTo>
                <a:lnTo>
                  <a:pt x="941959" y="281101"/>
                </a:lnTo>
                <a:lnTo>
                  <a:pt x="941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0346" y="7358913"/>
            <a:ext cx="2231415" cy="36795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42942" y="5528005"/>
            <a:ext cx="9912985" cy="274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5875" marR="5080" indent="-1273810">
              <a:lnSpc>
                <a:spcPct val="125000"/>
              </a:lnSpc>
              <a:spcBef>
                <a:spcPts val="100"/>
              </a:spcBef>
            </a:pPr>
            <a:r>
              <a:rPr sz="2850" spc="-325" dirty="0">
                <a:latin typeface="Verdana"/>
                <a:cs typeface="Verdana"/>
              </a:rPr>
              <a:t>In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90" dirty="0">
                <a:latin typeface="Verdana"/>
                <a:cs typeface="Verdana"/>
              </a:rPr>
              <a:t>conclusion,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95" dirty="0">
                <a:latin typeface="Verdana"/>
                <a:cs typeface="Verdana"/>
              </a:rPr>
              <a:t>CSR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125" dirty="0">
                <a:latin typeface="Verdana"/>
                <a:cs typeface="Verdana"/>
              </a:rPr>
              <a:t>in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210" dirty="0">
                <a:latin typeface="Verdana"/>
                <a:cs typeface="Verdana"/>
              </a:rPr>
              <a:t>India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70" dirty="0">
                <a:latin typeface="Verdana"/>
                <a:cs typeface="Verdana"/>
              </a:rPr>
              <a:t>is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145" dirty="0">
                <a:latin typeface="Verdana"/>
                <a:cs typeface="Verdana"/>
              </a:rPr>
              <a:t>a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140" dirty="0">
                <a:latin typeface="Verdana"/>
                <a:cs typeface="Verdana"/>
              </a:rPr>
              <a:t>dynamic</a:t>
            </a:r>
            <a:r>
              <a:rPr sz="2850" spc="-409" dirty="0">
                <a:latin typeface="Verdana"/>
                <a:cs typeface="Verdana"/>
              </a:rPr>
              <a:t> </a:t>
            </a:r>
            <a:r>
              <a:rPr sz="2850" spc="-95" dirty="0">
                <a:latin typeface="Verdana"/>
                <a:cs typeface="Verdana"/>
              </a:rPr>
              <a:t>ﬁeld</a:t>
            </a:r>
            <a:r>
              <a:rPr sz="2850" spc="-400" dirty="0">
                <a:latin typeface="Verdana"/>
                <a:cs typeface="Verdana"/>
              </a:rPr>
              <a:t> </a:t>
            </a:r>
            <a:r>
              <a:rPr sz="2850" spc="-90" dirty="0">
                <a:latin typeface="Verdana"/>
                <a:cs typeface="Verdana"/>
              </a:rPr>
              <a:t>shaped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185" dirty="0">
                <a:latin typeface="Verdana"/>
                <a:cs typeface="Verdana"/>
              </a:rPr>
              <a:t>by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45" dirty="0">
                <a:latin typeface="Verdana"/>
                <a:cs typeface="Verdana"/>
              </a:rPr>
              <a:t>legal </a:t>
            </a:r>
            <a:r>
              <a:rPr sz="2850" spc="-145" dirty="0">
                <a:latin typeface="Verdana"/>
                <a:cs typeface="Verdana"/>
              </a:rPr>
              <a:t>mandates,</a:t>
            </a:r>
            <a:r>
              <a:rPr sz="2850" spc="-365" dirty="0">
                <a:latin typeface="Verdana"/>
                <a:cs typeface="Verdana"/>
              </a:rPr>
              <a:t> </a:t>
            </a:r>
            <a:r>
              <a:rPr sz="2850" spc="-95" dirty="0">
                <a:latin typeface="Verdana"/>
                <a:cs typeface="Verdana"/>
              </a:rPr>
              <a:t>policies,</a:t>
            </a:r>
            <a:r>
              <a:rPr sz="2850" spc="-365" dirty="0">
                <a:latin typeface="Verdana"/>
                <a:cs typeface="Verdana"/>
              </a:rPr>
              <a:t> </a:t>
            </a:r>
            <a:r>
              <a:rPr sz="2850" spc="-120" dirty="0">
                <a:latin typeface="Verdana"/>
                <a:cs typeface="Verdana"/>
              </a:rPr>
              <a:t>and</a:t>
            </a:r>
            <a:r>
              <a:rPr sz="2850" spc="-365" dirty="0">
                <a:latin typeface="Verdana"/>
                <a:cs typeface="Verdana"/>
              </a:rPr>
              <a:t> </a:t>
            </a:r>
            <a:r>
              <a:rPr sz="2850" spc="-105" dirty="0">
                <a:latin typeface="Verdana"/>
                <a:cs typeface="Verdana"/>
              </a:rPr>
              <a:t>sustainability</a:t>
            </a:r>
            <a:r>
              <a:rPr sz="2850" spc="-365" dirty="0">
                <a:latin typeface="Verdana"/>
                <a:cs typeface="Verdana"/>
              </a:rPr>
              <a:t> </a:t>
            </a:r>
            <a:r>
              <a:rPr sz="2850" spc="-120" dirty="0">
                <a:latin typeface="Verdana"/>
                <a:cs typeface="Verdana"/>
              </a:rPr>
              <a:t>guidelines.</a:t>
            </a:r>
            <a:r>
              <a:rPr sz="2850" spc="-365" dirty="0">
                <a:latin typeface="Verdana"/>
                <a:cs typeface="Verdana"/>
              </a:rPr>
              <a:t> </a:t>
            </a:r>
            <a:r>
              <a:rPr sz="2850" spc="-25" dirty="0">
                <a:latin typeface="Verdana"/>
                <a:cs typeface="Verdana"/>
              </a:rPr>
              <a:t>As</a:t>
            </a:r>
            <a:endParaRPr sz="2850">
              <a:latin typeface="Verdana"/>
              <a:cs typeface="Verdana"/>
            </a:endParaRPr>
          </a:p>
          <a:p>
            <a:pPr marL="833119">
              <a:lnSpc>
                <a:spcPct val="100000"/>
              </a:lnSpc>
              <a:spcBef>
                <a:spcPts val="855"/>
              </a:spcBef>
            </a:pPr>
            <a:r>
              <a:rPr sz="2850" spc="-65" dirty="0">
                <a:latin typeface="Verdana"/>
                <a:cs typeface="Verdana"/>
              </a:rPr>
              <a:t>businesses</a:t>
            </a:r>
            <a:r>
              <a:rPr sz="2850" spc="-390" dirty="0">
                <a:latin typeface="Verdana"/>
                <a:cs typeface="Verdana"/>
              </a:rPr>
              <a:t> </a:t>
            </a:r>
            <a:r>
              <a:rPr sz="2850" spc="-195" dirty="0">
                <a:latin typeface="Verdana"/>
                <a:cs typeface="Verdana"/>
              </a:rPr>
              <a:t>evolve,</a:t>
            </a:r>
            <a:r>
              <a:rPr sz="2850" spc="-385" dirty="0">
                <a:latin typeface="Verdana"/>
                <a:cs typeface="Verdana"/>
              </a:rPr>
              <a:t> </a:t>
            </a:r>
            <a:r>
              <a:rPr sz="2850" spc="-25" dirty="0">
                <a:latin typeface="Verdana"/>
                <a:cs typeface="Verdana"/>
              </a:rPr>
              <a:t>so</a:t>
            </a:r>
            <a:r>
              <a:rPr sz="2850" spc="-390" dirty="0">
                <a:latin typeface="Verdana"/>
                <a:cs typeface="Verdana"/>
              </a:rPr>
              <a:t> </a:t>
            </a:r>
            <a:r>
              <a:rPr sz="2850" spc="-135" dirty="0">
                <a:latin typeface="Verdana"/>
                <a:cs typeface="Verdana"/>
              </a:rPr>
              <a:t>must</a:t>
            </a:r>
            <a:r>
              <a:rPr sz="2850" spc="-385" dirty="0">
                <a:latin typeface="Verdana"/>
                <a:cs typeface="Verdana"/>
              </a:rPr>
              <a:t> </a:t>
            </a:r>
            <a:r>
              <a:rPr sz="2850" spc="-105" dirty="0">
                <a:latin typeface="Verdana"/>
                <a:cs typeface="Verdana"/>
              </a:rPr>
              <a:t>their</a:t>
            </a:r>
            <a:r>
              <a:rPr sz="2850" spc="-390" dirty="0">
                <a:latin typeface="Verdana"/>
                <a:cs typeface="Verdana"/>
              </a:rPr>
              <a:t> </a:t>
            </a:r>
            <a:r>
              <a:rPr sz="2850" spc="-155" dirty="0">
                <a:latin typeface="Verdana"/>
                <a:cs typeface="Verdana"/>
              </a:rPr>
              <a:t>commitment</a:t>
            </a:r>
            <a:r>
              <a:rPr sz="2850" spc="-385" dirty="0">
                <a:latin typeface="Verdana"/>
                <a:cs typeface="Verdana"/>
              </a:rPr>
              <a:t> </a:t>
            </a:r>
            <a:r>
              <a:rPr sz="2850" spc="-25" dirty="0">
                <a:latin typeface="Verdana"/>
                <a:cs typeface="Verdana"/>
              </a:rPr>
              <a:t>to</a:t>
            </a:r>
            <a:endParaRPr sz="28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855"/>
              </a:spcBef>
            </a:pPr>
            <a:r>
              <a:rPr sz="2850" spc="-295" dirty="0">
                <a:latin typeface="Verdana"/>
                <a:cs typeface="Verdana"/>
              </a:rPr>
              <a:t>,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114" dirty="0">
                <a:latin typeface="Verdana"/>
                <a:cs typeface="Verdana"/>
              </a:rPr>
              <a:t>ensuring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145" dirty="0">
                <a:latin typeface="Verdana"/>
                <a:cs typeface="Verdana"/>
              </a:rPr>
              <a:t>a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100" dirty="0">
                <a:latin typeface="Verdana"/>
                <a:cs typeface="Verdana"/>
              </a:rPr>
              <a:t>positive</a:t>
            </a:r>
            <a:r>
              <a:rPr sz="2850" spc="-400" dirty="0">
                <a:latin typeface="Verdana"/>
                <a:cs typeface="Verdana"/>
              </a:rPr>
              <a:t> </a:t>
            </a:r>
            <a:r>
              <a:rPr sz="2850" spc="-120" dirty="0">
                <a:latin typeface="Verdana"/>
                <a:cs typeface="Verdana"/>
              </a:rPr>
              <a:t>impact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85" dirty="0">
                <a:latin typeface="Verdana"/>
                <a:cs typeface="Verdana"/>
              </a:rPr>
              <a:t>on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65" dirty="0">
                <a:latin typeface="Verdana"/>
                <a:cs typeface="Verdana"/>
              </a:rPr>
              <a:t>society</a:t>
            </a:r>
            <a:r>
              <a:rPr sz="2850" spc="-400" dirty="0">
                <a:latin typeface="Verdana"/>
                <a:cs typeface="Verdana"/>
              </a:rPr>
              <a:t> </a:t>
            </a:r>
            <a:r>
              <a:rPr sz="2850" spc="-120" dirty="0">
                <a:latin typeface="Verdana"/>
                <a:cs typeface="Verdana"/>
              </a:rPr>
              <a:t>and</a:t>
            </a:r>
            <a:r>
              <a:rPr sz="2850" spc="-405" dirty="0">
                <a:latin typeface="Verdana"/>
                <a:cs typeface="Verdana"/>
              </a:rPr>
              <a:t> </a:t>
            </a:r>
            <a:r>
              <a:rPr sz="2850" spc="-25" dirty="0">
                <a:latin typeface="Verdana"/>
                <a:cs typeface="Verdana"/>
              </a:rPr>
              <a:t>the</a:t>
            </a:r>
            <a:endParaRPr sz="28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855"/>
              </a:spcBef>
            </a:pPr>
            <a:r>
              <a:rPr sz="2850" spc="-75" dirty="0">
                <a:latin typeface="Verdana"/>
                <a:cs typeface="Verdana"/>
              </a:rPr>
              <a:t>environment.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7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2637" y="629247"/>
            <a:ext cx="14382749" cy="29051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70782" y="4127798"/>
            <a:ext cx="10345420" cy="723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50" spc="665" dirty="0"/>
              <a:t>Introduction</a:t>
            </a:r>
            <a:r>
              <a:rPr sz="4550" spc="-85" dirty="0"/>
              <a:t> </a:t>
            </a:r>
            <a:r>
              <a:rPr sz="4550" spc="745" dirty="0"/>
              <a:t>to</a:t>
            </a:r>
            <a:r>
              <a:rPr sz="4550" spc="-80" dirty="0"/>
              <a:t> </a:t>
            </a:r>
            <a:r>
              <a:rPr sz="4550" spc="1160" dirty="0"/>
              <a:t>CSR</a:t>
            </a:r>
            <a:r>
              <a:rPr sz="4550" spc="-80" dirty="0"/>
              <a:t> </a:t>
            </a:r>
            <a:r>
              <a:rPr sz="4550" spc="605" dirty="0"/>
              <a:t>in</a:t>
            </a:r>
            <a:r>
              <a:rPr sz="4550" spc="-80" dirty="0"/>
              <a:t> </a:t>
            </a:r>
            <a:r>
              <a:rPr sz="4550" spc="550" dirty="0"/>
              <a:t>India</a:t>
            </a:r>
            <a:endParaRPr sz="455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5389" y="5407456"/>
            <a:ext cx="5910995" cy="3973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74001" y="6999237"/>
            <a:ext cx="2491854" cy="35369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017620" y="6999237"/>
            <a:ext cx="1188085" cy="348615"/>
          </a:xfrm>
          <a:custGeom>
            <a:avLst/>
            <a:gdLst/>
            <a:ahLst/>
            <a:cxnLst/>
            <a:rect l="l" t="t" r="r" b="b"/>
            <a:pathLst>
              <a:path w="1188084" h="348615">
                <a:moveTo>
                  <a:pt x="36830" y="66878"/>
                </a:moveTo>
                <a:lnTo>
                  <a:pt x="0" y="66878"/>
                </a:lnTo>
                <a:lnTo>
                  <a:pt x="0" y="348589"/>
                </a:lnTo>
                <a:lnTo>
                  <a:pt x="39598" y="348589"/>
                </a:lnTo>
                <a:lnTo>
                  <a:pt x="39598" y="254444"/>
                </a:lnTo>
                <a:lnTo>
                  <a:pt x="142088" y="254444"/>
                </a:lnTo>
                <a:lnTo>
                  <a:pt x="148072" y="249584"/>
                </a:lnTo>
                <a:lnTo>
                  <a:pt x="156311" y="240720"/>
                </a:lnTo>
                <a:lnTo>
                  <a:pt x="161203" y="233730"/>
                </a:lnTo>
                <a:lnTo>
                  <a:pt x="87820" y="233730"/>
                </a:lnTo>
                <a:lnTo>
                  <a:pt x="79498" y="233202"/>
                </a:lnTo>
                <a:lnTo>
                  <a:pt x="45825" y="209101"/>
                </a:lnTo>
                <a:lnTo>
                  <a:pt x="36830" y="166420"/>
                </a:lnTo>
                <a:lnTo>
                  <a:pt x="37191" y="156538"/>
                </a:lnTo>
                <a:lnTo>
                  <a:pt x="49677" y="117446"/>
                </a:lnTo>
                <a:lnTo>
                  <a:pt x="87312" y="99453"/>
                </a:lnTo>
                <a:lnTo>
                  <a:pt x="161462" y="99453"/>
                </a:lnTo>
                <a:lnTo>
                  <a:pt x="156500" y="92313"/>
                </a:lnTo>
                <a:lnTo>
                  <a:pt x="148329" y="83476"/>
                </a:lnTo>
                <a:lnTo>
                  <a:pt x="145820" y="81432"/>
                </a:lnTo>
                <a:lnTo>
                  <a:pt x="36385" y="81432"/>
                </a:lnTo>
                <a:lnTo>
                  <a:pt x="36830" y="66878"/>
                </a:lnTo>
                <a:close/>
              </a:path>
              <a:path w="1188084" h="348615">
                <a:moveTo>
                  <a:pt x="142088" y="254444"/>
                </a:moveTo>
                <a:lnTo>
                  <a:pt x="39598" y="254444"/>
                </a:lnTo>
                <a:lnTo>
                  <a:pt x="40728" y="255384"/>
                </a:lnTo>
                <a:lnTo>
                  <a:pt x="77069" y="270515"/>
                </a:lnTo>
                <a:lnTo>
                  <a:pt x="90411" y="271399"/>
                </a:lnTo>
                <a:lnTo>
                  <a:pt x="103992" y="270510"/>
                </a:lnTo>
                <a:lnTo>
                  <a:pt x="116577" y="267844"/>
                </a:lnTo>
                <a:lnTo>
                  <a:pt x="128082" y="263442"/>
                </a:lnTo>
                <a:lnTo>
                  <a:pt x="138633" y="257251"/>
                </a:lnTo>
                <a:lnTo>
                  <a:pt x="142088" y="254444"/>
                </a:lnTo>
                <a:close/>
              </a:path>
              <a:path w="1188084" h="348615">
                <a:moveTo>
                  <a:pt x="161462" y="99453"/>
                </a:moveTo>
                <a:lnTo>
                  <a:pt x="87312" y="99453"/>
                </a:lnTo>
                <a:lnTo>
                  <a:pt x="95660" y="99982"/>
                </a:lnTo>
                <a:lnTo>
                  <a:pt x="103216" y="101566"/>
                </a:lnTo>
                <a:lnTo>
                  <a:pt x="132930" y="131597"/>
                </a:lnTo>
                <a:lnTo>
                  <a:pt x="138709" y="166420"/>
                </a:lnTo>
                <a:lnTo>
                  <a:pt x="138342" y="176021"/>
                </a:lnTo>
                <a:lnTo>
                  <a:pt x="125672" y="215099"/>
                </a:lnTo>
                <a:lnTo>
                  <a:pt x="87820" y="233730"/>
                </a:lnTo>
                <a:lnTo>
                  <a:pt x="161203" y="233730"/>
                </a:lnTo>
                <a:lnTo>
                  <a:pt x="177030" y="194319"/>
                </a:lnTo>
                <a:lnTo>
                  <a:pt x="179641" y="166420"/>
                </a:lnTo>
                <a:lnTo>
                  <a:pt x="178993" y="152195"/>
                </a:lnTo>
                <a:lnTo>
                  <a:pt x="177049" y="138649"/>
                </a:lnTo>
                <a:lnTo>
                  <a:pt x="173806" y="125783"/>
                </a:lnTo>
                <a:lnTo>
                  <a:pt x="169265" y="113601"/>
                </a:lnTo>
                <a:lnTo>
                  <a:pt x="163478" y="102354"/>
                </a:lnTo>
                <a:lnTo>
                  <a:pt x="161462" y="99453"/>
                </a:lnTo>
                <a:close/>
              </a:path>
              <a:path w="1188084" h="348615">
                <a:moveTo>
                  <a:pt x="91414" y="61772"/>
                </a:moveTo>
                <a:lnTo>
                  <a:pt x="53867" y="69638"/>
                </a:lnTo>
                <a:lnTo>
                  <a:pt x="36385" y="81432"/>
                </a:lnTo>
                <a:lnTo>
                  <a:pt x="145820" y="81432"/>
                </a:lnTo>
                <a:lnTo>
                  <a:pt x="104744" y="62653"/>
                </a:lnTo>
                <a:lnTo>
                  <a:pt x="91414" y="61772"/>
                </a:lnTo>
                <a:close/>
              </a:path>
              <a:path w="1188084" h="348615">
                <a:moveTo>
                  <a:pt x="287540" y="61772"/>
                </a:moveTo>
                <a:lnTo>
                  <a:pt x="248250" y="69311"/>
                </a:lnTo>
                <a:lnTo>
                  <a:pt x="210594" y="100931"/>
                </a:lnTo>
                <a:lnTo>
                  <a:pt x="195708" y="137436"/>
                </a:lnTo>
                <a:lnTo>
                  <a:pt x="192862" y="166420"/>
                </a:lnTo>
                <a:lnTo>
                  <a:pt x="193549" y="180856"/>
                </a:lnTo>
                <a:lnTo>
                  <a:pt x="204076" y="220421"/>
                </a:lnTo>
                <a:lnTo>
                  <a:pt x="236639" y="257759"/>
                </a:lnTo>
                <a:lnTo>
                  <a:pt x="273250" y="270546"/>
                </a:lnTo>
                <a:lnTo>
                  <a:pt x="287540" y="271399"/>
                </a:lnTo>
                <a:lnTo>
                  <a:pt x="301860" y="270546"/>
                </a:lnTo>
                <a:lnTo>
                  <a:pt x="338442" y="258013"/>
                </a:lnTo>
                <a:lnTo>
                  <a:pt x="364212" y="233057"/>
                </a:lnTo>
                <a:lnTo>
                  <a:pt x="287540" y="233057"/>
                </a:lnTo>
                <a:lnTo>
                  <a:pt x="275059" y="231926"/>
                </a:lnTo>
                <a:lnTo>
                  <a:pt x="241472" y="205489"/>
                </a:lnTo>
                <a:lnTo>
                  <a:pt x="233794" y="166420"/>
                </a:lnTo>
                <a:lnTo>
                  <a:pt x="234165" y="156629"/>
                </a:lnTo>
                <a:lnTo>
                  <a:pt x="247127" y="118052"/>
                </a:lnTo>
                <a:lnTo>
                  <a:pt x="287540" y="100126"/>
                </a:lnTo>
                <a:lnTo>
                  <a:pt x="364167" y="100126"/>
                </a:lnTo>
                <a:lnTo>
                  <a:pt x="357573" y="91374"/>
                </a:lnTo>
                <a:lnTo>
                  <a:pt x="315294" y="65163"/>
                </a:lnTo>
                <a:lnTo>
                  <a:pt x="301951" y="62620"/>
                </a:lnTo>
                <a:lnTo>
                  <a:pt x="287540" y="61772"/>
                </a:lnTo>
                <a:close/>
              </a:path>
              <a:path w="1188084" h="348615">
                <a:moveTo>
                  <a:pt x="364167" y="100126"/>
                </a:moveTo>
                <a:lnTo>
                  <a:pt x="287540" y="100126"/>
                </a:lnTo>
                <a:lnTo>
                  <a:pt x="300280" y="101224"/>
                </a:lnTo>
                <a:lnTo>
                  <a:pt x="311280" y="104519"/>
                </a:lnTo>
                <a:lnTo>
                  <a:pt x="338107" y="138671"/>
                </a:lnTo>
                <a:lnTo>
                  <a:pt x="341452" y="166420"/>
                </a:lnTo>
                <a:lnTo>
                  <a:pt x="340620" y="180856"/>
                </a:lnTo>
                <a:lnTo>
                  <a:pt x="320618" y="222883"/>
                </a:lnTo>
                <a:lnTo>
                  <a:pt x="287540" y="233057"/>
                </a:lnTo>
                <a:lnTo>
                  <a:pt x="364212" y="233057"/>
                </a:lnTo>
                <a:lnTo>
                  <a:pt x="379650" y="195406"/>
                </a:lnTo>
                <a:lnTo>
                  <a:pt x="382473" y="166420"/>
                </a:lnTo>
                <a:lnTo>
                  <a:pt x="381772" y="151721"/>
                </a:lnTo>
                <a:lnTo>
                  <a:pt x="379671" y="137836"/>
                </a:lnTo>
                <a:lnTo>
                  <a:pt x="376167" y="124765"/>
                </a:lnTo>
                <a:lnTo>
                  <a:pt x="371259" y="112509"/>
                </a:lnTo>
                <a:lnTo>
                  <a:pt x="365056" y="101305"/>
                </a:lnTo>
                <a:lnTo>
                  <a:pt x="364167" y="100126"/>
                </a:lnTo>
                <a:close/>
              </a:path>
              <a:path w="1188084" h="348615">
                <a:moveTo>
                  <a:pt x="448843" y="0"/>
                </a:moveTo>
                <a:lnTo>
                  <a:pt x="409409" y="0"/>
                </a:lnTo>
                <a:lnTo>
                  <a:pt x="409409" y="266293"/>
                </a:lnTo>
                <a:lnTo>
                  <a:pt x="448843" y="266293"/>
                </a:lnTo>
                <a:lnTo>
                  <a:pt x="448843" y="0"/>
                </a:lnTo>
                <a:close/>
              </a:path>
              <a:path w="1188084" h="348615">
                <a:moveTo>
                  <a:pt x="528916" y="3429"/>
                </a:moveTo>
                <a:lnTo>
                  <a:pt x="489483" y="3429"/>
                </a:lnTo>
                <a:lnTo>
                  <a:pt x="489483" y="45961"/>
                </a:lnTo>
                <a:lnTo>
                  <a:pt x="528916" y="45961"/>
                </a:lnTo>
                <a:lnTo>
                  <a:pt x="528916" y="3429"/>
                </a:lnTo>
                <a:close/>
              </a:path>
              <a:path w="1188084" h="348615">
                <a:moveTo>
                  <a:pt x="528916" y="66878"/>
                </a:moveTo>
                <a:lnTo>
                  <a:pt x="489483" y="66878"/>
                </a:lnTo>
                <a:lnTo>
                  <a:pt x="489483" y="266293"/>
                </a:lnTo>
                <a:lnTo>
                  <a:pt x="528916" y="266293"/>
                </a:lnTo>
                <a:lnTo>
                  <a:pt x="528916" y="66878"/>
                </a:lnTo>
                <a:close/>
              </a:path>
              <a:path w="1188084" h="348615">
                <a:moveTo>
                  <a:pt x="650163" y="61772"/>
                </a:moveTo>
                <a:lnTo>
                  <a:pt x="610517" y="69311"/>
                </a:lnTo>
                <a:lnTo>
                  <a:pt x="573393" y="100979"/>
                </a:lnTo>
                <a:lnTo>
                  <a:pt x="558834" y="137626"/>
                </a:lnTo>
                <a:lnTo>
                  <a:pt x="555815" y="166598"/>
                </a:lnTo>
                <a:lnTo>
                  <a:pt x="556639" y="181297"/>
                </a:lnTo>
                <a:lnTo>
                  <a:pt x="566953" y="220497"/>
                </a:lnTo>
                <a:lnTo>
                  <a:pt x="598855" y="257759"/>
                </a:lnTo>
                <a:lnTo>
                  <a:pt x="635530" y="270546"/>
                </a:lnTo>
                <a:lnTo>
                  <a:pt x="649998" y="271399"/>
                </a:lnTo>
                <a:lnTo>
                  <a:pt x="664355" y="270520"/>
                </a:lnTo>
                <a:lnTo>
                  <a:pt x="701395" y="257340"/>
                </a:lnTo>
                <a:lnTo>
                  <a:pt x="724514" y="233057"/>
                </a:lnTo>
                <a:lnTo>
                  <a:pt x="649998" y="233057"/>
                </a:lnTo>
                <a:lnTo>
                  <a:pt x="637699" y="231943"/>
                </a:lnTo>
                <a:lnTo>
                  <a:pt x="604559" y="205501"/>
                </a:lnTo>
                <a:lnTo>
                  <a:pt x="596760" y="166598"/>
                </a:lnTo>
                <a:lnTo>
                  <a:pt x="597195" y="156794"/>
                </a:lnTo>
                <a:lnTo>
                  <a:pt x="610125" y="118073"/>
                </a:lnTo>
                <a:lnTo>
                  <a:pt x="649998" y="100126"/>
                </a:lnTo>
                <a:lnTo>
                  <a:pt x="725230" y="100126"/>
                </a:lnTo>
                <a:lnTo>
                  <a:pt x="722953" y="96199"/>
                </a:lnTo>
                <a:lnTo>
                  <a:pt x="691311" y="70205"/>
                </a:lnTo>
                <a:lnTo>
                  <a:pt x="664813" y="62710"/>
                </a:lnTo>
                <a:lnTo>
                  <a:pt x="650163" y="61772"/>
                </a:lnTo>
                <a:close/>
              </a:path>
              <a:path w="1188084" h="348615">
                <a:moveTo>
                  <a:pt x="698220" y="197561"/>
                </a:moveTo>
                <a:lnTo>
                  <a:pt x="672176" y="228867"/>
                </a:lnTo>
                <a:lnTo>
                  <a:pt x="649998" y="233057"/>
                </a:lnTo>
                <a:lnTo>
                  <a:pt x="724514" y="233057"/>
                </a:lnTo>
                <a:lnTo>
                  <a:pt x="729729" y="224911"/>
                </a:lnTo>
                <a:lnTo>
                  <a:pt x="737311" y="209118"/>
                </a:lnTo>
                <a:lnTo>
                  <a:pt x="698220" y="197561"/>
                </a:lnTo>
                <a:close/>
              </a:path>
              <a:path w="1188084" h="348615">
                <a:moveTo>
                  <a:pt x="725230" y="100126"/>
                </a:moveTo>
                <a:lnTo>
                  <a:pt x="649998" y="100126"/>
                </a:lnTo>
                <a:lnTo>
                  <a:pt x="657826" y="100632"/>
                </a:lnTo>
                <a:lnTo>
                  <a:pt x="665190" y="102150"/>
                </a:lnTo>
                <a:lnTo>
                  <a:pt x="694485" y="127244"/>
                </a:lnTo>
                <a:lnTo>
                  <a:pt x="698804" y="136791"/>
                </a:lnTo>
                <a:lnTo>
                  <a:pt x="736650" y="124726"/>
                </a:lnTo>
                <a:lnTo>
                  <a:pt x="730564" y="109327"/>
                </a:lnTo>
                <a:lnTo>
                  <a:pt x="725230" y="100126"/>
                </a:lnTo>
                <a:close/>
              </a:path>
              <a:path w="1188084" h="348615">
                <a:moveTo>
                  <a:pt x="793623" y="3429"/>
                </a:moveTo>
                <a:lnTo>
                  <a:pt x="754202" y="3429"/>
                </a:lnTo>
                <a:lnTo>
                  <a:pt x="754202" y="45961"/>
                </a:lnTo>
                <a:lnTo>
                  <a:pt x="793623" y="45961"/>
                </a:lnTo>
                <a:lnTo>
                  <a:pt x="793623" y="3429"/>
                </a:lnTo>
                <a:close/>
              </a:path>
              <a:path w="1188084" h="348615">
                <a:moveTo>
                  <a:pt x="793623" y="66878"/>
                </a:moveTo>
                <a:lnTo>
                  <a:pt x="754202" y="66878"/>
                </a:lnTo>
                <a:lnTo>
                  <a:pt x="754202" y="266293"/>
                </a:lnTo>
                <a:lnTo>
                  <a:pt x="793623" y="266293"/>
                </a:lnTo>
                <a:lnTo>
                  <a:pt x="793623" y="66878"/>
                </a:lnTo>
                <a:close/>
              </a:path>
              <a:path w="1188084" h="348615">
                <a:moveTo>
                  <a:pt x="915225" y="61772"/>
                </a:moveTo>
                <a:lnTo>
                  <a:pt x="876292" y="69123"/>
                </a:lnTo>
                <a:lnTo>
                  <a:pt x="838594" y="100424"/>
                </a:lnTo>
                <a:lnTo>
                  <a:pt x="823445" y="137499"/>
                </a:lnTo>
                <a:lnTo>
                  <a:pt x="820534" y="167424"/>
                </a:lnTo>
                <a:lnTo>
                  <a:pt x="821272" y="182481"/>
                </a:lnTo>
                <a:lnTo>
                  <a:pt x="832345" y="221932"/>
                </a:lnTo>
                <a:lnTo>
                  <a:pt x="865657" y="258419"/>
                </a:lnTo>
                <a:lnTo>
                  <a:pt x="902215" y="270588"/>
                </a:lnTo>
                <a:lnTo>
                  <a:pt x="916305" y="271399"/>
                </a:lnTo>
                <a:lnTo>
                  <a:pt x="930385" y="270503"/>
                </a:lnTo>
                <a:lnTo>
                  <a:pt x="968298" y="257086"/>
                </a:lnTo>
                <a:lnTo>
                  <a:pt x="992871" y="233057"/>
                </a:lnTo>
                <a:lnTo>
                  <a:pt x="915225" y="233057"/>
                </a:lnTo>
                <a:lnTo>
                  <a:pt x="903066" y="231995"/>
                </a:lnTo>
                <a:lnTo>
                  <a:pt x="870586" y="208951"/>
                </a:lnTo>
                <a:lnTo>
                  <a:pt x="862215" y="180733"/>
                </a:lnTo>
                <a:lnTo>
                  <a:pt x="1007389" y="180733"/>
                </a:lnTo>
                <a:lnTo>
                  <a:pt x="1007165" y="161214"/>
                </a:lnTo>
                <a:lnTo>
                  <a:pt x="1005652" y="145415"/>
                </a:lnTo>
                <a:lnTo>
                  <a:pt x="863155" y="145415"/>
                </a:lnTo>
                <a:lnTo>
                  <a:pt x="865115" y="136809"/>
                </a:lnTo>
                <a:lnTo>
                  <a:pt x="892573" y="103384"/>
                </a:lnTo>
                <a:lnTo>
                  <a:pt x="915974" y="99110"/>
                </a:lnTo>
                <a:lnTo>
                  <a:pt x="989329" y="99110"/>
                </a:lnTo>
                <a:lnTo>
                  <a:pt x="984494" y="92186"/>
                </a:lnTo>
                <a:lnTo>
                  <a:pt x="942678" y="65228"/>
                </a:lnTo>
                <a:lnTo>
                  <a:pt x="929475" y="62636"/>
                </a:lnTo>
                <a:lnTo>
                  <a:pt x="915225" y="61772"/>
                </a:lnTo>
                <a:close/>
              </a:path>
              <a:path w="1188084" h="348615">
                <a:moveTo>
                  <a:pt x="969886" y="195554"/>
                </a:moveTo>
                <a:lnTo>
                  <a:pt x="939364" y="228492"/>
                </a:lnTo>
                <a:lnTo>
                  <a:pt x="915225" y="233057"/>
                </a:lnTo>
                <a:lnTo>
                  <a:pt x="992871" y="233057"/>
                </a:lnTo>
                <a:lnTo>
                  <a:pt x="998487" y="224942"/>
                </a:lnTo>
                <a:lnTo>
                  <a:pt x="1006475" y="209613"/>
                </a:lnTo>
                <a:lnTo>
                  <a:pt x="969886" y="195554"/>
                </a:lnTo>
                <a:close/>
              </a:path>
              <a:path w="1188084" h="348615">
                <a:moveTo>
                  <a:pt x="989329" y="99110"/>
                </a:moveTo>
                <a:lnTo>
                  <a:pt x="915974" y="99110"/>
                </a:lnTo>
                <a:lnTo>
                  <a:pt x="927736" y="100115"/>
                </a:lnTo>
                <a:lnTo>
                  <a:pt x="937988" y="103130"/>
                </a:lnTo>
                <a:lnTo>
                  <a:pt x="964103" y="136318"/>
                </a:lnTo>
                <a:lnTo>
                  <a:pt x="966012" y="145415"/>
                </a:lnTo>
                <a:lnTo>
                  <a:pt x="1005652" y="145415"/>
                </a:lnTo>
                <a:lnTo>
                  <a:pt x="1005486" y="143671"/>
                </a:lnTo>
                <a:lnTo>
                  <a:pt x="1002351" y="128105"/>
                </a:lnTo>
                <a:lnTo>
                  <a:pt x="997762" y="114515"/>
                </a:lnTo>
                <a:lnTo>
                  <a:pt x="991788" y="102633"/>
                </a:lnTo>
                <a:lnTo>
                  <a:pt x="989329" y="99110"/>
                </a:lnTo>
                <a:close/>
              </a:path>
              <a:path w="1188084" h="348615">
                <a:moveTo>
                  <a:pt x="1059053" y="198564"/>
                </a:moveTo>
                <a:lnTo>
                  <a:pt x="1019695" y="205270"/>
                </a:lnTo>
                <a:lnTo>
                  <a:pt x="1024072" y="221581"/>
                </a:lnTo>
                <a:lnTo>
                  <a:pt x="1030498" y="235445"/>
                </a:lnTo>
                <a:lnTo>
                  <a:pt x="1061823" y="262570"/>
                </a:lnTo>
                <a:lnTo>
                  <a:pt x="1107440" y="271233"/>
                </a:lnTo>
                <a:lnTo>
                  <a:pt x="1124803" y="270188"/>
                </a:lnTo>
                <a:lnTo>
                  <a:pt x="1165783" y="254495"/>
                </a:lnTo>
                <a:lnTo>
                  <a:pt x="1182300" y="234061"/>
                </a:lnTo>
                <a:lnTo>
                  <a:pt x="1108773" y="234061"/>
                </a:lnTo>
                <a:lnTo>
                  <a:pt x="1099450" y="233558"/>
                </a:lnTo>
                <a:lnTo>
                  <a:pt x="1065960" y="215147"/>
                </a:lnTo>
                <a:lnTo>
                  <a:pt x="1062036" y="207568"/>
                </a:lnTo>
                <a:lnTo>
                  <a:pt x="1059053" y="198564"/>
                </a:lnTo>
                <a:close/>
              </a:path>
              <a:path w="1188084" h="348615">
                <a:moveTo>
                  <a:pt x="1104011" y="61772"/>
                </a:moveTo>
                <a:lnTo>
                  <a:pt x="1064323" y="68973"/>
                </a:lnTo>
                <a:lnTo>
                  <a:pt x="1032310" y="97011"/>
                </a:lnTo>
                <a:lnTo>
                  <a:pt x="1026684" y="123647"/>
                </a:lnTo>
                <a:lnTo>
                  <a:pt x="1027011" y="129020"/>
                </a:lnTo>
                <a:lnTo>
                  <a:pt x="1049098" y="161820"/>
                </a:lnTo>
                <a:lnTo>
                  <a:pt x="1085279" y="176613"/>
                </a:lnTo>
                <a:lnTo>
                  <a:pt x="1108304" y="183159"/>
                </a:lnTo>
                <a:lnTo>
                  <a:pt x="1117507" y="185905"/>
                </a:lnTo>
                <a:lnTo>
                  <a:pt x="1144524" y="198323"/>
                </a:lnTo>
                <a:lnTo>
                  <a:pt x="1146251" y="200723"/>
                </a:lnTo>
                <a:lnTo>
                  <a:pt x="1147114" y="204038"/>
                </a:lnTo>
                <a:lnTo>
                  <a:pt x="1147114" y="216039"/>
                </a:lnTo>
                <a:lnTo>
                  <a:pt x="1108773" y="234061"/>
                </a:lnTo>
                <a:lnTo>
                  <a:pt x="1182300" y="234061"/>
                </a:lnTo>
                <a:lnTo>
                  <a:pt x="1186273" y="222001"/>
                </a:lnTo>
                <a:lnTo>
                  <a:pt x="1187640" y="207949"/>
                </a:lnTo>
                <a:lnTo>
                  <a:pt x="1187185" y="200015"/>
                </a:lnTo>
                <a:lnTo>
                  <a:pt x="1164623" y="164773"/>
                </a:lnTo>
                <a:lnTo>
                  <a:pt x="1127710" y="149578"/>
                </a:lnTo>
                <a:lnTo>
                  <a:pt x="1105213" y="143559"/>
                </a:lnTo>
                <a:lnTo>
                  <a:pt x="1096533" y="141098"/>
                </a:lnTo>
                <a:lnTo>
                  <a:pt x="1066419" y="123647"/>
                </a:lnTo>
                <a:lnTo>
                  <a:pt x="1066419" y="114211"/>
                </a:lnTo>
                <a:lnTo>
                  <a:pt x="1103503" y="98945"/>
                </a:lnTo>
                <a:lnTo>
                  <a:pt x="1179466" y="98945"/>
                </a:lnTo>
                <a:lnTo>
                  <a:pt x="1178891" y="97684"/>
                </a:lnTo>
                <a:lnTo>
                  <a:pt x="1144358" y="69138"/>
                </a:lnTo>
                <a:lnTo>
                  <a:pt x="1114912" y="62234"/>
                </a:lnTo>
                <a:lnTo>
                  <a:pt x="1104011" y="61772"/>
                </a:lnTo>
                <a:close/>
              </a:path>
              <a:path w="1188084" h="348615">
                <a:moveTo>
                  <a:pt x="1179466" y="98945"/>
                </a:moveTo>
                <a:lnTo>
                  <a:pt x="1103503" y="98945"/>
                </a:lnTo>
                <a:lnTo>
                  <a:pt x="1112461" y="99596"/>
                </a:lnTo>
                <a:lnTo>
                  <a:pt x="1120497" y="101206"/>
                </a:lnTo>
                <a:lnTo>
                  <a:pt x="1148537" y="135788"/>
                </a:lnTo>
                <a:lnTo>
                  <a:pt x="1187881" y="128752"/>
                </a:lnTo>
                <a:lnTo>
                  <a:pt x="1185967" y="116982"/>
                </a:lnTo>
                <a:lnTo>
                  <a:pt x="1182970" y="106626"/>
                </a:lnTo>
                <a:lnTo>
                  <a:pt x="1179466" y="98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41759" y="6999237"/>
            <a:ext cx="2121027" cy="34858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73942" y="7513587"/>
            <a:ext cx="1620304" cy="35369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122585" y="5264010"/>
            <a:ext cx="9946640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13525">
              <a:lnSpc>
                <a:spcPct val="125000"/>
              </a:lnSpc>
              <a:spcBef>
                <a:spcPts val="100"/>
              </a:spcBef>
              <a:tabLst>
                <a:tab pos="5711190" algn="l"/>
                <a:tab pos="7082155" algn="l"/>
              </a:tabLst>
            </a:pPr>
            <a:r>
              <a:rPr sz="2700" dirty="0">
                <a:latin typeface="Arial MT"/>
                <a:cs typeface="Arial MT"/>
              </a:rPr>
              <a:t>is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75" dirty="0">
                <a:latin typeface="Arial MT"/>
                <a:cs typeface="Arial MT"/>
              </a:rPr>
              <a:t>vital</a:t>
            </a:r>
            <a:r>
              <a:rPr sz="2700" spc="-180" dirty="0">
                <a:latin typeface="Arial MT"/>
                <a:cs typeface="Arial MT"/>
              </a:rPr>
              <a:t> </a:t>
            </a:r>
            <a:r>
              <a:rPr sz="2700" spc="110" dirty="0">
                <a:latin typeface="Arial MT"/>
                <a:cs typeface="Arial MT"/>
              </a:rPr>
              <a:t>aspect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120" dirty="0">
                <a:latin typeface="Arial MT"/>
                <a:cs typeface="Arial MT"/>
              </a:rPr>
              <a:t>of </a:t>
            </a:r>
            <a:r>
              <a:rPr sz="2700" spc="70" dirty="0">
                <a:latin typeface="Arial MT"/>
                <a:cs typeface="Arial MT"/>
              </a:rPr>
              <a:t>business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60" dirty="0">
                <a:latin typeface="Arial MT"/>
                <a:cs typeface="Arial MT"/>
              </a:rPr>
              <a:t>in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India,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90" dirty="0">
                <a:latin typeface="Arial MT"/>
                <a:cs typeface="Arial MT"/>
              </a:rPr>
              <a:t>focusing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90" dirty="0">
                <a:latin typeface="Arial MT"/>
                <a:cs typeface="Arial MT"/>
              </a:rPr>
              <a:t>on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95" dirty="0">
                <a:latin typeface="Arial MT"/>
                <a:cs typeface="Arial MT"/>
              </a:rPr>
              <a:t>ethical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90" dirty="0">
                <a:latin typeface="Arial MT"/>
                <a:cs typeface="Arial MT"/>
              </a:rPr>
              <a:t>practices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55" dirty="0">
                <a:latin typeface="Arial MT"/>
                <a:cs typeface="Arial MT"/>
              </a:rPr>
              <a:t>and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75" dirty="0">
                <a:latin typeface="Arial MT"/>
                <a:cs typeface="Arial MT"/>
              </a:rPr>
              <a:t>community </a:t>
            </a:r>
            <a:r>
              <a:rPr sz="2700" dirty="0">
                <a:latin typeface="Arial MT"/>
                <a:cs typeface="Arial MT"/>
              </a:rPr>
              <a:t>welfare.</a:t>
            </a:r>
            <a:r>
              <a:rPr sz="2700" spc="-1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This</a:t>
            </a:r>
            <a:r>
              <a:rPr sz="2700" spc="-125" dirty="0">
                <a:latin typeface="Arial MT"/>
                <a:cs typeface="Arial MT"/>
              </a:rPr>
              <a:t> </a:t>
            </a:r>
            <a:r>
              <a:rPr sz="2700" spc="100" dirty="0">
                <a:latin typeface="Arial MT"/>
                <a:cs typeface="Arial MT"/>
              </a:rPr>
              <a:t>presentation</a:t>
            </a:r>
            <a:r>
              <a:rPr sz="2700" spc="-125" dirty="0">
                <a:latin typeface="Arial MT"/>
                <a:cs typeface="Arial MT"/>
              </a:rPr>
              <a:t> </a:t>
            </a:r>
            <a:r>
              <a:rPr sz="2700" spc="55" dirty="0">
                <a:latin typeface="Arial MT"/>
                <a:cs typeface="Arial MT"/>
              </a:rPr>
              <a:t>provides</a:t>
            </a:r>
            <a:r>
              <a:rPr sz="2700" spc="-1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</a:t>
            </a:r>
            <a:r>
              <a:rPr sz="2700" spc="-125" dirty="0">
                <a:latin typeface="Arial MT"/>
                <a:cs typeface="Arial MT"/>
              </a:rPr>
              <a:t> </a:t>
            </a:r>
            <a:r>
              <a:rPr sz="2700" spc="55" dirty="0">
                <a:latin typeface="Arial MT"/>
                <a:cs typeface="Arial MT"/>
              </a:rPr>
              <a:t>comprehensive</a:t>
            </a:r>
            <a:r>
              <a:rPr sz="2700" spc="-12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overview </a:t>
            </a:r>
            <a:r>
              <a:rPr sz="2700" spc="145" dirty="0">
                <a:latin typeface="Arial MT"/>
                <a:cs typeface="Arial MT"/>
              </a:rPr>
              <a:t>of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-100" dirty="0">
                <a:latin typeface="Arial MT"/>
                <a:cs typeface="Arial MT"/>
              </a:rPr>
              <a:t>CSR,</a:t>
            </a:r>
            <a:r>
              <a:rPr sz="2700" spc="-195" dirty="0">
                <a:latin typeface="Arial MT"/>
                <a:cs typeface="Arial MT"/>
              </a:rPr>
              <a:t> </a:t>
            </a:r>
            <a:r>
              <a:rPr sz="2700" spc="65" dirty="0">
                <a:latin typeface="Arial MT"/>
                <a:cs typeface="Arial MT"/>
              </a:rPr>
              <a:t>including</a:t>
            </a:r>
            <a:r>
              <a:rPr sz="2700" spc="-195" dirty="0">
                <a:latin typeface="Arial MT"/>
                <a:cs typeface="Arial MT"/>
              </a:rPr>
              <a:t> </a:t>
            </a:r>
            <a:r>
              <a:rPr sz="2700" spc="114" dirty="0">
                <a:latin typeface="Arial MT"/>
                <a:cs typeface="Arial MT"/>
              </a:rPr>
              <a:t>its</a:t>
            </a:r>
            <a:r>
              <a:rPr sz="2700" dirty="0">
                <a:latin typeface="Arial MT"/>
                <a:cs typeface="Arial MT"/>
              </a:rPr>
              <a:t>	</a:t>
            </a:r>
            <a:r>
              <a:rPr sz="2700" spc="-50" dirty="0">
                <a:latin typeface="Arial MT"/>
                <a:cs typeface="Arial MT"/>
              </a:rPr>
              <a:t>,</a:t>
            </a:r>
            <a:r>
              <a:rPr sz="2700" dirty="0">
                <a:latin typeface="Arial MT"/>
                <a:cs typeface="Arial MT"/>
              </a:rPr>
              <a:t>	</a:t>
            </a:r>
            <a:r>
              <a:rPr sz="2700" spc="-45" dirty="0">
                <a:latin typeface="Arial MT"/>
                <a:cs typeface="Arial MT"/>
              </a:rPr>
              <a:t>,</a:t>
            </a:r>
            <a:r>
              <a:rPr sz="2700" spc="-210" dirty="0">
                <a:latin typeface="Arial MT"/>
                <a:cs typeface="Arial MT"/>
              </a:rPr>
              <a:t> </a:t>
            </a:r>
            <a:r>
              <a:rPr sz="2700" spc="30" dirty="0">
                <a:latin typeface="Arial MT"/>
                <a:cs typeface="Arial MT"/>
              </a:rPr>
              <a:t>and</a:t>
            </a:r>
            <a:endParaRPr sz="2700">
              <a:latin typeface="Arial MT"/>
              <a:cs typeface="Arial MT"/>
            </a:endParaRPr>
          </a:p>
          <a:p>
            <a:pPr marL="2339340">
              <a:lnSpc>
                <a:spcPct val="100000"/>
              </a:lnSpc>
              <a:spcBef>
                <a:spcPts val="810"/>
              </a:spcBef>
            </a:pPr>
            <a:r>
              <a:rPr sz="2700" spc="185" dirty="0">
                <a:latin typeface="Arial MT"/>
                <a:cs typeface="Arial MT"/>
              </a:rPr>
              <a:t>that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50" dirty="0">
                <a:latin typeface="Arial MT"/>
                <a:cs typeface="Arial MT"/>
              </a:rPr>
              <a:t>shape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140" dirty="0">
                <a:latin typeface="Arial MT"/>
                <a:cs typeface="Arial MT"/>
              </a:rPr>
              <a:t>its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80" dirty="0">
                <a:latin typeface="Arial MT"/>
                <a:cs typeface="Arial MT"/>
              </a:rPr>
              <a:t>implementation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60" dirty="0">
                <a:latin typeface="Arial MT"/>
                <a:cs typeface="Arial MT"/>
              </a:rPr>
              <a:t>in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170" dirty="0">
                <a:latin typeface="Arial MT"/>
                <a:cs typeface="Arial MT"/>
              </a:rPr>
              <a:t>the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55" dirty="0">
                <a:latin typeface="Arial MT"/>
                <a:cs typeface="Arial MT"/>
              </a:rPr>
              <a:t>country.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70" dirty="0"/>
              <a:t>Definition</a:t>
            </a:r>
            <a:r>
              <a:rPr spc="-105" dirty="0"/>
              <a:t> </a:t>
            </a:r>
            <a:r>
              <a:rPr spc="985" dirty="0"/>
              <a:t>of</a:t>
            </a:r>
            <a:r>
              <a:rPr spc="-105" dirty="0"/>
              <a:t> </a:t>
            </a:r>
            <a:r>
              <a:rPr spc="1310" dirty="0"/>
              <a:t>CSR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0414" y="3735425"/>
            <a:ext cx="4926072" cy="3485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5496" y="6307175"/>
            <a:ext cx="3239744" cy="3485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37411" y="3543249"/>
            <a:ext cx="8569960" cy="311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93005">
              <a:lnSpc>
                <a:spcPct val="125000"/>
              </a:lnSpc>
              <a:spcBef>
                <a:spcPts val="100"/>
              </a:spcBef>
              <a:tabLst>
                <a:tab pos="5735955" algn="l"/>
              </a:tabLst>
            </a:pPr>
            <a:r>
              <a:rPr sz="2700" spc="70" dirty="0">
                <a:latin typeface="Arial MT"/>
                <a:cs typeface="Arial MT"/>
              </a:rPr>
              <a:t>refers</a:t>
            </a:r>
            <a:r>
              <a:rPr sz="2700" spc="-215" dirty="0">
                <a:latin typeface="Arial MT"/>
                <a:cs typeface="Arial MT"/>
              </a:rPr>
              <a:t> </a:t>
            </a:r>
            <a:r>
              <a:rPr sz="2700" spc="180" dirty="0">
                <a:latin typeface="Arial MT"/>
                <a:cs typeface="Arial MT"/>
              </a:rPr>
              <a:t>to</a:t>
            </a:r>
            <a:r>
              <a:rPr sz="2700" spc="-210" dirty="0">
                <a:latin typeface="Arial MT"/>
                <a:cs typeface="Arial MT"/>
              </a:rPr>
              <a:t> </a:t>
            </a:r>
            <a:r>
              <a:rPr sz="2700" spc="170" dirty="0">
                <a:latin typeface="Arial MT"/>
                <a:cs typeface="Arial MT"/>
              </a:rPr>
              <a:t>the</a:t>
            </a:r>
            <a:r>
              <a:rPr sz="2700" spc="-215" dirty="0">
                <a:latin typeface="Arial MT"/>
                <a:cs typeface="Arial MT"/>
              </a:rPr>
              <a:t> </a:t>
            </a:r>
            <a:r>
              <a:rPr sz="2700" spc="80" dirty="0">
                <a:latin typeface="Arial MT"/>
                <a:cs typeface="Arial MT"/>
              </a:rPr>
              <a:t>practices </a:t>
            </a:r>
            <a:r>
              <a:rPr sz="2700" spc="50" dirty="0">
                <a:latin typeface="Arial MT"/>
                <a:cs typeface="Arial MT"/>
              </a:rPr>
              <a:t>and</a:t>
            </a:r>
            <a:r>
              <a:rPr sz="2700" spc="-180" dirty="0">
                <a:latin typeface="Arial MT"/>
                <a:cs typeface="Arial MT"/>
              </a:rPr>
              <a:t> </a:t>
            </a:r>
            <a:r>
              <a:rPr sz="2700" spc="60" dirty="0">
                <a:latin typeface="Arial MT"/>
                <a:cs typeface="Arial MT"/>
              </a:rPr>
              <a:t>policies</a:t>
            </a:r>
            <a:r>
              <a:rPr sz="2700" spc="-180" dirty="0">
                <a:latin typeface="Arial MT"/>
                <a:cs typeface="Arial MT"/>
              </a:rPr>
              <a:t> </a:t>
            </a:r>
            <a:r>
              <a:rPr sz="2700" spc="75" dirty="0">
                <a:latin typeface="Arial MT"/>
                <a:cs typeface="Arial MT"/>
              </a:rPr>
              <a:t>undertaken</a:t>
            </a:r>
            <a:r>
              <a:rPr sz="2700" spc="-18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by</a:t>
            </a:r>
            <a:r>
              <a:rPr sz="2700" spc="-180" dirty="0">
                <a:latin typeface="Arial MT"/>
                <a:cs typeface="Arial MT"/>
              </a:rPr>
              <a:t> </a:t>
            </a:r>
            <a:r>
              <a:rPr sz="2700" spc="85" dirty="0">
                <a:latin typeface="Arial MT"/>
                <a:cs typeface="Arial MT"/>
              </a:rPr>
              <a:t>corporations</a:t>
            </a:r>
            <a:r>
              <a:rPr sz="2700" spc="-175" dirty="0">
                <a:latin typeface="Arial MT"/>
                <a:cs typeface="Arial MT"/>
              </a:rPr>
              <a:t> </a:t>
            </a:r>
            <a:r>
              <a:rPr sz="2700" spc="180" dirty="0">
                <a:latin typeface="Arial MT"/>
                <a:cs typeface="Arial MT"/>
              </a:rPr>
              <a:t>to</a:t>
            </a:r>
            <a:r>
              <a:rPr sz="2700" spc="-18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have</a:t>
            </a:r>
            <a:r>
              <a:rPr sz="2700" spc="-180" dirty="0">
                <a:latin typeface="Arial MT"/>
                <a:cs typeface="Arial MT"/>
              </a:rPr>
              <a:t> </a:t>
            </a:r>
            <a:r>
              <a:rPr sz="2700" spc="-50" dirty="0">
                <a:latin typeface="Arial MT"/>
                <a:cs typeface="Arial MT"/>
              </a:rPr>
              <a:t>a </a:t>
            </a:r>
            <a:r>
              <a:rPr sz="2700" spc="80" dirty="0">
                <a:latin typeface="Arial MT"/>
                <a:cs typeface="Arial MT"/>
              </a:rPr>
              <a:t>positive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spc="100" dirty="0">
                <a:latin typeface="Arial MT"/>
                <a:cs typeface="Arial MT"/>
              </a:rPr>
              <a:t>inﬂuence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spc="90" dirty="0">
                <a:latin typeface="Arial MT"/>
                <a:cs typeface="Arial MT"/>
              </a:rPr>
              <a:t>on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spc="170" dirty="0">
                <a:latin typeface="Arial MT"/>
                <a:cs typeface="Arial MT"/>
              </a:rPr>
              <a:t>the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world.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spc="-15" dirty="0">
                <a:latin typeface="Arial MT"/>
                <a:cs typeface="Arial MT"/>
              </a:rPr>
              <a:t>In</a:t>
            </a:r>
            <a:r>
              <a:rPr sz="2700" spc="-16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India,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spc="-120" dirty="0">
                <a:latin typeface="Arial MT"/>
                <a:cs typeface="Arial MT"/>
              </a:rPr>
              <a:t>CSR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is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spc="165" dirty="0">
                <a:latin typeface="Arial MT"/>
                <a:cs typeface="Arial MT"/>
              </a:rPr>
              <a:t>not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spc="110" dirty="0">
                <a:latin typeface="Arial MT"/>
                <a:cs typeface="Arial MT"/>
              </a:rPr>
              <a:t>just </a:t>
            </a:r>
            <a:r>
              <a:rPr sz="2700" spc="-15" dirty="0">
                <a:latin typeface="Arial MT"/>
                <a:cs typeface="Arial MT"/>
              </a:rPr>
              <a:t>a</a:t>
            </a:r>
            <a:r>
              <a:rPr sz="2700" spc="-190" dirty="0">
                <a:latin typeface="Arial MT"/>
                <a:cs typeface="Arial MT"/>
              </a:rPr>
              <a:t> </a:t>
            </a:r>
            <a:r>
              <a:rPr sz="2700" spc="75" dirty="0">
                <a:latin typeface="Arial MT"/>
                <a:cs typeface="Arial MT"/>
              </a:rPr>
              <a:t>voluntary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85" dirty="0">
                <a:latin typeface="Arial MT"/>
                <a:cs typeface="Arial MT"/>
              </a:rPr>
              <a:t>initiative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170" dirty="0">
                <a:latin typeface="Arial MT"/>
                <a:cs typeface="Arial MT"/>
              </a:rPr>
              <a:t>but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is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75" dirty="0">
                <a:latin typeface="Arial MT"/>
                <a:cs typeface="Arial MT"/>
              </a:rPr>
              <a:t>mandated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100" dirty="0">
                <a:latin typeface="Arial MT"/>
                <a:cs typeface="Arial MT"/>
              </a:rPr>
              <a:t>for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85" dirty="0">
                <a:latin typeface="Arial MT"/>
                <a:cs typeface="Arial MT"/>
              </a:rPr>
              <a:t>certain </a:t>
            </a:r>
            <a:r>
              <a:rPr sz="2700" spc="60" dirty="0">
                <a:latin typeface="Arial MT"/>
                <a:cs typeface="Arial MT"/>
              </a:rPr>
              <a:t>companies</a:t>
            </a:r>
            <a:r>
              <a:rPr sz="2700" spc="-140" dirty="0">
                <a:latin typeface="Arial MT"/>
                <a:cs typeface="Arial MT"/>
              </a:rPr>
              <a:t> </a:t>
            </a:r>
            <a:r>
              <a:rPr sz="2700" spc="80" dirty="0">
                <a:latin typeface="Arial MT"/>
                <a:cs typeface="Arial MT"/>
              </a:rPr>
              <a:t>under</a:t>
            </a:r>
            <a:r>
              <a:rPr sz="2700" spc="-135" dirty="0">
                <a:latin typeface="Arial MT"/>
                <a:cs typeface="Arial MT"/>
              </a:rPr>
              <a:t> </a:t>
            </a:r>
            <a:r>
              <a:rPr sz="2700" spc="170" dirty="0">
                <a:latin typeface="Arial MT"/>
                <a:cs typeface="Arial MT"/>
              </a:rPr>
              <a:t>the</a:t>
            </a:r>
            <a:r>
              <a:rPr sz="2700" spc="-1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Companies</a:t>
            </a:r>
            <a:r>
              <a:rPr sz="2700" spc="-135" dirty="0">
                <a:latin typeface="Arial MT"/>
                <a:cs typeface="Arial MT"/>
              </a:rPr>
              <a:t> </a:t>
            </a:r>
            <a:r>
              <a:rPr sz="2700" spc="80" dirty="0">
                <a:latin typeface="Arial MT"/>
                <a:cs typeface="Arial MT"/>
              </a:rPr>
              <a:t>Act,</a:t>
            </a:r>
            <a:r>
              <a:rPr sz="2700" spc="-135" dirty="0">
                <a:latin typeface="Arial MT"/>
                <a:cs typeface="Arial MT"/>
              </a:rPr>
              <a:t> </a:t>
            </a:r>
            <a:r>
              <a:rPr sz="2700" spc="130" dirty="0">
                <a:latin typeface="Arial MT"/>
                <a:cs typeface="Arial MT"/>
              </a:rPr>
              <a:t>reﬂecting</a:t>
            </a:r>
            <a:r>
              <a:rPr sz="2700" spc="-135" dirty="0">
                <a:latin typeface="Arial MT"/>
                <a:cs typeface="Arial MT"/>
              </a:rPr>
              <a:t> </a:t>
            </a:r>
            <a:r>
              <a:rPr sz="2700" spc="-50" dirty="0">
                <a:latin typeface="Arial MT"/>
                <a:cs typeface="Arial MT"/>
              </a:rPr>
              <a:t>a </a:t>
            </a:r>
            <a:r>
              <a:rPr sz="2700" spc="105" dirty="0">
                <a:latin typeface="Arial MT"/>
                <a:cs typeface="Arial MT"/>
              </a:rPr>
              <a:t>commitment</a:t>
            </a:r>
            <a:r>
              <a:rPr sz="2700" spc="-190" dirty="0">
                <a:latin typeface="Arial MT"/>
                <a:cs typeface="Arial MT"/>
              </a:rPr>
              <a:t> </a:t>
            </a:r>
            <a:r>
              <a:rPr sz="2700" spc="155" dirty="0">
                <a:latin typeface="Arial MT"/>
                <a:cs typeface="Arial MT"/>
              </a:rPr>
              <a:t>to</a:t>
            </a:r>
            <a:r>
              <a:rPr sz="2700" dirty="0">
                <a:latin typeface="Arial MT"/>
                <a:cs typeface="Arial MT"/>
              </a:rPr>
              <a:t>	</a:t>
            </a:r>
            <a:r>
              <a:rPr sz="2700" spc="-50" dirty="0">
                <a:latin typeface="Arial MT"/>
                <a:cs typeface="Arial MT"/>
              </a:rPr>
              <a:t>.</a:t>
            </a:r>
            <a:endParaRPr sz="27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170310" y="1377302"/>
            <a:ext cx="6172200" cy="8469630"/>
            <a:chOff x="11170310" y="1377302"/>
            <a:chExt cx="6172200" cy="84696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70310" y="1377302"/>
              <a:ext cx="5581637" cy="75342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08833" y="8313058"/>
              <a:ext cx="1533524" cy="1533522"/>
            </a:xfrm>
            <a:prstGeom prst="rect">
              <a:avLst/>
            </a:prstGeom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229"/>
              </a:spcBef>
            </a:pPr>
            <a:r>
              <a:rPr spc="985" dirty="0"/>
              <a:t>Legal</a:t>
            </a:r>
            <a:r>
              <a:rPr spc="-100" dirty="0"/>
              <a:t> </a:t>
            </a:r>
            <a:r>
              <a:rPr spc="1035" dirty="0"/>
              <a:t>Framework </a:t>
            </a:r>
            <a:r>
              <a:rPr spc="830" dirty="0"/>
              <a:t>Overview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4885" y="3735425"/>
            <a:ext cx="2491854" cy="3536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37411" y="3543249"/>
            <a:ext cx="2575560" cy="10541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700" spc="-25" dirty="0">
                <a:latin typeface="Arial MT"/>
                <a:cs typeface="Arial MT"/>
              </a:rPr>
              <a:t>The</a:t>
            </a:r>
            <a:endParaRPr sz="2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700" spc="55" dirty="0">
                <a:latin typeface="Arial MT"/>
                <a:cs typeface="Arial MT"/>
              </a:rPr>
              <a:t>governed</a:t>
            </a:r>
            <a:r>
              <a:rPr sz="2700" spc="-16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by</a:t>
            </a:r>
            <a:r>
              <a:rPr sz="2700" spc="-160" dirty="0">
                <a:latin typeface="Arial MT"/>
                <a:cs typeface="Arial MT"/>
              </a:rPr>
              <a:t> </a:t>
            </a:r>
            <a:r>
              <a:rPr sz="2700" spc="145" dirty="0">
                <a:latin typeface="Arial MT"/>
                <a:cs typeface="Arial MT"/>
              </a:rPr>
              <a:t>the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8900" y="4249775"/>
            <a:ext cx="3582387" cy="3485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70818" y="3543249"/>
            <a:ext cx="4961890" cy="10541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700" spc="100" dirty="0">
                <a:latin typeface="Arial MT"/>
                <a:cs typeface="Arial MT"/>
              </a:rPr>
              <a:t>for</a:t>
            </a:r>
            <a:r>
              <a:rPr sz="2700" spc="-190" dirty="0">
                <a:latin typeface="Arial MT"/>
                <a:cs typeface="Arial MT"/>
              </a:rPr>
              <a:t> </a:t>
            </a:r>
            <a:r>
              <a:rPr sz="2700" spc="-120" dirty="0">
                <a:latin typeface="Arial MT"/>
                <a:cs typeface="Arial MT"/>
              </a:rPr>
              <a:t>CSR</a:t>
            </a:r>
            <a:r>
              <a:rPr sz="2700" spc="-175" dirty="0">
                <a:latin typeface="Arial MT"/>
                <a:cs typeface="Arial MT"/>
              </a:rPr>
              <a:t> </a:t>
            </a:r>
            <a:r>
              <a:rPr sz="2700" spc="60" dirty="0">
                <a:latin typeface="Arial MT"/>
                <a:cs typeface="Arial MT"/>
              </a:rPr>
              <a:t>in</a:t>
            </a:r>
            <a:r>
              <a:rPr sz="2700" spc="-17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India</a:t>
            </a:r>
            <a:r>
              <a:rPr sz="2700" spc="-17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is</a:t>
            </a:r>
            <a:r>
              <a:rPr sz="2700" spc="-17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primarily</a:t>
            </a:r>
            <a:endParaRPr sz="2700">
              <a:latin typeface="Arial MT"/>
              <a:cs typeface="Arial MT"/>
            </a:endParaRPr>
          </a:p>
          <a:p>
            <a:pPr marL="2996565">
              <a:lnSpc>
                <a:spcPct val="100000"/>
              </a:lnSpc>
              <a:spcBef>
                <a:spcPts val="810"/>
              </a:spcBef>
            </a:pPr>
            <a:r>
              <a:rPr sz="2700" spc="-75" dirty="0">
                <a:latin typeface="Arial MT"/>
                <a:cs typeface="Arial MT"/>
              </a:rPr>
              <a:t>.</a:t>
            </a:r>
            <a:r>
              <a:rPr sz="2700" spc="-21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Companies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2008" y="5792825"/>
            <a:ext cx="1251572" cy="271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852" y="6307175"/>
            <a:ext cx="2064232" cy="3485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37411" y="4571949"/>
            <a:ext cx="853503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700" spc="100" dirty="0">
                <a:latin typeface="Arial MT"/>
                <a:cs typeface="Arial MT"/>
              </a:rPr>
              <a:t>meeting</a:t>
            </a:r>
            <a:r>
              <a:rPr sz="2700" spc="-190" dirty="0">
                <a:latin typeface="Arial MT"/>
                <a:cs typeface="Arial MT"/>
              </a:rPr>
              <a:t> </a:t>
            </a:r>
            <a:r>
              <a:rPr sz="2700" spc="105" dirty="0">
                <a:latin typeface="Arial MT"/>
                <a:cs typeface="Arial MT"/>
              </a:rPr>
              <a:t>speciﬁc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80" dirty="0">
                <a:latin typeface="Arial MT"/>
                <a:cs typeface="Arial MT"/>
              </a:rPr>
              <a:t>criteria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are</a:t>
            </a:r>
            <a:r>
              <a:rPr sz="2700" spc="-190" dirty="0">
                <a:latin typeface="Arial MT"/>
                <a:cs typeface="Arial MT"/>
              </a:rPr>
              <a:t> </a:t>
            </a:r>
            <a:r>
              <a:rPr sz="2700" spc="65" dirty="0">
                <a:latin typeface="Arial MT"/>
                <a:cs typeface="Arial MT"/>
              </a:rPr>
              <a:t>required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180" dirty="0">
                <a:latin typeface="Arial MT"/>
                <a:cs typeface="Arial MT"/>
              </a:rPr>
              <a:t>to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65" dirty="0">
                <a:latin typeface="Arial MT"/>
                <a:cs typeface="Arial MT"/>
              </a:rPr>
              <a:t>spend</a:t>
            </a:r>
            <a:r>
              <a:rPr sz="2700" spc="-190" dirty="0">
                <a:latin typeface="Arial MT"/>
                <a:cs typeface="Arial MT"/>
              </a:rPr>
              <a:t> </a:t>
            </a:r>
            <a:r>
              <a:rPr sz="2700" spc="-50" dirty="0">
                <a:latin typeface="Arial MT"/>
                <a:cs typeface="Arial MT"/>
              </a:rPr>
              <a:t>a </a:t>
            </a:r>
            <a:r>
              <a:rPr sz="2700" spc="50" dirty="0">
                <a:latin typeface="Arial MT"/>
                <a:cs typeface="Arial MT"/>
              </a:rPr>
              <a:t>minimum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85" dirty="0">
                <a:latin typeface="Arial MT"/>
                <a:cs typeface="Arial MT"/>
              </a:rPr>
              <a:t>percentage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145" dirty="0">
                <a:latin typeface="Arial MT"/>
                <a:cs typeface="Arial MT"/>
              </a:rPr>
              <a:t>of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120" dirty="0">
                <a:latin typeface="Arial MT"/>
                <a:cs typeface="Arial MT"/>
              </a:rPr>
              <a:t>their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145" dirty="0">
                <a:latin typeface="Arial MT"/>
                <a:cs typeface="Arial MT"/>
              </a:rPr>
              <a:t>proﬁts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90" dirty="0">
                <a:latin typeface="Arial MT"/>
                <a:cs typeface="Arial MT"/>
              </a:rPr>
              <a:t>on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-120" dirty="0">
                <a:latin typeface="Arial MT"/>
                <a:cs typeface="Arial MT"/>
              </a:rPr>
              <a:t>CSR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80" dirty="0">
                <a:latin typeface="Arial MT"/>
                <a:cs typeface="Arial MT"/>
              </a:rPr>
              <a:t>activities, </a:t>
            </a:r>
            <a:r>
              <a:rPr sz="2700" spc="65" dirty="0">
                <a:latin typeface="Arial MT"/>
                <a:cs typeface="Arial MT"/>
              </a:rPr>
              <a:t>ensuring</a:t>
            </a:r>
            <a:r>
              <a:rPr sz="2700" spc="-190" dirty="0">
                <a:latin typeface="Arial MT"/>
                <a:cs typeface="Arial MT"/>
              </a:rPr>
              <a:t> </a:t>
            </a:r>
            <a:r>
              <a:rPr sz="2700" spc="185" dirty="0">
                <a:latin typeface="Arial MT"/>
                <a:cs typeface="Arial MT"/>
              </a:rPr>
              <a:t>that</a:t>
            </a:r>
            <a:r>
              <a:rPr sz="2700" spc="-190" dirty="0">
                <a:latin typeface="Arial MT"/>
                <a:cs typeface="Arial MT"/>
              </a:rPr>
              <a:t> </a:t>
            </a:r>
            <a:r>
              <a:rPr sz="2700" spc="70" dirty="0">
                <a:latin typeface="Arial MT"/>
                <a:cs typeface="Arial MT"/>
              </a:rPr>
              <a:t>businesses</a:t>
            </a:r>
            <a:r>
              <a:rPr sz="2700" spc="-185" dirty="0">
                <a:latin typeface="Arial MT"/>
                <a:cs typeface="Arial MT"/>
              </a:rPr>
              <a:t> </a:t>
            </a:r>
            <a:r>
              <a:rPr sz="2700" spc="120" dirty="0">
                <a:latin typeface="Arial MT"/>
                <a:cs typeface="Arial MT"/>
              </a:rPr>
              <a:t>contribute</a:t>
            </a:r>
            <a:r>
              <a:rPr sz="2700" spc="-190" dirty="0">
                <a:latin typeface="Arial MT"/>
                <a:cs typeface="Arial MT"/>
              </a:rPr>
              <a:t> </a:t>
            </a:r>
            <a:r>
              <a:rPr sz="2700" spc="155" dirty="0">
                <a:latin typeface="Arial MT"/>
                <a:cs typeface="Arial MT"/>
              </a:rPr>
              <a:t>to</a:t>
            </a:r>
            <a:endParaRPr sz="2700">
              <a:latin typeface="Arial MT"/>
              <a:cs typeface="Arial MT"/>
            </a:endParaRPr>
          </a:p>
          <a:p>
            <a:pPr marL="2088514">
              <a:lnSpc>
                <a:spcPct val="100000"/>
              </a:lnSpc>
              <a:spcBef>
                <a:spcPts val="810"/>
              </a:spcBef>
            </a:pPr>
            <a:r>
              <a:rPr sz="2700" spc="-50" dirty="0">
                <a:latin typeface="Arial MT"/>
                <a:cs typeface="Arial MT"/>
              </a:rPr>
              <a:t>.</a:t>
            </a:r>
            <a:endParaRPr sz="27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170310" y="1377302"/>
            <a:ext cx="6172200" cy="8469630"/>
            <a:chOff x="11170310" y="1377302"/>
            <a:chExt cx="6172200" cy="84696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70310" y="1377302"/>
              <a:ext cx="5581637" cy="7534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08833" y="8313060"/>
              <a:ext cx="1533524" cy="1533523"/>
            </a:xfrm>
            <a:prstGeom prst="rect">
              <a:avLst/>
            </a:prstGeom>
          </p:spPr>
        </p:pic>
      </p:grp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229"/>
              </a:spcBef>
            </a:pPr>
            <a:r>
              <a:rPr spc="1090" dirty="0"/>
              <a:t>Key</a:t>
            </a:r>
            <a:r>
              <a:rPr spc="-110" dirty="0"/>
              <a:t> </a:t>
            </a:r>
            <a:r>
              <a:rPr spc="1310" dirty="0"/>
              <a:t>CSR </a:t>
            </a:r>
            <a:r>
              <a:rPr spc="944" dirty="0"/>
              <a:t>Regulations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7411" y="3646119"/>
            <a:ext cx="40760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5" dirty="0">
                <a:latin typeface="Arial MT"/>
                <a:cs typeface="Arial MT"/>
              </a:rPr>
              <a:t>Key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85" dirty="0">
                <a:latin typeface="Arial MT"/>
                <a:cs typeface="Arial MT"/>
              </a:rPr>
              <a:t>regulations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80" dirty="0">
                <a:latin typeface="Arial MT"/>
                <a:cs typeface="Arial MT"/>
              </a:rPr>
              <a:t>under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145" dirty="0">
                <a:latin typeface="Arial MT"/>
                <a:cs typeface="Arial MT"/>
              </a:rPr>
              <a:t>the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9087" y="3735425"/>
            <a:ext cx="2400957" cy="3485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34337" y="3646119"/>
            <a:ext cx="11798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55" dirty="0">
                <a:latin typeface="Arial MT"/>
                <a:cs typeface="Arial MT"/>
              </a:rPr>
              <a:t>include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304" y="5281904"/>
            <a:ext cx="1436687" cy="2679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7411" y="4057599"/>
            <a:ext cx="8616315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6082030" algn="l"/>
              </a:tabLst>
            </a:pPr>
            <a:r>
              <a:rPr sz="2700" spc="85" dirty="0">
                <a:latin typeface="Arial MT"/>
                <a:cs typeface="Arial MT"/>
              </a:rPr>
              <a:t>Section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-120" dirty="0">
                <a:latin typeface="Arial MT"/>
                <a:cs typeface="Arial MT"/>
              </a:rPr>
              <a:t>135,</a:t>
            </a:r>
            <a:r>
              <a:rPr sz="2700" spc="-195" dirty="0">
                <a:latin typeface="Arial MT"/>
                <a:cs typeface="Arial MT"/>
              </a:rPr>
              <a:t> </a:t>
            </a:r>
            <a:r>
              <a:rPr sz="2700" spc="90" dirty="0">
                <a:latin typeface="Arial MT"/>
                <a:cs typeface="Arial MT"/>
              </a:rPr>
              <a:t>which</a:t>
            </a:r>
            <a:r>
              <a:rPr sz="2700" spc="-195" dirty="0">
                <a:latin typeface="Arial MT"/>
                <a:cs typeface="Arial MT"/>
              </a:rPr>
              <a:t> </a:t>
            </a:r>
            <a:r>
              <a:rPr sz="2700" spc="95" dirty="0">
                <a:latin typeface="Arial MT"/>
                <a:cs typeface="Arial MT"/>
              </a:rPr>
              <a:t>outlines</a:t>
            </a:r>
            <a:r>
              <a:rPr sz="2700" spc="-195" dirty="0">
                <a:latin typeface="Arial MT"/>
                <a:cs typeface="Arial MT"/>
              </a:rPr>
              <a:t> </a:t>
            </a:r>
            <a:r>
              <a:rPr sz="2700" spc="170" dirty="0">
                <a:latin typeface="Arial MT"/>
                <a:cs typeface="Arial MT"/>
              </a:rPr>
              <a:t>the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-120" dirty="0">
                <a:latin typeface="Arial MT"/>
                <a:cs typeface="Arial MT"/>
              </a:rPr>
              <a:t>CSR</a:t>
            </a:r>
            <a:r>
              <a:rPr sz="2700" spc="-195" dirty="0">
                <a:latin typeface="Arial MT"/>
                <a:cs typeface="Arial MT"/>
              </a:rPr>
              <a:t> </a:t>
            </a:r>
            <a:r>
              <a:rPr sz="2700" spc="85" dirty="0">
                <a:latin typeface="Arial MT"/>
                <a:cs typeface="Arial MT"/>
              </a:rPr>
              <a:t>obligations</a:t>
            </a:r>
            <a:r>
              <a:rPr sz="2700" spc="-195" dirty="0">
                <a:latin typeface="Arial MT"/>
                <a:cs typeface="Arial MT"/>
              </a:rPr>
              <a:t> </a:t>
            </a:r>
            <a:r>
              <a:rPr sz="2700" spc="75" dirty="0">
                <a:latin typeface="Arial MT"/>
                <a:cs typeface="Arial MT"/>
              </a:rPr>
              <a:t>for </a:t>
            </a:r>
            <a:r>
              <a:rPr sz="2700" spc="55" dirty="0">
                <a:latin typeface="Arial MT"/>
                <a:cs typeface="Arial MT"/>
              </a:rPr>
              <a:t>eligible</a:t>
            </a:r>
            <a:r>
              <a:rPr sz="2700" spc="-15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companies.</a:t>
            </a:r>
            <a:r>
              <a:rPr sz="2700" spc="-150" dirty="0">
                <a:latin typeface="Arial MT"/>
                <a:cs typeface="Arial MT"/>
              </a:rPr>
              <a:t> </a:t>
            </a:r>
            <a:r>
              <a:rPr sz="2700" spc="105" dirty="0">
                <a:latin typeface="Arial MT"/>
                <a:cs typeface="Arial MT"/>
              </a:rPr>
              <a:t>It</a:t>
            </a:r>
            <a:r>
              <a:rPr sz="2700" spc="-150" dirty="0">
                <a:latin typeface="Arial MT"/>
                <a:cs typeface="Arial MT"/>
              </a:rPr>
              <a:t> </a:t>
            </a:r>
            <a:r>
              <a:rPr sz="2700" spc="75" dirty="0">
                <a:latin typeface="Arial MT"/>
                <a:cs typeface="Arial MT"/>
              </a:rPr>
              <a:t>mandates</a:t>
            </a:r>
            <a:r>
              <a:rPr sz="2700" spc="-145" dirty="0">
                <a:latin typeface="Arial MT"/>
                <a:cs typeface="Arial MT"/>
              </a:rPr>
              <a:t> </a:t>
            </a:r>
            <a:r>
              <a:rPr sz="2700" spc="170" dirty="0">
                <a:latin typeface="Arial MT"/>
                <a:cs typeface="Arial MT"/>
              </a:rPr>
              <a:t>the</a:t>
            </a:r>
            <a:r>
              <a:rPr sz="2700" spc="-150" dirty="0">
                <a:latin typeface="Arial MT"/>
                <a:cs typeface="Arial MT"/>
              </a:rPr>
              <a:t> </a:t>
            </a:r>
            <a:r>
              <a:rPr sz="2700" spc="95" dirty="0">
                <a:latin typeface="Arial MT"/>
                <a:cs typeface="Arial MT"/>
              </a:rPr>
              <a:t>formation</a:t>
            </a:r>
            <a:r>
              <a:rPr sz="2700" spc="-150" dirty="0">
                <a:latin typeface="Arial MT"/>
                <a:cs typeface="Arial MT"/>
              </a:rPr>
              <a:t> </a:t>
            </a:r>
            <a:r>
              <a:rPr sz="2700" spc="145" dirty="0">
                <a:latin typeface="Arial MT"/>
                <a:cs typeface="Arial MT"/>
              </a:rPr>
              <a:t>of</a:t>
            </a:r>
            <a:r>
              <a:rPr sz="2700" spc="-14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</a:t>
            </a:r>
            <a:r>
              <a:rPr sz="2700" spc="-150" dirty="0">
                <a:latin typeface="Arial MT"/>
                <a:cs typeface="Arial MT"/>
              </a:rPr>
              <a:t> </a:t>
            </a:r>
            <a:r>
              <a:rPr sz="2700" spc="-45" dirty="0">
                <a:latin typeface="Arial MT"/>
                <a:cs typeface="Arial MT"/>
              </a:rPr>
              <a:t>CSR </a:t>
            </a:r>
            <a:r>
              <a:rPr sz="2700" spc="-35" dirty="0">
                <a:latin typeface="Arial MT"/>
                <a:cs typeface="Arial MT"/>
              </a:rPr>
              <a:t>commiee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55" dirty="0">
                <a:latin typeface="Arial MT"/>
                <a:cs typeface="Arial MT"/>
              </a:rPr>
              <a:t>and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90" dirty="0">
                <a:latin typeface="Arial MT"/>
                <a:cs typeface="Arial MT"/>
              </a:rPr>
              <a:t>speciﬁes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145" dirty="0">
                <a:latin typeface="Arial MT"/>
                <a:cs typeface="Arial MT"/>
              </a:rPr>
              <a:t>the</a:t>
            </a:r>
            <a:r>
              <a:rPr sz="2700" dirty="0">
                <a:latin typeface="Arial MT"/>
                <a:cs typeface="Arial MT"/>
              </a:rPr>
              <a:t>	</a:t>
            </a:r>
            <a:r>
              <a:rPr sz="2700" spc="185" dirty="0">
                <a:latin typeface="Arial MT"/>
                <a:cs typeface="Arial MT"/>
              </a:rPr>
              <a:t>that</a:t>
            </a:r>
            <a:r>
              <a:rPr sz="2700" spc="-215" dirty="0">
                <a:latin typeface="Arial MT"/>
                <a:cs typeface="Arial MT"/>
              </a:rPr>
              <a:t> </a:t>
            </a:r>
            <a:r>
              <a:rPr sz="2700" spc="70" dirty="0">
                <a:latin typeface="Arial MT"/>
                <a:cs typeface="Arial MT"/>
              </a:rPr>
              <a:t>qualify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spc="75" dirty="0">
                <a:latin typeface="Arial MT"/>
                <a:cs typeface="Arial MT"/>
              </a:rPr>
              <a:t>for </a:t>
            </a:r>
            <a:r>
              <a:rPr sz="2700" spc="-120" dirty="0">
                <a:latin typeface="Arial MT"/>
                <a:cs typeface="Arial MT"/>
              </a:rPr>
              <a:t>CSR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80" dirty="0">
                <a:latin typeface="Arial MT"/>
                <a:cs typeface="Arial MT"/>
              </a:rPr>
              <a:t>funding,</a:t>
            </a:r>
            <a:r>
              <a:rPr sz="2700" spc="-195" dirty="0">
                <a:latin typeface="Arial MT"/>
                <a:cs typeface="Arial MT"/>
              </a:rPr>
              <a:t> </a:t>
            </a:r>
            <a:r>
              <a:rPr sz="2700" spc="65" dirty="0">
                <a:latin typeface="Arial MT"/>
                <a:cs typeface="Arial MT"/>
              </a:rPr>
              <a:t>ensuring</a:t>
            </a:r>
            <a:r>
              <a:rPr sz="2700" spc="-200" dirty="0">
                <a:latin typeface="Arial MT"/>
                <a:cs typeface="Arial MT"/>
              </a:rPr>
              <a:t> </a:t>
            </a:r>
            <a:r>
              <a:rPr sz="2700" spc="70" dirty="0">
                <a:latin typeface="Arial MT"/>
                <a:cs typeface="Arial MT"/>
              </a:rPr>
              <a:t>transparency</a:t>
            </a:r>
            <a:r>
              <a:rPr sz="2700" spc="-195" dirty="0">
                <a:latin typeface="Arial MT"/>
                <a:cs typeface="Arial MT"/>
              </a:rPr>
              <a:t> </a:t>
            </a:r>
            <a:r>
              <a:rPr sz="2700" spc="30" dirty="0">
                <a:latin typeface="Arial MT"/>
                <a:cs typeface="Arial MT"/>
              </a:rPr>
              <a:t>and </a:t>
            </a:r>
            <a:r>
              <a:rPr sz="2700" spc="55" dirty="0">
                <a:latin typeface="Arial MT"/>
                <a:cs typeface="Arial MT"/>
              </a:rPr>
              <a:t>accountability.</a:t>
            </a:r>
            <a:endParaRPr sz="27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170310" y="1377315"/>
            <a:ext cx="6172200" cy="8469630"/>
            <a:chOff x="11170310" y="1377315"/>
            <a:chExt cx="6172200" cy="84696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70310" y="1377315"/>
              <a:ext cx="5581637" cy="75342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08833" y="8313060"/>
              <a:ext cx="1533524" cy="1533523"/>
            </a:xfrm>
            <a:prstGeom prst="rect">
              <a:avLst/>
            </a:prstGeom>
          </p:spPr>
        </p:pic>
      </p:grp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7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2637" y="629247"/>
            <a:ext cx="14382749" cy="29051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85589" y="4127798"/>
            <a:ext cx="91154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35" dirty="0"/>
              <a:t>CSR</a:t>
            </a:r>
            <a:r>
              <a:rPr spc="-95" dirty="0"/>
              <a:t> </a:t>
            </a:r>
            <a:r>
              <a:rPr spc="930" dirty="0"/>
              <a:t>Policies</a:t>
            </a:r>
            <a:r>
              <a:rPr spc="-90" dirty="0"/>
              <a:t> </a:t>
            </a:r>
            <a:r>
              <a:rPr spc="715" dirty="0"/>
              <a:t>in</a:t>
            </a:r>
            <a:r>
              <a:rPr spc="-95" dirty="0"/>
              <a:t> </a:t>
            </a:r>
            <a:r>
              <a:rPr spc="650" dirty="0"/>
              <a:t>India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52696" y="5366880"/>
            <a:ext cx="11976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85" dirty="0">
                <a:latin typeface="Lucida Sans Unicode"/>
                <a:cs typeface="Lucida Sans Unicode"/>
              </a:rPr>
              <a:t>Various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30036" y="5456186"/>
            <a:ext cx="1188085" cy="348615"/>
          </a:xfrm>
          <a:custGeom>
            <a:avLst/>
            <a:gdLst/>
            <a:ahLst/>
            <a:cxnLst/>
            <a:rect l="l" t="t" r="r" b="b"/>
            <a:pathLst>
              <a:path w="1188084" h="348614">
                <a:moveTo>
                  <a:pt x="36842" y="66890"/>
                </a:moveTo>
                <a:lnTo>
                  <a:pt x="0" y="66890"/>
                </a:lnTo>
                <a:lnTo>
                  <a:pt x="0" y="348589"/>
                </a:lnTo>
                <a:lnTo>
                  <a:pt x="39598" y="348589"/>
                </a:lnTo>
                <a:lnTo>
                  <a:pt x="39598" y="254457"/>
                </a:lnTo>
                <a:lnTo>
                  <a:pt x="142076" y="254457"/>
                </a:lnTo>
                <a:lnTo>
                  <a:pt x="148079" y="249585"/>
                </a:lnTo>
                <a:lnTo>
                  <a:pt x="156321" y="240725"/>
                </a:lnTo>
                <a:lnTo>
                  <a:pt x="161215" y="233730"/>
                </a:lnTo>
                <a:lnTo>
                  <a:pt x="87820" y="233730"/>
                </a:lnTo>
                <a:lnTo>
                  <a:pt x="79490" y="233202"/>
                </a:lnTo>
                <a:lnTo>
                  <a:pt x="45825" y="209101"/>
                </a:lnTo>
                <a:lnTo>
                  <a:pt x="36842" y="166420"/>
                </a:lnTo>
                <a:lnTo>
                  <a:pt x="37202" y="156538"/>
                </a:lnTo>
                <a:lnTo>
                  <a:pt x="49683" y="117446"/>
                </a:lnTo>
                <a:lnTo>
                  <a:pt x="87312" y="99453"/>
                </a:lnTo>
                <a:lnTo>
                  <a:pt x="161472" y="99453"/>
                </a:lnTo>
                <a:lnTo>
                  <a:pt x="156506" y="92313"/>
                </a:lnTo>
                <a:lnTo>
                  <a:pt x="148331" y="83476"/>
                </a:lnTo>
                <a:lnTo>
                  <a:pt x="145822" y="81432"/>
                </a:lnTo>
                <a:lnTo>
                  <a:pt x="36398" y="81432"/>
                </a:lnTo>
                <a:lnTo>
                  <a:pt x="36842" y="66890"/>
                </a:lnTo>
                <a:close/>
              </a:path>
              <a:path w="1188084" h="348614">
                <a:moveTo>
                  <a:pt x="142076" y="254457"/>
                </a:moveTo>
                <a:lnTo>
                  <a:pt x="39598" y="254457"/>
                </a:lnTo>
                <a:lnTo>
                  <a:pt x="40741" y="255384"/>
                </a:lnTo>
                <a:lnTo>
                  <a:pt x="77074" y="270515"/>
                </a:lnTo>
                <a:lnTo>
                  <a:pt x="90411" y="271399"/>
                </a:lnTo>
                <a:lnTo>
                  <a:pt x="103999" y="270510"/>
                </a:lnTo>
                <a:lnTo>
                  <a:pt x="116586" y="267844"/>
                </a:lnTo>
                <a:lnTo>
                  <a:pt x="128089" y="263442"/>
                </a:lnTo>
                <a:lnTo>
                  <a:pt x="138633" y="257251"/>
                </a:lnTo>
                <a:lnTo>
                  <a:pt x="142076" y="254457"/>
                </a:lnTo>
                <a:close/>
              </a:path>
              <a:path w="1188084" h="348614">
                <a:moveTo>
                  <a:pt x="161472" y="99453"/>
                </a:moveTo>
                <a:lnTo>
                  <a:pt x="87312" y="99453"/>
                </a:lnTo>
                <a:lnTo>
                  <a:pt x="95666" y="99982"/>
                </a:lnTo>
                <a:lnTo>
                  <a:pt x="103222" y="101566"/>
                </a:lnTo>
                <a:lnTo>
                  <a:pt x="132943" y="131597"/>
                </a:lnTo>
                <a:lnTo>
                  <a:pt x="138722" y="166420"/>
                </a:lnTo>
                <a:lnTo>
                  <a:pt x="138355" y="176021"/>
                </a:lnTo>
                <a:lnTo>
                  <a:pt x="125682" y="215099"/>
                </a:lnTo>
                <a:lnTo>
                  <a:pt x="87820" y="233730"/>
                </a:lnTo>
                <a:lnTo>
                  <a:pt x="161215" y="233730"/>
                </a:lnTo>
                <a:lnTo>
                  <a:pt x="177036" y="194324"/>
                </a:lnTo>
                <a:lnTo>
                  <a:pt x="179654" y="166420"/>
                </a:lnTo>
                <a:lnTo>
                  <a:pt x="179006" y="152197"/>
                </a:lnTo>
                <a:lnTo>
                  <a:pt x="177061" y="138653"/>
                </a:lnTo>
                <a:lnTo>
                  <a:pt x="173819" y="125788"/>
                </a:lnTo>
                <a:lnTo>
                  <a:pt x="169278" y="113601"/>
                </a:lnTo>
                <a:lnTo>
                  <a:pt x="163489" y="102354"/>
                </a:lnTo>
                <a:lnTo>
                  <a:pt x="161472" y="99453"/>
                </a:lnTo>
                <a:close/>
              </a:path>
              <a:path w="1188084" h="348614">
                <a:moveTo>
                  <a:pt x="91414" y="61772"/>
                </a:moveTo>
                <a:lnTo>
                  <a:pt x="53872" y="69643"/>
                </a:lnTo>
                <a:lnTo>
                  <a:pt x="36398" y="81432"/>
                </a:lnTo>
                <a:lnTo>
                  <a:pt x="145822" y="81432"/>
                </a:lnTo>
                <a:lnTo>
                  <a:pt x="104676" y="62648"/>
                </a:lnTo>
                <a:lnTo>
                  <a:pt x="91414" y="61772"/>
                </a:lnTo>
                <a:close/>
              </a:path>
              <a:path w="1188084" h="348614">
                <a:moveTo>
                  <a:pt x="287553" y="61772"/>
                </a:moveTo>
                <a:lnTo>
                  <a:pt x="248262" y="69311"/>
                </a:lnTo>
                <a:lnTo>
                  <a:pt x="210605" y="100931"/>
                </a:lnTo>
                <a:lnTo>
                  <a:pt x="195716" y="137436"/>
                </a:lnTo>
                <a:lnTo>
                  <a:pt x="192874" y="166420"/>
                </a:lnTo>
                <a:lnTo>
                  <a:pt x="193562" y="180856"/>
                </a:lnTo>
                <a:lnTo>
                  <a:pt x="204089" y="220421"/>
                </a:lnTo>
                <a:lnTo>
                  <a:pt x="236651" y="257759"/>
                </a:lnTo>
                <a:lnTo>
                  <a:pt x="273256" y="270546"/>
                </a:lnTo>
                <a:lnTo>
                  <a:pt x="287553" y="271399"/>
                </a:lnTo>
                <a:lnTo>
                  <a:pt x="301865" y="270546"/>
                </a:lnTo>
                <a:lnTo>
                  <a:pt x="338442" y="258013"/>
                </a:lnTo>
                <a:lnTo>
                  <a:pt x="364220" y="233057"/>
                </a:lnTo>
                <a:lnTo>
                  <a:pt x="287553" y="233057"/>
                </a:lnTo>
                <a:lnTo>
                  <a:pt x="275078" y="231928"/>
                </a:lnTo>
                <a:lnTo>
                  <a:pt x="241479" y="205489"/>
                </a:lnTo>
                <a:lnTo>
                  <a:pt x="233807" y="166420"/>
                </a:lnTo>
                <a:lnTo>
                  <a:pt x="234178" y="156629"/>
                </a:lnTo>
                <a:lnTo>
                  <a:pt x="247135" y="118054"/>
                </a:lnTo>
                <a:lnTo>
                  <a:pt x="287553" y="100126"/>
                </a:lnTo>
                <a:lnTo>
                  <a:pt x="364170" y="100126"/>
                </a:lnTo>
                <a:lnTo>
                  <a:pt x="357579" y="91374"/>
                </a:lnTo>
                <a:lnTo>
                  <a:pt x="315302" y="65168"/>
                </a:lnTo>
                <a:lnTo>
                  <a:pt x="301962" y="62622"/>
                </a:lnTo>
                <a:lnTo>
                  <a:pt x="287553" y="61772"/>
                </a:lnTo>
                <a:close/>
              </a:path>
              <a:path w="1188084" h="348614">
                <a:moveTo>
                  <a:pt x="364170" y="100126"/>
                </a:moveTo>
                <a:lnTo>
                  <a:pt x="287553" y="100126"/>
                </a:lnTo>
                <a:lnTo>
                  <a:pt x="300286" y="101224"/>
                </a:lnTo>
                <a:lnTo>
                  <a:pt x="311281" y="104519"/>
                </a:lnTo>
                <a:lnTo>
                  <a:pt x="338113" y="138671"/>
                </a:lnTo>
                <a:lnTo>
                  <a:pt x="341464" y="166420"/>
                </a:lnTo>
                <a:lnTo>
                  <a:pt x="340631" y="180856"/>
                </a:lnTo>
                <a:lnTo>
                  <a:pt x="320623" y="222893"/>
                </a:lnTo>
                <a:lnTo>
                  <a:pt x="287553" y="233057"/>
                </a:lnTo>
                <a:lnTo>
                  <a:pt x="364220" y="233057"/>
                </a:lnTo>
                <a:lnTo>
                  <a:pt x="379658" y="195413"/>
                </a:lnTo>
                <a:lnTo>
                  <a:pt x="382485" y="166420"/>
                </a:lnTo>
                <a:lnTo>
                  <a:pt x="381783" y="151721"/>
                </a:lnTo>
                <a:lnTo>
                  <a:pt x="379677" y="137836"/>
                </a:lnTo>
                <a:lnTo>
                  <a:pt x="376169" y="124765"/>
                </a:lnTo>
                <a:lnTo>
                  <a:pt x="371259" y="112509"/>
                </a:lnTo>
                <a:lnTo>
                  <a:pt x="365058" y="101305"/>
                </a:lnTo>
                <a:lnTo>
                  <a:pt x="364170" y="100126"/>
                </a:lnTo>
                <a:close/>
              </a:path>
              <a:path w="1188084" h="348614">
                <a:moveTo>
                  <a:pt x="448856" y="0"/>
                </a:moveTo>
                <a:lnTo>
                  <a:pt x="409422" y="0"/>
                </a:lnTo>
                <a:lnTo>
                  <a:pt x="409422" y="266293"/>
                </a:lnTo>
                <a:lnTo>
                  <a:pt x="448856" y="266293"/>
                </a:lnTo>
                <a:lnTo>
                  <a:pt x="448856" y="0"/>
                </a:lnTo>
                <a:close/>
              </a:path>
              <a:path w="1188084" h="348614">
                <a:moveTo>
                  <a:pt x="528916" y="3429"/>
                </a:moveTo>
                <a:lnTo>
                  <a:pt x="489483" y="3429"/>
                </a:lnTo>
                <a:lnTo>
                  <a:pt x="489483" y="45961"/>
                </a:lnTo>
                <a:lnTo>
                  <a:pt x="528916" y="45961"/>
                </a:lnTo>
                <a:lnTo>
                  <a:pt x="528916" y="3429"/>
                </a:lnTo>
                <a:close/>
              </a:path>
              <a:path w="1188084" h="348614">
                <a:moveTo>
                  <a:pt x="528916" y="66890"/>
                </a:moveTo>
                <a:lnTo>
                  <a:pt x="489483" y="66890"/>
                </a:lnTo>
                <a:lnTo>
                  <a:pt x="489483" y="266293"/>
                </a:lnTo>
                <a:lnTo>
                  <a:pt x="528916" y="266293"/>
                </a:lnTo>
                <a:lnTo>
                  <a:pt x="528916" y="66890"/>
                </a:lnTo>
                <a:close/>
              </a:path>
              <a:path w="1188084" h="348614">
                <a:moveTo>
                  <a:pt x="650176" y="61772"/>
                </a:moveTo>
                <a:lnTo>
                  <a:pt x="610525" y="69311"/>
                </a:lnTo>
                <a:lnTo>
                  <a:pt x="573401" y="100979"/>
                </a:lnTo>
                <a:lnTo>
                  <a:pt x="558836" y="137626"/>
                </a:lnTo>
                <a:lnTo>
                  <a:pt x="555828" y="166598"/>
                </a:lnTo>
                <a:lnTo>
                  <a:pt x="556646" y="181297"/>
                </a:lnTo>
                <a:lnTo>
                  <a:pt x="566953" y="220497"/>
                </a:lnTo>
                <a:lnTo>
                  <a:pt x="598855" y="257759"/>
                </a:lnTo>
                <a:lnTo>
                  <a:pt x="635537" y="270546"/>
                </a:lnTo>
                <a:lnTo>
                  <a:pt x="649998" y="271399"/>
                </a:lnTo>
                <a:lnTo>
                  <a:pt x="664362" y="270520"/>
                </a:lnTo>
                <a:lnTo>
                  <a:pt x="701408" y="257340"/>
                </a:lnTo>
                <a:lnTo>
                  <a:pt x="724527" y="233057"/>
                </a:lnTo>
                <a:lnTo>
                  <a:pt x="649998" y="233057"/>
                </a:lnTo>
                <a:lnTo>
                  <a:pt x="637701" y="231943"/>
                </a:lnTo>
                <a:lnTo>
                  <a:pt x="604561" y="205501"/>
                </a:lnTo>
                <a:lnTo>
                  <a:pt x="596760" y="166598"/>
                </a:lnTo>
                <a:lnTo>
                  <a:pt x="597201" y="156794"/>
                </a:lnTo>
                <a:lnTo>
                  <a:pt x="610138" y="118078"/>
                </a:lnTo>
                <a:lnTo>
                  <a:pt x="649998" y="100126"/>
                </a:lnTo>
                <a:lnTo>
                  <a:pt x="725236" y="100126"/>
                </a:lnTo>
                <a:lnTo>
                  <a:pt x="722963" y="96204"/>
                </a:lnTo>
                <a:lnTo>
                  <a:pt x="691312" y="70205"/>
                </a:lnTo>
                <a:lnTo>
                  <a:pt x="664818" y="62710"/>
                </a:lnTo>
                <a:lnTo>
                  <a:pt x="650176" y="61772"/>
                </a:lnTo>
                <a:close/>
              </a:path>
              <a:path w="1188084" h="348614">
                <a:moveTo>
                  <a:pt x="698220" y="197573"/>
                </a:moveTo>
                <a:lnTo>
                  <a:pt x="672183" y="228873"/>
                </a:lnTo>
                <a:lnTo>
                  <a:pt x="649998" y="233057"/>
                </a:lnTo>
                <a:lnTo>
                  <a:pt x="724527" y="233057"/>
                </a:lnTo>
                <a:lnTo>
                  <a:pt x="729742" y="224911"/>
                </a:lnTo>
                <a:lnTo>
                  <a:pt x="737323" y="209118"/>
                </a:lnTo>
                <a:lnTo>
                  <a:pt x="698220" y="197573"/>
                </a:lnTo>
                <a:close/>
              </a:path>
              <a:path w="1188084" h="348614">
                <a:moveTo>
                  <a:pt x="725236" y="100126"/>
                </a:moveTo>
                <a:lnTo>
                  <a:pt x="649998" y="100126"/>
                </a:lnTo>
                <a:lnTo>
                  <a:pt x="657834" y="100634"/>
                </a:lnTo>
                <a:lnTo>
                  <a:pt x="665203" y="102155"/>
                </a:lnTo>
                <a:lnTo>
                  <a:pt x="694485" y="127244"/>
                </a:lnTo>
                <a:lnTo>
                  <a:pt x="698804" y="136791"/>
                </a:lnTo>
                <a:lnTo>
                  <a:pt x="736650" y="124726"/>
                </a:lnTo>
                <a:lnTo>
                  <a:pt x="730571" y="109332"/>
                </a:lnTo>
                <a:lnTo>
                  <a:pt x="725236" y="100126"/>
                </a:lnTo>
                <a:close/>
              </a:path>
              <a:path w="1188084" h="348614">
                <a:moveTo>
                  <a:pt x="793635" y="3429"/>
                </a:moveTo>
                <a:lnTo>
                  <a:pt x="754202" y="3429"/>
                </a:lnTo>
                <a:lnTo>
                  <a:pt x="754202" y="45961"/>
                </a:lnTo>
                <a:lnTo>
                  <a:pt x="793635" y="45961"/>
                </a:lnTo>
                <a:lnTo>
                  <a:pt x="793635" y="3429"/>
                </a:lnTo>
                <a:close/>
              </a:path>
              <a:path w="1188084" h="348614">
                <a:moveTo>
                  <a:pt x="793635" y="66890"/>
                </a:moveTo>
                <a:lnTo>
                  <a:pt x="754202" y="66890"/>
                </a:lnTo>
                <a:lnTo>
                  <a:pt x="754202" y="266293"/>
                </a:lnTo>
                <a:lnTo>
                  <a:pt x="793635" y="266293"/>
                </a:lnTo>
                <a:lnTo>
                  <a:pt x="793635" y="66890"/>
                </a:lnTo>
                <a:close/>
              </a:path>
              <a:path w="1188084" h="348614">
                <a:moveTo>
                  <a:pt x="915225" y="61772"/>
                </a:moveTo>
                <a:lnTo>
                  <a:pt x="876299" y="69123"/>
                </a:lnTo>
                <a:lnTo>
                  <a:pt x="838607" y="100424"/>
                </a:lnTo>
                <a:lnTo>
                  <a:pt x="823453" y="137501"/>
                </a:lnTo>
                <a:lnTo>
                  <a:pt x="820547" y="167436"/>
                </a:lnTo>
                <a:lnTo>
                  <a:pt x="821283" y="182486"/>
                </a:lnTo>
                <a:lnTo>
                  <a:pt x="832345" y="221932"/>
                </a:lnTo>
                <a:lnTo>
                  <a:pt x="865670" y="258432"/>
                </a:lnTo>
                <a:lnTo>
                  <a:pt x="902222" y="270589"/>
                </a:lnTo>
                <a:lnTo>
                  <a:pt x="916317" y="271399"/>
                </a:lnTo>
                <a:lnTo>
                  <a:pt x="930395" y="270503"/>
                </a:lnTo>
                <a:lnTo>
                  <a:pt x="968298" y="257086"/>
                </a:lnTo>
                <a:lnTo>
                  <a:pt x="992876" y="233057"/>
                </a:lnTo>
                <a:lnTo>
                  <a:pt x="915225" y="233057"/>
                </a:lnTo>
                <a:lnTo>
                  <a:pt x="903074" y="231995"/>
                </a:lnTo>
                <a:lnTo>
                  <a:pt x="870599" y="208951"/>
                </a:lnTo>
                <a:lnTo>
                  <a:pt x="862228" y="180746"/>
                </a:lnTo>
                <a:lnTo>
                  <a:pt x="1007389" y="180746"/>
                </a:lnTo>
                <a:lnTo>
                  <a:pt x="1007165" y="161220"/>
                </a:lnTo>
                <a:lnTo>
                  <a:pt x="1005652" y="145415"/>
                </a:lnTo>
                <a:lnTo>
                  <a:pt x="863168" y="145415"/>
                </a:lnTo>
                <a:lnTo>
                  <a:pt x="865123" y="136809"/>
                </a:lnTo>
                <a:lnTo>
                  <a:pt x="892579" y="103390"/>
                </a:lnTo>
                <a:lnTo>
                  <a:pt x="915974" y="99123"/>
                </a:lnTo>
                <a:lnTo>
                  <a:pt x="989335" y="99123"/>
                </a:lnTo>
                <a:lnTo>
                  <a:pt x="984496" y="92187"/>
                </a:lnTo>
                <a:lnTo>
                  <a:pt x="942684" y="65228"/>
                </a:lnTo>
                <a:lnTo>
                  <a:pt x="929477" y="62636"/>
                </a:lnTo>
                <a:lnTo>
                  <a:pt x="915225" y="61772"/>
                </a:lnTo>
                <a:close/>
              </a:path>
              <a:path w="1188084" h="348614">
                <a:moveTo>
                  <a:pt x="969886" y="195554"/>
                </a:moveTo>
                <a:lnTo>
                  <a:pt x="939364" y="228492"/>
                </a:lnTo>
                <a:lnTo>
                  <a:pt x="915225" y="233057"/>
                </a:lnTo>
                <a:lnTo>
                  <a:pt x="992876" y="233057"/>
                </a:lnTo>
                <a:lnTo>
                  <a:pt x="998492" y="224942"/>
                </a:lnTo>
                <a:lnTo>
                  <a:pt x="1006475" y="209626"/>
                </a:lnTo>
                <a:lnTo>
                  <a:pt x="969886" y="195554"/>
                </a:lnTo>
                <a:close/>
              </a:path>
              <a:path w="1188084" h="348614">
                <a:moveTo>
                  <a:pt x="989335" y="99123"/>
                </a:moveTo>
                <a:lnTo>
                  <a:pt x="915974" y="99123"/>
                </a:lnTo>
                <a:lnTo>
                  <a:pt x="927738" y="100126"/>
                </a:lnTo>
                <a:lnTo>
                  <a:pt x="937995" y="103136"/>
                </a:lnTo>
                <a:lnTo>
                  <a:pt x="964115" y="136318"/>
                </a:lnTo>
                <a:lnTo>
                  <a:pt x="966025" y="145415"/>
                </a:lnTo>
                <a:lnTo>
                  <a:pt x="1005652" y="145415"/>
                </a:lnTo>
                <a:lnTo>
                  <a:pt x="1005486" y="143675"/>
                </a:lnTo>
                <a:lnTo>
                  <a:pt x="1002351" y="128111"/>
                </a:lnTo>
                <a:lnTo>
                  <a:pt x="997762" y="114528"/>
                </a:lnTo>
                <a:lnTo>
                  <a:pt x="991788" y="102638"/>
                </a:lnTo>
                <a:lnTo>
                  <a:pt x="989335" y="99123"/>
                </a:lnTo>
                <a:close/>
              </a:path>
              <a:path w="1188084" h="348614">
                <a:moveTo>
                  <a:pt x="1059053" y="198564"/>
                </a:moveTo>
                <a:lnTo>
                  <a:pt x="1019708" y="205270"/>
                </a:lnTo>
                <a:lnTo>
                  <a:pt x="1024085" y="221581"/>
                </a:lnTo>
                <a:lnTo>
                  <a:pt x="1030511" y="235445"/>
                </a:lnTo>
                <a:lnTo>
                  <a:pt x="1061830" y="262570"/>
                </a:lnTo>
                <a:lnTo>
                  <a:pt x="1107440" y="271233"/>
                </a:lnTo>
                <a:lnTo>
                  <a:pt x="1124809" y="270188"/>
                </a:lnTo>
                <a:lnTo>
                  <a:pt x="1165796" y="254495"/>
                </a:lnTo>
                <a:lnTo>
                  <a:pt x="1182306" y="234061"/>
                </a:lnTo>
                <a:lnTo>
                  <a:pt x="1108786" y="234061"/>
                </a:lnTo>
                <a:lnTo>
                  <a:pt x="1099461" y="233558"/>
                </a:lnTo>
                <a:lnTo>
                  <a:pt x="1065960" y="215147"/>
                </a:lnTo>
                <a:lnTo>
                  <a:pt x="1062036" y="207568"/>
                </a:lnTo>
                <a:lnTo>
                  <a:pt x="1059053" y="198564"/>
                </a:lnTo>
                <a:close/>
              </a:path>
              <a:path w="1188084" h="348614">
                <a:moveTo>
                  <a:pt x="1104011" y="61772"/>
                </a:moveTo>
                <a:lnTo>
                  <a:pt x="1064336" y="68986"/>
                </a:lnTo>
                <a:lnTo>
                  <a:pt x="1032322" y="97013"/>
                </a:lnTo>
                <a:lnTo>
                  <a:pt x="1026696" y="123647"/>
                </a:lnTo>
                <a:lnTo>
                  <a:pt x="1027022" y="129020"/>
                </a:lnTo>
                <a:lnTo>
                  <a:pt x="1049105" y="161820"/>
                </a:lnTo>
                <a:lnTo>
                  <a:pt x="1085284" y="176613"/>
                </a:lnTo>
                <a:lnTo>
                  <a:pt x="1108305" y="183159"/>
                </a:lnTo>
                <a:lnTo>
                  <a:pt x="1117512" y="185905"/>
                </a:lnTo>
                <a:lnTo>
                  <a:pt x="1144536" y="198323"/>
                </a:lnTo>
                <a:lnTo>
                  <a:pt x="1146263" y="200723"/>
                </a:lnTo>
                <a:lnTo>
                  <a:pt x="1147127" y="204038"/>
                </a:lnTo>
                <a:lnTo>
                  <a:pt x="1147127" y="216039"/>
                </a:lnTo>
                <a:lnTo>
                  <a:pt x="1108786" y="234061"/>
                </a:lnTo>
                <a:lnTo>
                  <a:pt x="1182306" y="234061"/>
                </a:lnTo>
                <a:lnTo>
                  <a:pt x="1186275" y="222001"/>
                </a:lnTo>
                <a:lnTo>
                  <a:pt x="1187640" y="207949"/>
                </a:lnTo>
                <a:lnTo>
                  <a:pt x="1187185" y="200015"/>
                </a:lnTo>
                <a:lnTo>
                  <a:pt x="1164631" y="164778"/>
                </a:lnTo>
                <a:lnTo>
                  <a:pt x="1127710" y="149578"/>
                </a:lnTo>
                <a:lnTo>
                  <a:pt x="1105219" y="143559"/>
                </a:lnTo>
                <a:lnTo>
                  <a:pt x="1096540" y="141100"/>
                </a:lnTo>
                <a:lnTo>
                  <a:pt x="1066431" y="123647"/>
                </a:lnTo>
                <a:lnTo>
                  <a:pt x="1066431" y="114211"/>
                </a:lnTo>
                <a:lnTo>
                  <a:pt x="1103503" y="98945"/>
                </a:lnTo>
                <a:lnTo>
                  <a:pt x="1179474" y="98945"/>
                </a:lnTo>
                <a:lnTo>
                  <a:pt x="1178902" y="97689"/>
                </a:lnTo>
                <a:lnTo>
                  <a:pt x="1144358" y="69138"/>
                </a:lnTo>
                <a:lnTo>
                  <a:pt x="1114914" y="62234"/>
                </a:lnTo>
                <a:lnTo>
                  <a:pt x="1104011" y="61772"/>
                </a:lnTo>
                <a:close/>
              </a:path>
              <a:path w="1188084" h="348614">
                <a:moveTo>
                  <a:pt x="1179474" y="98945"/>
                </a:moveTo>
                <a:lnTo>
                  <a:pt x="1103503" y="98945"/>
                </a:lnTo>
                <a:lnTo>
                  <a:pt x="1112468" y="99596"/>
                </a:lnTo>
                <a:lnTo>
                  <a:pt x="1120508" y="101206"/>
                </a:lnTo>
                <a:lnTo>
                  <a:pt x="1148549" y="135788"/>
                </a:lnTo>
                <a:lnTo>
                  <a:pt x="1187894" y="128752"/>
                </a:lnTo>
                <a:lnTo>
                  <a:pt x="1185975" y="116983"/>
                </a:lnTo>
                <a:lnTo>
                  <a:pt x="1182978" y="106630"/>
                </a:lnTo>
                <a:lnTo>
                  <a:pt x="1179474" y="98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4314" y="5970536"/>
            <a:ext cx="3060179" cy="34858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73213" y="5264010"/>
            <a:ext cx="6857365" cy="10541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700" spc="-80" dirty="0">
                <a:latin typeface="Lucida Sans Unicode"/>
                <a:cs typeface="Lucida Sans Unicode"/>
              </a:rPr>
              <a:t>guide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105" dirty="0">
                <a:latin typeface="Lucida Sans Unicode"/>
                <a:cs typeface="Lucida Sans Unicode"/>
              </a:rPr>
              <a:t>CSR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55" dirty="0">
                <a:latin typeface="Lucida Sans Unicode"/>
                <a:cs typeface="Lucida Sans Unicode"/>
              </a:rPr>
              <a:t>initiatives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125" dirty="0">
                <a:latin typeface="Lucida Sans Unicode"/>
                <a:cs typeface="Lucida Sans Unicode"/>
              </a:rPr>
              <a:t>in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110" dirty="0">
                <a:latin typeface="Lucida Sans Unicode"/>
                <a:cs typeface="Lucida Sans Unicode"/>
              </a:rPr>
              <a:t>India,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105" dirty="0">
                <a:latin typeface="Lucida Sans Unicode"/>
                <a:cs typeface="Lucida Sans Unicode"/>
              </a:rPr>
              <a:t>including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the</a:t>
            </a:r>
            <a:endParaRPr sz="2700">
              <a:latin typeface="Lucida Sans Unicode"/>
              <a:cs typeface="Lucida Sans Unicode"/>
            </a:endParaRPr>
          </a:p>
          <a:p>
            <a:pPr marL="369570">
              <a:lnSpc>
                <a:spcPct val="100000"/>
              </a:lnSpc>
              <a:spcBef>
                <a:spcPts val="810"/>
              </a:spcBef>
            </a:pPr>
            <a:r>
              <a:rPr sz="2700" spc="-170" dirty="0">
                <a:latin typeface="Lucida Sans Unicode"/>
                <a:cs typeface="Lucida Sans Unicode"/>
              </a:rPr>
              <a:t>.</a:t>
            </a:r>
            <a:r>
              <a:rPr sz="2700" spc="-27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These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65" dirty="0">
                <a:latin typeface="Lucida Sans Unicode"/>
                <a:cs typeface="Lucida Sans Unicode"/>
              </a:rPr>
              <a:t>policies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50" dirty="0">
                <a:latin typeface="Lucida Sans Unicode"/>
                <a:cs typeface="Lucida Sans Unicode"/>
              </a:rPr>
              <a:t>encourage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businesses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to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4554" y="6395580"/>
            <a:ext cx="85979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0" dirty="0">
                <a:latin typeface="Lucida Sans Unicode"/>
                <a:cs typeface="Lucida Sans Unicode"/>
              </a:rPr>
              <a:t>engage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125" dirty="0">
                <a:latin typeface="Lucida Sans Unicode"/>
                <a:cs typeface="Lucida Sans Unicode"/>
              </a:rPr>
              <a:t>in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spc="-40" dirty="0">
                <a:latin typeface="Lucida Sans Unicode"/>
                <a:cs typeface="Lucida Sans Unicode"/>
              </a:rPr>
              <a:t>sustainable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spc="-35" dirty="0">
                <a:latin typeface="Lucida Sans Unicode"/>
                <a:cs typeface="Lucida Sans Unicode"/>
              </a:rPr>
              <a:t>practices,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60" dirty="0">
                <a:latin typeface="Lucida Sans Unicode"/>
                <a:cs typeface="Lucida Sans Unicode"/>
              </a:rPr>
              <a:t>focusing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spc="-85" dirty="0">
                <a:latin typeface="Lucida Sans Unicode"/>
                <a:cs typeface="Lucida Sans Unicode"/>
              </a:rPr>
              <a:t>on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areas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like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4831" y="7002665"/>
            <a:ext cx="1590154" cy="26797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08725" y="6909930"/>
            <a:ext cx="11683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90" dirty="0">
                <a:latin typeface="Lucida Sans Unicode"/>
                <a:cs typeface="Lucida Sans Unicode"/>
              </a:rPr>
              <a:t>,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04978" y="6999237"/>
            <a:ext cx="1688211" cy="2713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31173" y="6999237"/>
            <a:ext cx="4464735" cy="3485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773367" y="6807060"/>
            <a:ext cx="6815455" cy="10541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419225">
              <a:lnSpc>
                <a:spcPct val="100000"/>
              </a:lnSpc>
              <a:spcBef>
                <a:spcPts val="910"/>
              </a:spcBef>
              <a:tabLst>
                <a:tab pos="6710680" algn="l"/>
              </a:tabLst>
            </a:pPr>
            <a:r>
              <a:rPr sz="2700" spc="-145" dirty="0">
                <a:latin typeface="Lucida Sans Unicode"/>
                <a:cs typeface="Lucida Sans Unicode"/>
              </a:rPr>
              <a:t>,</a:t>
            </a:r>
            <a:r>
              <a:rPr sz="2700" spc="-310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and</a:t>
            </a:r>
            <a:r>
              <a:rPr sz="2700" dirty="0">
                <a:latin typeface="Lucida Sans Unicode"/>
                <a:cs typeface="Lucida Sans Unicode"/>
              </a:rPr>
              <a:t>	</a:t>
            </a:r>
            <a:r>
              <a:rPr sz="2700" spc="-75" dirty="0">
                <a:latin typeface="Lucida Sans Unicode"/>
                <a:cs typeface="Lucida Sans Unicode"/>
              </a:rPr>
              <a:t>,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700" spc="-60" dirty="0">
                <a:latin typeface="Lucida Sans Unicode"/>
                <a:cs typeface="Lucida Sans Unicode"/>
              </a:rPr>
              <a:t>enhancing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50" dirty="0">
                <a:latin typeface="Lucida Sans Unicode"/>
                <a:cs typeface="Lucida Sans Unicode"/>
              </a:rPr>
              <a:t>their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55" dirty="0">
                <a:latin typeface="Lucida Sans Unicode"/>
                <a:cs typeface="Lucida Sans Unicode"/>
              </a:rPr>
              <a:t>social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impact.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7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337" y="819986"/>
            <a:ext cx="10286998" cy="94670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86179" y="1578197"/>
            <a:ext cx="905827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50" spc="705" dirty="0"/>
              <a:t>Sustainability</a:t>
            </a:r>
            <a:r>
              <a:rPr sz="4350" spc="-55" dirty="0"/>
              <a:t> </a:t>
            </a:r>
            <a:r>
              <a:rPr sz="4350" spc="730" dirty="0"/>
              <a:t>Guidelines</a:t>
            </a:r>
            <a:endParaRPr sz="435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9563" y="3489528"/>
            <a:ext cx="4764875" cy="2940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41804" y="4384878"/>
            <a:ext cx="1989963" cy="29401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885669" y="3937203"/>
            <a:ext cx="2744470" cy="1273175"/>
            <a:chOff x="8885669" y="3937203"/>
            <a:chExt cx="2744470" cy="127317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78429" y="3937203"/>
              <a:ext cx="2151646" cy="3776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5669" y="4832553"/>
              <a:ext cx="2236279" cy="37763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715" indent="11430">
              <a:lnSpc>
                <a:spcPts val="3450"/>
              </a:lnSpc>
              <a:spcBef>
                <a:spcPts val="265"/>
              </a:spcBef>
              <a:tabLst>
                <a:tab pos="7340600" algn="l"/>
              </a:tabLst>
            </a:pPr>
            <a:r>
              <a:rPr sz="2900" spc="-40" dirty="0">
                <a:latin typeface="Lucida Sans Unicode"/>
                <a:cs typeface="Lucida Sans Unicode"/>
              </a:rPr>
              <a:t>Sustainability</a:t>
            </a:r>
            <a:r>
              <a:rPr sz="2900" spc="-290" dirty="0">
                <a:latin typeface="Lucida Sans Unicode"/>
                <a:cs typeface="Lucida Sans Unicode"/>
              </a:rPr>
              <a:t> </a:t>
            </a:r>
            <a:r>
              <a:rPr sz="2900" spc="-65" dirty="0">
                <a:latin typeface="Lucida Sans Unicode"/>
                <a:cs typeface="Lucida Sans Unicode"/>
              </a:rPr>
              <a:t>guidelines</a:t>
            </a:r>
            <a:r>
              <a:rPr sz="2900" spc="-285" dirty="0">
                <a:latin typeface="Lucida Sans Unicode"/>
                <a:cs typeface="Lucida Sans Unicode"/>
              </a:rPr>
              <a:t> </a:t>
            </a:r>
            <a:r>
              <a:rPr sz="2900" spc="-125" dirty="0">
                <a:latin typeface="Lucida Sans Unicode"/>
                <a:cs typeface="Lucida Sans Unicode"/>
              </a:rPr>
              <a:t>in</a:t>
            </a:r>
            <a:r>
              <a:rPr sz="2900" spc="-285" dirty="0">
                <a:latin typeface="Lucida Sans Unicode"/>
                <a:cs typeface="Lucida Sans Unicode"/>
              </a:rPr>
              <a:t> </a:t>
            </a:r>
            <a:r>
              <a:rPr sz="2900" spc="125" dirty="0">
                <a:latin typeface="Lucida Sans Unicode"/>
                <a:cs typeface="Lucida Sans Unicode"/>
              </a:rPr>
              <a:t>CSR</a:t>
            </a:r>
            <a:r>
              <a:rPr sz="2900" spc="-285" dirty="0">
                <a:latin typeface="Lucida Sans Unicode"/>
                <a:cs typeface="Lucida Sans Unicode"/>
              </a:rPr>
              <a:t> </a:t>
            </a:r>
            <a:r>
              <a:rPr sz="2900" spc="-75" dirty="0">
                <a:latin typeface="Lucida Sans Unicode"/>
                <a:cs typeface="Lucida Sans Unicode"/>
              </a:rPr>
              <a:t>emphasize</a:t>
            </a:r>
            <a:r>
              <a:rPr sz="2900" spc="-285" dirty="0">
                <a:latin typeface="Lucida Sans Unicode"/>
                <a:cs typeface="Lucida Sans Unicode"/>
              </a:rPr>
              <a:t> </a:t>
            </a:r>
            <a:r>
              <a:rPr sz="2900" spc="-25" dirty="0">
                <a:latin typeface="Lucida Sans Unicode"/>
                <a:cs typeface="Lucida Sans Unicode"/>
              </a:rPr>
              <a:t>the </a:t>
            </a:r>
            <a:r>
              <a:rPr sz="2900" spc="-65" dirty="0">
                <a:latin typeface="Lucida Sans Unicode"/>
                <a:cs typeface="Lucida Sans Unicode"/>
              </a:rPr>
              <a:t>importance</a:t>
            </a:r>
            <a:r>
              <a:rPr sz="2900" spc="-265" dirty="0">
                <a:latin typeface="Lucida Sans Unicode"/>
                <a:cs typeface="Lucida Sans Unicode"/>
              </a:rPr>
              <a:t> </a:t>
            </a:r>
            <a:r>
              <a:rPr sz="2900" spc="-25" dirty="0">
                <a:latin typeface="Lucida Sans Unicode"/>
                <a:cs typeface="Lucida Sans Unicode"/>
              </a:rPr>
              <a:t>of</a:t>
            </a:r>
            <a:r>
              <a:rPr sz="2900" dirty="0">
                <a:latin typeface="Lucida Sans Unicode"/>
                <a:cs typeface="Lucida Sans Unicode"/>
              </a:rPr>
              <a:t>	</a:t>
            </a:r>
            <a:r>
              <a:rPr sz="2900" spc="-65" dirty="0">
                <a:latin typeface="Lucida Sans Unicode"/>
                <a:cs typeface="Lucida Sans Unicode"/>
              </a:rPr>
              <a:t>and</a:t>
            </a:r>
            <a:endParaRPr sz="2900">
              <a:latin typeface="Lucida Sans Unicode"/>
              <a:cs typeface="Lucida Sans Unicode"/>
            </a:endParaRPr>
          </a:p>
          <a:p>
            <a:pPr marL="878205" marR="5080" indent="1793875">
              <a:lnSpc>
                <a:spcPts val="3529"/>
              </a:lnSpc>
              <a:spcBef>
                <a:spcPts val="10"/>
              </a:spcBef>
            </a:pPr>
            <a:r>
              <a:rPr sz="2900" spc="-180" dirty="0">
                <a:latin typeface="Lucida Sans Unicode"/>
                <a:cs typeface="Lucida Sans Unicode"/>
              </a:rPr>
              <a:t>.</a:t>
            </a:r>
            <a:r>
              <a:rPr sz="2900" spc="-295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Companies</a:t>
            </a:r>
            <a:r>
              <a:rPr sz="2900" spc="-295" dirty="0">
                <a:latin typeface="Lucida Sans Unicode"/>
                <a:cs typeface="Lucida Sans Unicode"/>
              </a:rPr>
              <a:t> </a:t>
            </a:r>
            <a:r>
              <a:rPr sz="2900" spc="-25" dirty="0">
                <a:latin typeface="Lucida Sans Unicode"/>
                <a:cs typeface="Lucida Sans Unicode"/>
              </a:rPr>
              <a:t>are</a:t>
            </a:r>
            <a:r>
              <a:rPr sz="2900" spc="-295" dirty="0">
                <a:latin typeface="Lucida Sans Unicode"/>
                <a:cs typeface="Lucida Sans Unicode"/>
              </a:rPr>
              <a:t> </a:t>
            </a:r>
            <a:r>
              <a:rPr sz="2900" spc="-45" dirty="0">
                <a:latin typeface="Lucida Sans Unicode"/>
                <a:cs typeface="Lucida Sans Unicode"/>
              </a:rPr>
              <a:t>encouraged</a:t>
            </a:r>
            <a:r>
              <a:rPr sz="2900" spc="-295" dirty="0">
                <a:latin typeface="Lucida Sans Unicode"/>
                <a:cs typeface="Lucida Sans Unicode"/>
              </a:rPr>
              <a:t> </a:t>
            </a:r>
            <a:r>
              <a:rPr sz="2900" spc="-25" dirty="0">
                <a:latin typeface="Lucida Sans Unicode"/>
                <a:cs typeface="Lucida Sans Unicode"/>
              </a:rPr>
              <a:t>to </a:t>
            </a:r>
            <a:r>
              <a:rPr sz="2900" spc="-45" dirty="0">
                <a:latin typeface="Lucida Sans Unicode"/>
                <a:cs typeface="Lucida Sans Unicode"/>
              </a:rPr>
              <a:t>adopt</a:t>
            </a:r>
            <a:r>
              <a:rPr sz="2900" spc="-280" dirty="0">
                <a:latin typeface="Lucida Sans Unicode"/>
                <a:cs typeface="Lucida Sans Unicode"/>
              </a:rPr>
              <a:t> </a:t>
            </a:r>
            <a:r>
              <a:rPr sz="2900" spc="-10" dirty="0">
                <a:latin typeface="Lucida Sans Unicode"/>
                <a:cs typeface="Lucida Sans Unicode"/>
              </a:rPr>
              <a:t>practices</a:t>
            </a:r>
            <a:r>
              <a:rPr sz="2900" spc="-275" dirty="0">
                <a:latin typeface="Lucida Sans Unicode"/>
                <a:cs typeface="Lucida Sans Unicode"/>
              </a:rPr>
              <a:t> </a:t>
            </a:r>
            <a:r>
              <a:rPr sz="2900" dirty="0">
                <a:latin typeface="Lucida Sans Unicode"/>
                <a:cs typeface="Lucida Sans Unicode"/>
              </a:rPr>
              <a:t>that</a:t>
            </a:r>
            <a:r>
              <a:rPr sz="2900" spc="-275" dirty="0">
                <a:latin typeface="Lucida Sans Unicode"/>
                <a:cs typeface="Lucida Sans Unicode"/>
              </a:rPr>
              <a:t> </a:t>
            </a:r>
            <a:r>
              <a:rPr sz="2900" spc="-10" dirty="0">
                <a:latin typeface="Lucida Sans Unicode"/>
                <a:cs typeface="Lucida Sans Unicode"/>
              </a:rPr>
              <a:t>promote</a:t>
            </a:r>
            <a:endParaRPr sz="2900">
              <a:latin typeface="Lucida Sans Unicode"/>
              <a:cs typeface="Lucida Sans Unicode"/>
            </a:endParaRPr>
          </a:p>
          <a:p>
            <a:pPr marL="1715770" marR="5080" indent="459105">
              <a:lnSpc>
                <a:spcPts val="3450"/>
              </a:lnSpc>
              <a:spcBef>
                <a:spcPts val="50"/>
              </a:spcBef>
            </a:pPr>
            <a:r>
              <a:rPr sz="2900" spc="-145" dirty="0">
                <a:latin typeface="Lucida Sans Unicode"/>
                <a:cs typeface="Lucida Sans Unicode"/>
              </a:rPr>
              <a:t>,</a:t>
            </a:r>
            <a:r>
              <a:rPr sz="2900" spc="-290" dirty="0">
                <a:latin typeface="Lucida Sans Unicode"/>
                <a:cs typeface="Lucida Sans Unicode"/>
              </a:rPr>
              <a:t> </a:t>
            </a:r>
            <a:r>
              <a:rPr sz="2900" spc="-70" dirty="0">
                <a:latin typeface="Lucida Sans Unicode"/>
                <a:cs typeface="Lucida Sans Unicode"/>
              </a:rPr>
              <a:t>ensuring</a:t>
            </a:r>
            <a:r>
              <a:rPr sz="2900" spc="-290" dirty="0">
                <a:latin typeface="Lucida Sans Unicode"/>
                <a:cs typeface="Lucida Sans Unicode"/>
              </a:rPr>
              <a:t> </a:t>
            </a:r>
            <a:r>
              <a:rPr sz="2900" dirty="0">
                <a:latin typeface="Lucida Sans Unicode"/>
                <a:cs typeface="Lucida Sans Unicode"/>
              </a:rPr>
              <a:t>that</a:t>
            </a:r>
            <a:r>
              <a:rPr sz="2900" spc="-285" dirty="0">
                <a:latin typeface="Lucida Sans Unicode"/>
                <a:cs typeface="Lucida Sans Unicode"/>
              </a:rPr>
              <a:t> </a:t>
            </a:r>
            <a:r>
              <a:rPr sz="2900" spc="-45" dirty="0">
                <a:latin typeface="Lucida Sans Unicode"/>
                <a:cs typeface="Lucida Sans Unicode"/>
              </a:rPr>
              <a:t>their</a:t>
            </a:r>
            <a:r>
              <a:rPr sz="2900" spc="-290" dirty="0">
                <a:latin typeface="Lucida Sans Unicode"/>
                <a:cs typeface="Lucida Sans Unicode"/>
              </a:rPr>
              <a:t> </a:t>
            </a:r>
            <a:r>
              <a:rPr sz="2900" spc="-50" dirty="0">
                <a:latin typeface="Lucida Sans Unicode"/>
                <a:cs typeface="Lucida Sans Unicode"/>
              </a:rPr>
              <a:t>operations</a:t>
            </a:r>
            <a:r>
              <a:rPr sz="2900" spc="-290" dirty="0">
                <a:latin typeface="Lucida Sans Unicode"/>
                <a:cs typeface="Lucida Sans Unicode"/>
              </a:rPr>
              <a:t> </a:t>
            </a:r>
            <a:r>
              <a:rPr sz="2900" spc="-25" dirty="0">
                <a:latin typeface="Lucida Sans Unicode"/>
                <a:cs typeface="Lucida Sans Unicode"/>
              </a:rPr>
              <a:t>do </a:t>
            </a:r>
            <a:r>
              <a:rPr sz="2900" spc="-35" dirty="0">
                <a:latin typeface="Lucida Sans Unicode"/>
                <a:cs typeface="Lucida Sans Unicode"/>
              </a:rPr>
              <a:t>not</a:t>
            </a:r>
            <a:r>
              <a:rPr sz="2900" spc="-285" dirty="0">
                <a:latin typeface="Lucida Sans Unicode"/>
                <a:cs typeface="Lucida Sans Unicode"/>
              </a:rPr>
              <a:t> </a:t>
            </a:r>
            <a:r>
              <a:rPr sz="2900" spc="-120" dirty="0">
                <a:latin typeface="Lucida Sans Unicode"/>
                <a:cs typeface="Lucida Sans Unicode"/>
              </a:rPr>
              <a:t>harm</a:t>
            </a:r>
            <a:r>
              <a:rPr sz="2900" spc="-280" dirty="0">
                <a:latin typeface="Lucida Sans Unicode"/>
                <a:cs typeface="Lucida Sans Unicode"/>
              </a:rPr>
              <a:t> </a:t>
            </a:r>
            <a:r>
              <a:rPr sz="2900" dirty="0">
                <a:latin typeface="Lucida Sans Unicode"/>
                <a:cs typeface="Lucida Sans Unicode"/>
              </a:rPr>
              <a:t>the</a:t>
            </a:r>
            <a:r>
              <a:rPr sz="2900" spc="-280" dirty="0">
                <a:latin typeface="Lucida Sans Unicode"/>
                <a:cs typeface="Lucida Sans Unicode"/>
              </a:rPr>
              <a:t> </a:t>
            </a:r>
            <a:r>
              <a:rPr sz="2900" spc="-75" dirty="0">
                <a:latin typeface="Lucida Sans Unicode"/>
                <a:cs typeface="Lucida Sans Unicode"/>
              </a:rPr>
              <a:t>environment</a:t>
            </a:r>
            <a:r>
              <a:rPr sz="2900" spc="-280" dirty="0">
                <a:latin typeface="Lucida Sans Unicode"/>
                <a:cs typeface="Lucida Sans Unicode"/>
              </a:rPr>
              <a:t> </a:t>
            </a:r>
            <a:r>
              <a:rPr sz="2900" spc="-114" dirty="0">
                <a:latin typeface="Lucida Sans Unicode"/>
                <a:cs typeface="Lucida Sans Unicode"/>
              </a:rPr>
              <a:t>or</a:t>
            </a:r>
            <a:r>
              <a:rPr sz="2900" spc="-285" dirty="0">
                <a:latin typeface="Lucida Sans Unicode"/>
                <a:cs typeface="Lucida Sans Unicode"/>
              </a:rPr>
              <a:t> </a:t>
            </a:r>
            <a:r>
              <a:rPr sz="2900" spc="-10" dirty="0">
                <a:latin typeface="Lucida Sans Unicode"/>
                <a:cs typeface="Lucida Sans Unicode"/>
              </a:rPr>
              <a:t>society.</a:t>
            </a:r>
            <a:endParaRPr sz="290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84452" y="1380286"/>
            <a:ext cx="5695949" cy="7534275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717" y="1563605"/>
            <a:ext cx="8616315" cy="15424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40"/>
              </a:spcBef>
            </a:pPr>
            <a:r>
              <a:rPr sz="4950" spc="1225" dirty="0"/>
              <a:t>CSR</a:t>
            </a:r>
            <a:r>
              <a:rPr sz="4950" spc="-90" dirty="0"/>
              <a:t> </a:t>
            </a:r>
            <a:r>
              <a:rPr sz="4950" spc="855" dirty="0"/>
              <a:t>Implementation </a:t>
            </a:r>
            <a:r>
              <a:rPr sz="4950" spc="910" dirty="0"/>
              <a:t>Challenges</a:t>
            </a:r>
            <a:endParaRPr sz="4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2740" y="4249775"/>
            <a:ext cx="2890951" cy="3536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8948" y="5792825"/>
            <a:ext cx="2842323" cy="3536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7023" y="5792825"/>
            <a:ext cx="1881847" cy="271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1568" y="6322657"/>
            <a:ext cx="2004568" cy="3382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55140" y="3543249"/>
            <a:ext cx="8115300" cy="311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5142230" algn="l"/>
                <a:tab pos="5194300" algn="l"/>
              </a:tabLst>
            </a:pPr>
            <a:r>
              <a:rPr sz="2700" spc="-50" dirty="0">
                <a:latin typeface="Lucida Sans Unicode"/>
                <a:cs typeface="Lucida Sans Unicode"/>
              </a:rPr>
              <a:t>Despite</a:t>
            </a:r>
            <a:r>
              <a:rPr sz="2700" spc="-26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260" dirty="0">
                <a:latin typeface="Lucida Sans Unicode"/>
                <a:cs typeface="Lucida Sans Unicode"/>
              </a:rPr>
              <a:t> </a:t>
            </a:r>
            <a:r>
              <a:rPr sz="2700" spc="-120" dirty="0">
                <a:latin typeface="Lucida Sans Unicode"/>
                <a:cs typeface="Lucida Sans Unicode"/>
              </a:rPr>
              <a:t>framework,</a:t>
            </a:r>
            <a:r>
              <a:rPr sz="2700" spc="-254" dirty="0">
                <a:latin typeface="Lucida Sans Unicode"/>
                <a:cs typeface="Lucida Sans Unicode"/>
              </a:rPr>
              <a:t> </a:t>
            </a:r>
            <a:r>
              <a:rPr sz="2700" spc="-105" dirty="0">
                <a:latin typeface="Lucida Sans Unicode"/>
                <a:cs typeface="Lucida Sans Unicode"/>
              </a:rPr>
              <a:t>many</a:t>
            </a:r>
            <a:r>
              <a:rPr sz="2700" spc="-260" dirty="0">
                <a:latin typeface="Lucida Sans Unicode"/>
                <a:cs typeface="Lucida Sans Unicode"/>
              </a:rPr>
              <a:t> </a:t>
            </a:r>
            <a:r>
              <a:rPr sz="2700" spc="-60" dirty="0">
                <a:latin typeface="Lucida Sans Unicode"/>
                <a:cs typeface="Lucida Sans Unicode"/>
              </a:rPr>
              <a:t>companies</a:t>
            </a:r>
            <a:r>
              <a:rPr sz="2700" spc="-254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face </a:t>
            </a:r>
            <a:r>
              <a:rPr sz="2700" spc="-35" dirty="0">
                <a:latin typeface="Lucida Sans Unicode"/>
                <a:cs typeface="Lucida Sans Unicode"/>
              </a:rPr>
              <a:t>challenges</a:t>
            </a:r>
            <a:r>
              <a:rPr sz="2700" spc="-260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in</a:t>
            </a:r>
            <a:r>
              <a:rPr sz="2700" dirty="0">
                <a:latin typeface="Lucida Sans Unicode"/>
                <a:cs typeface="Lucida Sans Unicode"/>
              </a:rPr>
              <a:t>	</a:t>
            </a:r>
            <a:r>
              <a:rPr sz="2700" spc="-135" dirty="0">
                <a:latin typeface="Lucida Sans Unicode"/>
                <a:cs typeface="Lucida Sans Unicode"/>
              </a:rPr>
              <a:t>eectively.</a:t>
            </a:r>
            <a:r>
              <a:rPr sz="2700" spc="-21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Issues </a:t>
            </a:r>
            <a:r>
              <a:rPr sz="2700" spc="-20" dirty="0">
                <a:latin typeface="Lucida Sans Unicode"/>
                <a:cs typeface="Lucida Sans Unicode"/>
              </a:rPr>
              <a:t>such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as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spc="-80" dirty="0">
                <a:latin typeface="Lucida Sans Unicode"/>
                <a:cs typeface="Lucida Sans Unicode"/>
              </a:rPr>
              <a:t>lack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60" dirty="0">
                <a:latin typeface="Lucida Sans Unicode"/>
                <a:cs typeface="Lucida Sans Unicode"/>
              </a:rPr>
              <a:t>of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spc="-45" dirty="0">
                <a:latin typeface="Lucida Sans Unicode"/>
                <a:cs typeface="Lucida Sans Unicode"/>
              </a:rPr>
              <a:t>awareness,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40" dirty="0">
                <a:latin typeface="Lucida Sans Unicode"/>
                <a:cs typeface="Lucida Sans Unicode"/>
              </a:rPr>
              <a:t>inadequate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spc="-105" dirty="0">
                <a:latin typeface="Lucida Sans Unicode"/>
                <a:cs typeface="Lucida Sans Unicode"/>
              </a:rPr>
              <a:t>funding,</a:t>
            </a:r>
            <a:r>
              <a:rPr sz="2700" spc="-270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and </a:t>
            </a:r>
            <a:r>
              <a:rPr sz="2700" spc="-114" dirty="0">
                <a:latin typeface="Lucida Sans Unicode"/>
                <a:cs typeface="Lucida Sans Unicode"/>
              </a:rPr>
              <a:t>ineective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spc="-114" dirty="0">
                <a:latin typeface="Lucida Sans Unicode"/>
                <a:cs typeface="Lucida Sans Unicode"/>
              </a:rPr>
              <a:t>monitoring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can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spc="-85" dirty="0">
                <a:latin typeface="Lucida Sans Unicode"/>
                <a:cs typeface="Lucida Sans Unicode"/>
              </a:rPr>
              <a:t>hinder</a:t>
            </a:r>
            <a:r>
              <a:rPr sz="2700" spc="-26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progress, necessitating</a:t>
            </a:r>
            <a:r>
              <a:rPr sz="2700" dirty="0">
                <a:latin typeface="Lucida Sans Unicode"/>
                <a:cs typeface="Lucida Sans Unicode"/>
              </a:rPr>
              <a:t>		</a:t>
            </a:r>
            <a:r>
              <a:rPr sz="2700" spc="-25" dirty="0">
                <a:latin typeface="Lucida Sans Unicode"/>
                <a:cs typeface="Lucida Sans Unicode"/>
              </a:rPr>
              <a:t>and</a:t>
            </a:r>
            <a:endParaRPr sz="2700">
              <a:latin typeface="Lucida Sans Unicode"/>
              <a:cs typeface="Lucida Sans Unicode"/>
            </a:endParaRPr>
          </a:p>
          <a:p>
            <a:pPr marL="2028825">
              <a:lnSpc>
                <a:spcPct val="100000"/>
              </a:lnSpc>
              <a:spcBef>
                <a:spcPts val="810"/>
              </a:spcBef>
            </a:pPr>
            <a:r>
              <a:rPr sz="2700" spc="-50" dirty="0">
                <a:latin typeface="Lucida Sans Unicode"/>
                <a:cs typeface="Lucida Sans Unicode"/>
              </a:rPr>
              <a:t>.</a:t>
            </a:r>
            <a:endParaRPr sz="27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170310" y="1377302"/>
            <a:ext cx="6172200" cy="8469630"/>
            <a:chOff x="11170310" y="1377302"/>
            <a:chExt cx="6172200" cy="84696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70310" y="1377302"/>
              <a:ext cx="5581637" cy="75342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08833" y="8313058"/>
              <a:ext cx="1533524" cy="1533522"/>
            </a:xfrm>
            <a:prstGeom prst="rect">
              <a:avLst/>
            </a:prstGeom>
          </p:spPr>
        </p:pic>
      </p:grp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229"/>
              </a:spcBef>
            </a:pPr>
            <a:r>
              <a:rPr spc="1110" dirty="0"/>
              <a:t>Successful</a:t>
            </a:r>
            <a:r>
              <a:rPr spc="-90" dirty="0"/>
              <a:t> </a:t>
            </a:r>
            <a:r>
              <a:rPr spc="1310" dirty="0"/>
              <a:t>CSR </a:t>
            </a:r>
            <a:r>
              <a:rPr spc="1225" dirty="0"/>
              <a:t>Case</a:t>
            </a:r>
            <a:r>
              <a:rPr spc="-105" dirty="0"/>
              <a:t> </a:t>
            </a:r>
            <a:r>
              <a:rPr spc="1030" dirty="0"/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7411" y="3545154"/>
            <a:ext cx="7487284" cy="1073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2750" spc="-25" dirty="0">
                <a:latin typeface="Lucida Sans Unicode"/>
                <a:cs typeface="Lucida Sans Unicode"/>
              </a:rPr>
              <a:t>Several</a:t>
            </a:r>
            <a:r>
              <a:rPr sz="2750" spc="-275" dirty="0">
                <a:latin typeface="Lucida Sans Unicode"/>
                <a:cs typeface="Lucida Sans Unicode"/>
              </a:rPr>
              <a:t> </a:t>
            </a:r>
            <a:r>
              <a:rPr sz="2750" spc="-50" dirty="0">
                <a:latin typeface="Lucida Sans Unicode"/>
                <a:cs typeface="Lucida Sans Unicode"/>
              </a:rPr>
              <a:t>companies</a:t>
            </a:r>
            <a:r>
              <a:rPr sz="2750" spc="-275" dirty="0">
                <a:latin typeface="Lucida Sans Unicode"/>
                <a:cs typeface="Lucida Sans Unicode"/>
              </a:rPr>
              <a:t> </a:t>
            </a:r>
            <a:r>
              <a:rPr sz="2750" spc="-120" dirty="0">
                <a:latin typeface="Lucida Sans Unicode"/>
                <a:cs typeface="Lucida Sans Unicode"/>
              </a:rPr>
              <a:t>in</a:t>
            </a:r>
            <a:r>
              <a:rPr sz="2750" spc="-270" dirty="0">
                <a:latin typeface="Lucida Sans Unicode"/>
                <a:cs typeface="Lucida Sans Unicode"/>
              </a:rPr>
              <a:t> </a:t>
            </a:r>
            <a:r>
              <a:rPr sz="2750" spc="-100" dirty="0">
                <a:latin typeface="Lucida Sans Unicode"/>
                <a:cs typeface="Lucida Sans Unicode"/>
              </a:rPr>
              <a:t>India</a:t>
            </a:r>
            <a:r>
              <a:rPr sz="2750" spc="-275" dirty="0">
                <a:latin typeface="Lucida Sans Unicode"/>
                <a:cs typeface="Lucida Sans Unicode"/>
              </a:rPr>
              <a:t> </a:t>
            </a:r>
            <a:r>
              <a:rPr sz="2750" spc="-45" dirty="0">
                <a:latin typeface="Lucida Sans Unicode"/>
                <a:cs typeface="Lucida Sans Unicode"/>
              </a:rPr>
              <a:t>have</a:t>
            </a:r>
            <a:r>
              <a:rPr sz="2750" spc="-275" dirty="0">
                <a:latin typeface="Lucida Sans Unicode"/>
                <a:cs typeface="Lucida Sans Unicode"/>
              </a:rPr>
              <a:t> </a:t>
            </a:r>
            <a:r>
              <a:rPr sz="2750" spc="-10" dirty="0">
                <a:latin typeface="Lucida Sans Unicode"/>
                <a:cs typeface="Lucida Sans Unicode"/>
              </a:rPr>
              <a:t>successfully </a:t>
            </a:r>
            <a:r>
              <a:rPr sz="2750" spc="-85" dirty="0">
                <a:latin typeface="Lucida Sans Unicode"/>
                <a:cs typeface="Lucida Sans Unicode"/>
              </a:rPr>
              <a:t>implemented</a:t>
            </a:r>
            <a:r>
              <a:rPr sz="2750" spc="-260" dirty="0">
                <a:latin typeface="Lucida Sans Unicode"/>
                <a:cs typeface="Lucida Sans Unicode"/>
              </a:rPr>
              <a:t> </a:t>
            </a:r>
            <a:r>
              <a:rPr sz="2750" spc="125" dirty="0">
                <a:latin typeface="Lucida Sans Unicode"/>
                <a:cs typeface="Lucida Sans Unicode"/>
              </a:rPr>
              <a:t>CSR</a:t>
            </a:r>
            <a:r>
              <a:rPr sz="2750" spc="-254" dirty="0">
                <a:latin typeface="Lucida Sans Unicode"/>
                <a:cs typeface="Lucida Sans Unicode"/>
              </a:rPr>
              <a:t> </a:t>
            </a:r>
            <a:r>
              <a:rPr sz="2750" spc="-60" dirty="0">
                <a:latin typeface="Lucida Sans Unicode"/>
                <a:cs typeface="Lucida Sans Unicode"/>
              </a:rPr>
              <a:t>initiatives,</a:t>
            </a:r>
            <a:r>
              <a:rPr sz="2750" spc="-254" dirty="0">
                <a:latin typeface="Lucida Sans Unicode"/>
                <a:cs typeface="Lucida Sans Unicode"/>
              </a:rPr>
              <a:t> </a:t>
            </a:r>
            <a:r>
              <a:rPr sz="2750" spc="-45" dirty="0">
                <a:latin typeface="Lucida Sans Unicode"/>
                <a:cs typeface="Lucida Sans Unicode"/>
              </a:rPr>
              <a:t>showcasing</a:t>
            </a:r>
            <a:r>
              <a:rPr sz="2750" spc="-260" dirty="0">
                <a:latin typeface="Lucida Sans Unicode"/>
                <a:cs typeface="Lucida Sans Unicode"/>
              </a:rPr>
              <a:t> </a:t>
            </a:r>
            <a:r>
              <a:rPr sz="2750" spc="-20" dirty="0">
                <a:latin typeface="Lucida Sans Unicode"/>
                <a:cs typeface="Lucida Sans Unicode"/>
              </a:rPr>
              <a:t>best</a:t>
            </a:r>
            <a:endParaRPr sz="275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9829" y="4794986"/>
            <a:ext cx="1784159" cy="35811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955470" y="4794821"/>
            <a:ext cx="1137920" cy="358775"/>
          </a:xfrm>
          <a:custGeom>
            <a:avLst/>
            <a:gdLst/>
            <a:ahLst/>
            <a:cxnLst/>
            <a:rect l="l" t="t" r="r" b="b"/>
            <a:pathLst>
              <a:path w="1137920" h="358775">
                <a:moveTo>
                  <a:pt x="40525" y="5334"/>
                </a:moveTo>
                <a:lnTo>
                  <a:pt x="0" y="5334"/>
                </a:lnTo>
                <a:lnTo>
                  <a:pt x="0" y="273697"/>
                </a:lnTo>
                <a:lnTo>
                  <a:pt x="40525" y="273697"/>
                </a:lnTo>
                <a:lnTo>
                  <a:pt x="40525" y="5334"/>
                </a:lnTo>
                <a:close/>
              </a:path>
              <a:path w="1137920" h="358775">
                <a:moveTo>
                  <a:pt x="116624" y="68745"/>
                </a:moveTo>
                <a:lnTo>
                  <a:pt x="78600" y="68745"/>
                </a:lnTo>
                <a:lnTo>
                  <a:pt x="78600" y="273697"/>
                </a:lnTo>
                <a:lnTo>
                  <a:pt x="119291" y="273697"/>
                </a:lnTo>
                <a:lnTo>
                  <a:pt x="119377" y="169329"/>
                </a:lnTo>
                <a:lnTo>
                  <a:pt x="119500" y="162644"/>
                </a:lnTo>
                <a:lnTo>
                  <a:pt x="128041" y="124180"/>
                </a:lnTo>
                <a:lnTo>
                  <a:pt x="160197" y="103327"/>
                </a:lnTo>
                <a:lnTo>
                  <a:pt x="243180" y="103327"/>
                </a:lnTo>
                <a:lnTo>
                  <a:pt x="242510" y="102040"/>
                </a:lnTo>
                <a:lnTo>
                  <a:pt x="238825" y="96259"/>
                </a:lnTo>
                <a:lnTo>
                  <a:pt x="234637" y="90811"/>
                </a:lnTo>
                <a:lnTo>
                  <a:pt x="229946" y="85699"/>
                </a:lnTo>
                <a:lnTo>
                  <a:pt x="228854" y="84709"/>
                </a:lnTo>
                <a:lnTo>
                  <a:pt x="115189" y="84709"/>
                </a:lnTo>
                <a:lnTo>
                  <a:pt x="116624" y="68745"/>
                </a:lnTo>
                <a:close/>
              </a:path>
              <a:path w="1137920" h="358775">
                <a:moveTo>
                  <a:pt x="243180" y="103327"/>
                </a:moveTo>
                <a:lnTo>
                  <a:pt x="177114" y="103327"/>
                </a:lnTo>
                <a:lnTo>
                  <a:pt x="184454" y="104889"/>
                </a:lnTo>
                <a:lnTo>
                  <a:pt x="196265" y="111023"/>
                </a:lnTo>
                <a:lnTo>
                  <a:pt x="201117" y="115404"/>
                </a:lnTo>
                <a:lnTo>
                  <a:pt x="204901" y="121145"/>
                </a:lnTo>
                <a:lnTo>
                  <a:pt x="208749" y="126885"/>
                </a:lnTo>
                <a:lnTo>
                  <a:pt x="216179" y="169329"/>
                </a:lnTo>
                <a:lnTo>
                  <a:pt x="216179" y="273697"/>
                </a:lnTo>
                <a:lnTo>
                  <a:pt x="256870" y="273697"/>
                </a:lnTo>
                <a:lnTo>
                  <a:pt x="256870" y="161671"/>
                </a:lnTo>
                <a:lnTo>
                  <a:pt x="256703" y="154901"/>
                </a:lnTo>
                <a:lnTo>
                  <a:pt x="248448" y="114472"/>
                </a:lnTo>
                <a:lnTo>
                  <a:pt x="245694" y="108153"/>
                </a:lnTo>
                <a:lnTo>
                  <a:pt x="243180" y="103327"/>
                </a:lnTo>
                <a:close/>
              </a:path>
              <a:path w="1137920" h="358775">
                <a:moveTo>
                  <a:pt x="173240" y="64008"/>
                </a:moveTo>
                <a:lnTo>
                  <a:pt x="128333" y="75285"/>
                </a:lnTo>
                <a:lnTo>
                  <a:pt x="115189" y="84709"/>
                </a:lnTo>
                <a:lnTo>
                  <a:pt x="228854" y="84709"/>
                </a:lnTo>
                <a:lnTo>
                  <a:pt x="190709" y="65473"/>
                </a:lnTo>
                <a:lnTo>
                  <a:pt x="173240" y="64008"/>
                </a:lnTo>
                <a:close/>
              </a:path>
              <a:path w="1137920" h="358775">
                <a:moveTo>
                  <a:pt x="492721" y="63500"/>
                </a:moveTo>
                <a:lnTo>
                  <a:pt x="452343" y="71242"/>
                </a:lnTo>
                <a:lnTo>
                  <a:pt x="421438" y="93592"/>
                </a:lnTo>
                <a:lnTo>
                  <a:pt x="401993" y="127768"/>
                </a:lnTo>
                <a:lnTo>
                  <a:pt x="395414" y="171056"/>
                </a:lnTo>
                <a:lnTo>
                  <a:pt x="396120" y="185884"/>
                </a:lnTo>
                <a:lnTo>
                  <a:pt x="406933" y="226542"/>
                </a:lnTo>
                <a:lnTo>
                  <a:pt x="430123" y="257266"/>
                </a:lnTo>
                <a:lnTo>
                  <a:pt x="464413" y="275437"/>
                </a:lnTo>
                <a:lnTo>
                  <a:pt x="492721" y="278942"/>
                </a:lnTo>
                <a:lnTo>
                  <a:pt x="507436" y="278066"/>
                </a:lnTo>
                <a:lnTo>
                  <a:pt x="545033" y="265176"/>
                </a:lnTo>
                <a:lnTo>
                  <a:pt x="571522" y="239534"/>
                </a:lnTo>
                <a:lnTo>
                  <a:pt x="492721" y="239534"/>
                </a:lnTo>
                <a:lnTo>
                  <a:pt x="479903" y="238374"/>
                </a:lnTo>
                <a:lnTo>
                  <a:pt x="445376" y="211202"/>
                </a:lnTo>
                <a:lnTo>
                  <a:pt x="437489" y="171056"/>
                </a:lnTo>
                <a:lnTo>
                  <a:pt x="437870" y="160988"/>
                </a:lnTo>
                <a:lnTo>
                  <a:pt x="451186" y="121338"/>
                </a:lnTo>
                <a:lnTo>
                  <a:pt x="492721" y="102908"/>
                </a:lnTo>
                <a:lnTo>
                  <a:pt x="571471" y="102908"/>
                </a:lnTo>
                <a:lnTo>
                  <a:pt x="564694" y="93910"/>
                </a:lnTo>
                <a:lnTo>
                  <a:pt x="533862" y="71338"/>
                </a:lnTo>
                <a:lnTo>
                  <a:pt x="507535" y="64371"/>
                </a:lnTo>
                <a:lnTo>
                  <a:pt x="492721" y="63500"/>
                </a:lnTo>
                <a:close/>
              </a:path>
              <a:path w="1137920" h="358775">
                <a:moveTo>
                  <a:pt x="347472" y="105575"/>
                </a:moveTo>
                <a:lnTo>
                  <a:pt x="306946" y="105575"/>
                </a:lnTo>
                <a:lnTo>
                  <a:pt x="306946" y="273697"/>
                </a:lnTo>
                <a:lnTo>
                  <a:pt x="347472" y="273697"/>
                </a:lnTo>
                <a:lnTo>
                  <a:pt x="347472" y="105575"/>
                </a:lnTo>
                <a:close/>
              </a:path>
              <a:path w="1137920" h="358775">
                <a:moveTo>
                  <a:pt x="571471" y="102908"/>
                </a:moveTo>
                <a:lnTo>
                  <a:pt x="492721" y="102908"/>
                </a:lnTo>
                <a:lnTo>
                  <a:pt x="505811" y="104037"/>
                </a:lnTo>
                <a:lnTo>
                  <a:pt x="517115" y="107424"/>
                </a:lnTo>
                <a:lnTo>
                  <a:pt x="544691" y="142527"/>
                </a:lnTo>
                <a:lnTo>
                  <a:pt x="548132" y="171056"/>
                </a:lnTo>
                <a:lnTo>
                  <a:pt x="547277" y="185884"/>
                </a:lnTo>
                <a:lnTo>
                  <a:pt x="526715" y="229086"/>
                </a:lnTo>
                <a:lnTo>
                  <a:pt x="492721" y="239534"/>
                </a:lnTo>
                <a:lnTo>
                  <a:pt x="571522" y="239534"/>
                </a:lnTo>
                <a:lnTo>
                  <a:pt x="587390" y="200840"/>
                </a:lnTo>
                <a:lnTo>
                  <a:pt x="590296" y="171056"/>
                </a:lnTo>
                <a:lnTo>
                  <a:pt x="589574" y="155942"/>
                </a:lnTo>
                <a:lnTo>
                  <a:pt x="587411" y="141670"/>
                </a:lnTo>
                <a:lnTo>
                  <a:pt x="583807" y="128238"/>
                </a:lnTo>
                <a:lnTo>
                  <a:pt x="578764" y="115646"/>
                </a:lnTo>
                <a:lnTo>
                  <a:pt x="572384" y="104120"/>
                </a:lnTo>
                <a:lnTo>
                  <a:pt x="571471" y="102908"/>
                </a:lnTo>
                <a:close/>
              </a:path>
              <a:path w="1137920" h="358775">
                <a:moveTo>
                  <a:pt x="399453" y="68745"/>
                </a:moveTo>
                <a:lnTo>
                  <a:pt x="273989" y="68745"/>
                </a:lnTo>
                <a:lnTo>
                  <a:pt x="273989" y="105575"/>
                </a:lnTo>
                <a:lnTo>
                  <a:pt x="399453" y="105575"/>
                </a:lnTo>
                <a:lnTo>
                  <a:pt x="399453" y="68745"/>
                </a:lnTo>
                <a:close/>
              </a:path>
              <a:path w="1137920" h="358775">
                <a:moveTo>
                  <a:pt x="399453" y="0"/>
                </a:moveTo>
                <a:lnTo>
                  <a:pt x="362673" y="0"/>
                </a:lnTo>
                <a:lnTo>
                  <a:pt x="357365" y="342"/>
                </a:lnTo>
                <a:lnTo>
                  <a:pt x="316496" y="20739"/>
                </a:lnTo>
                <a:lnTo>
                  <a:pt x="306946" y="56730"/>
                </a:lnTo>
                <a:lnTo>
                  <a:pt x="306946" y="68745"/>
                </a:lnTo>
                <a:lnTo>
                  <a:pt x="347472" y="68745"/>
                </a:lnTo>
                <a:lnTo>
                  <a:pt x="347472" y="50876"/>
                </a:lnTo>
                <a:lnTo>
                  <a:pt x="349199" y="45021"/>
                </a:lnTo>
                <a:lnTo>
                  <a:pt x="352640" y="41643"/>
                </a:lnTo>
                <a:lnTo>
                  <a:pt x="356082" y="38201"/>
                </a:lnTo>
                <a:lnTo>
                  <a:pt x="361734" y="36474"/>
                </a:lnTo>
                <a:lnTo>
                  <a:pt x="399453" y="36474"/>
                </a:lnTo>
                <a:lnTo>
                  <a:pt x="399453" y="0"/>
                </a:lnTo>
                <a:close/>
              </a:path>
              <a:path w="1137920" h="358775">
                <a:moveTo>
                  <a:pt x="811580" y="68745"/>
                </a:moveTo>
                <a:lnTo>
                  <a:pt x="768299" y="68745"/>
                </a:lnTo>
                <a:lnTo>
                  <a:pt x="848575" y="266052"/>
                </a:lnTo>
                <a:lnTo>
                  <a:pt x="814590" y="358279"/>
                </a:lnTo>
                <a:lnTo>
                  <a:pt x="856056" y="358279"/>
                </a:lnTo>
                <a:lnTo>
                  <a:pt x="870388" y="319735"/>
                </a:lnTo>
                <a:lnTo>
                  <a:pt x="910404" y="212077"/>
                </a:lnTo>
                <a:lnTo>
                  <a:pt x="868870" y="212077"/>
                </a:lnTo>
                <a:lnTo>
                  <a:pt x="811580" y="68745"/>
                </a:lnTo>
                <a:close/>
              </a:path>
              <a:path w="1137920" h="358775">
                <a:moveTo>
                  <a:pt x="870426" y="319684"/>
                </a:moveTo>
                <a:close/>
              </a:path>
              <a:path w="1137920" h="358775">
                <a:moveTo>
                  <a:pt x="641261" y="204089"/>
                </a:moveTo>
                <a:lnTo>
                  <a:pt x="600811" y="210972"/>
                </a:lnTo>
                <a:lnTo>
                  <a:pt x="605312" y="227738"/>
                </a:lnTo>
                <a:lnTo>
                  <a:pt x="611919" y="241990"/>
                </a:lnTo>
                <a:lnTo>
                  <a:pt x="644113" y="269867"/>
                </a:lnTo>
                <a:lnTo>
                  <a:pt x="690994" y="278777"/>
                </a:lnTo>
                <a:lnTo>
                  <a:pt x="708837" y="277701"/>
                </a:lnTo>
                <a:lnTo>
                  <a:pt x="750963" y="261569"/>
                </a:lnTo>
                <a:lnTo>
                  <a:pt x="767931" y="240576"/>
                </a:lnTo>
                <a:lnTo>
                  <a:pt x="692365" y="240576"/>
                </a:lnTo>
                <a:lnTo>
                  <a:pt x="682785" y="240059"/>
                </a:lnTo>
                <a:lnTo>
                  <a:pt x="648357" y="221127"/>
                </a:lnTo>
                <a:lnTo>
                  <a:pt x="644325" y="213339"/>
                </a:lnTo>
                <a:lnTo>
                  <a:pt x="641261" y="204089"/>
                </a:lnTo>
                <a:close/>
              </a:path>
              <a:path w="1137920" h="358775">
                <a:moveTo>
                  <a:pt x="687463" y="63500"/>
                </a:moveTo>
                <a:lnTo>
                  <a:pt x="646684" y="70904"/>
                </a:lnTo>
                <a:lnTo>
                  <a:pt x="613782" y="99706"/>
                </a:lnTo>
                <a:lnTo>
                  <a:pt x="607992" y="127076"/>
                </a:lnTo>
                <a:lnTo>
                  <a:pt x="608330" y="132606"/>
                </a:lnTo>
                <a:lnTo>
                  <a:pt x="631027" y="166319"/>
                </a:lnTo>
                <a:lnTo>
                  <a:pt x="668216" y="181521"/>
                </a:lnTo>
                <a:lnTo>
                  <a:pt x="691875" y="188248"/>
                </a:lnTo>
                <a:lnTo>
                  <a:pt x="701338" y="191074"/>
                </a:lnTo>
                <a:lnTo>
                  <a:pt x="729107" y="203835"/>
                </a:lnTo>
                <a:lnTo>
                  <a:pt x="730885" y="206298"/>
                </a:lnTo>
                <a:lnTo>
                  <a:pt x="731774" y="209715"/>
                </a:lnTo>
                <a:lnTo>
                  <a:pt x="731774" y="222046"/>
                </a:lnTo>
                <a:lnTo>
                  <a:pt x="692365" y="240576"/>
                </a:lnTo>
                <a:lnTo>
                  <a:pt x="767931" y="240576"/>
                </a:lnTo>
                <a:lnTo>
                  <a:pt x="772014" y="228170"/>
                </a:lnTo>
                <a:lnTo>
                  <a:pt x="773417" y="213728"/>
                </a:lnTo>
                <a:lnTo>
                  <a:pt x="772950" y="205574"/>
                </a:lnTo>
                <a:lnTo>
                  <a:pt x="749767" y="169355"/>
                </a:lnTo>
                <a:lnTo>
                  <a:pt x="711823" y="153738"/>
                </a:lnTo>
                <a:lnTo>
                  <a:pt x="688705" y="147551"/>
                </a:lnTo>
                <a:lnTo>
                  <a:pt x="679783" y="145026"/>
                </a:lnTo>
                <a:lnTo>
                  <a:pt x="648830" y="127076"/>
                </a:lnTo>
                <a:lnTo>
                  <a:pt x="648830" y="117386"/>
                </a:lnTo>
                <a:lnTo>
                  <a:pt x="686943" y="101701"/>
                </a:lnTo>
                <a:lnTo>
                  <a:pt x="765020" y="101701"/>
                </a:lnTo>
                <a:lnTo>
                  <a:pt x="764430" y="100408"/>
                </a:lnTo>
                <a:lnTo>
                  <a:pt x="728929" y="71069"/>
                </a:lnTo>
                <a:lnTo>
                  <a:pt x="698670" y="63973"/>
                </a:lnTo>
                <a:lnTo>
                  <a:pt x="687463" y="63500"/>
                </a:lnTo>
                <a:close/>
              </a:path>
              <a:path w="1137920" h="358775">
                <a:moveTo>
                  <a:pt x="963688" y="68745"/>
                </a:moveTo>
                <a:lnTo>
                  <a:pt x="921715" y="68745"/>
                </a:lnTo>
                <a:lnTo>
                  <a:pt x="868870" y="212077"/>
                </a:lnTo>
                <a:lnTo>
                  <a:pt x="910404" y="212077"/>
                </a:lnTo>
                <a:lnTo>
                  <a:pt x="963688" y="68745"/>
                </a:lnTo>
                <a:close/>
              </a:path>
              <a:path w="1137920" h="358775">
                <a:moveTo>
                  <a:pt x="765020" y="101701"/>
                </a:moveTo>
                <a:lnTo>
                  <a:pt x="686943" y="101701"/>
                </a:lnTo>
                <a:lnTo>
                  <a:pt x="696148" y="102368"/>
                </a:lnTo>
                <a:lnTo>
                  <a:pt x="704410" y="104024"/>
                </a:lnTo>
                <a:lnTo>
                  <a:pt x="733234" y="139560"/>
                </a:lnTo>
                <a:lnTo>
                  <a:pt x="773671" y="132334"/>
                </a:lnTo>
                <a:lnTo>
                  <a:pt x="771699" y="120239"/>
                </a:lnTo>
                <a:lnTo>
                  <a:pt x="768619" y="109597"/>
                </a:lnTo>
                <a:lnTo>
                  <a:pt x="765020" y="101701"/>
                </a:lnTo>
                <a:close/>
              </a:path>
              <a:path w="1137920" h="358775">
                <a:moveTo>
                  <a:pt x="1005141" y="204089"/>
                </a:moveTo>
                <a:lnTo>
                  <a:pt x="964692" y="210972"/>
                </a:lnTo>
                <a:lnTo>
                  <a:pt x="969192" y="227738"/>
                </a:lnTo>
                <a:lnTo>
                  <a:pt x="975799" y="241990"/>
                </a:lnTo>
                <a:lnTo>
                  <a:pt x="1007993" y="269867"/>
                </a:lnTo>
                <a:lnTo>
                  <a:pt x="1054874" y="278777"/>
                </a:lnTo>
                <a:lnTo>
                  <a:pt x="1072717" y="277701"/>
                </a:lnTo>
                <a:lnTo>
                  <a:pt x="1114844" y="261569"/>
                </a:lnTo>
                <a:lnTo>
                  <a:pt x="1131811" y="240576"/>
                </a:lnTo>
                <a:lnTo>
                  <a:pt x="1056246" y="240576"/>
                </a:lnTo>
                <a:lnTo>
                  <a:pt x="1046664" y="240059"/>
                </a:lnTo>
                <a:lnTo>
                  <a:pt x="1012237" y="221127"/>
                </a:lnTo>
                <a:lnTo>
                  <a:pt x="1008206" y="213339"/>
                </a:lnTo>
                <a:lnTo>
                  <a:pt x="1005141" y="204089"/>
                </a:lnTo>
                <a:close/>
              </a:path>
              <a:path w="1137920" h="358775">
                <a:moveTo>
                  <a:pt x="1051344" y="63500"/>
                </a:moveTo>
                <a:lnTo>
                  <a:pt x="1010564" y="70904"/>
                </a:lnTo>
                <a:lnTo>
                  <a:pt x="977662" y="99706"/>
                </a:lnTo>
                <a:lnTo>
                  <a:pt x="971873" y="127076"/>
                </a:lnTo>
                <a:lnTo>
                  <a:pt x="972210" y="132606"/>
                </a:lnTo>
                <a:lnTo>
                  <a:pt x="994907" y="166319"/>
                </a:lnTo>
                <a:lnTo>
                  <a:pt x="1032091" y="181521"/>
                </a:lnTo>
                <a:lnTo>
                  <a:pt x="1055756" y="188248"/>
                </a:lnTo>
                <a:lnTo>
                  <a:pt x="1065218" y="191074"/>
                </a:lnTo>
                <a:lnTo>
                  <a:pt x="1092987" y="203835"/>
                </a:lnTo>
                <a:lnTo>
                  <a:pt x="1094765" y="206298"/>
                </a:lnTo>
                <a:lnTo>
                  <a:pt x="1095654" y="209715"/>
                </a:lnTo>
                <a:lnTo>
                  <a:pt x="1095654" y="222046"/>
                </a:lnTo>
                <a:lnTo>
                  <a:pt x="1056246" y="240576"/>
                </a:lnTo>
                <a:lnTo>
                  <a:pt x="1131811" y="240576"/>
                </a:lnTo>
                <a:lnTo>
                  <a:pt x="1135894" y="228170"/>
                </a:lnTo>
                <a:lnTo>
                  <a:pt x="1137297" y="213728"/>
                </a:lnTo>
                <a:lnTo>
                  <a:pt x="1136830" y="205574"/>
                </a:lnTo>
                <a:lnTo>
                  <a:pt x="1113652" y="169355"/>
                </a:lnTo>
                <a:lnTo>
                  <a:pt x="1075705" y="153738"/>
                </a:lnTo>
                <a:lnTo>
                  <a:pt x="1052586" y="147551"/>
                </a:lnTo>
                <a:lnTo>
                  <a:pt x="1043663" y="145026"/>
                </a:lnTo>
                <a:lnTo>
                  <a:pt x="1012710" y="127076"/>
                </a:lnTo>
                <a:lnTo>
                  <a:pt x="1012710" y="117386"/>
                </a:lnTo>
                <a:lnTo>
                  <a:pt x="1050823" y="101701"/>
                </a:lnTo>
                <a:lnTo>
                  <a:pt x="1128895" y="101701"/>
                </a:lnTo>
                <a:lnTo>
                  <a:pt x="1128305" y="100408"/>
                </a:lnTo>
                <a:lnTo>
                  <a:pt x="1092809" y="71069"/>
                </a:lnTo>
                <a:lnTo>
                  <a:pt x="1062550" y="63973"/>
                </a:lnTo>
                <a:lnTo>
                  <a:pt x="1051344" y="63500"/>
                </a:lnTo>
                <a:close/>
              </a:path>
              <a:path w="1137920" h="358775">
                <a:moveTo>
                  <a:pt x="1128895" y="101701"/>
                </a:moveTo>
                <a:lnTo>
                  <a:pt x="1050823" y="101701"/>
                </a:lnTo>
                <a:lnTo>
                  <a:pt x="1060029" y="102368"/>
                </a:lnTo>
                <a:lnTo>
                  <a:pt x="1068290" y="104024"/>
                </a:lnTo>
                <a:lnTo>
                  <a:pt x="1097114" y="139560"/>
                </a:lnTo>
                <a:lnTo>
                  <a:pt x="1137551" y="132334"/>
                </a:lnTo>
                <a:lnTo>
                  <a:pt x="1135577" y="120239"/>
                </a:lnTo>
                <a:lnTo>
                  <a:pt x="1132495" y="109597"/>
                </a:lnTo>
                <a:lnTo>
                  <a:pt x="1128895" y="101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7411" y="4602429"/>
            <a:ext cx="6332220" cy="1073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  <a:tabLst>
                <a:tab pos="5706110" algn="l"/>
              </a:tabLst>
            </a:pPr>
            <a:r>
              <a:rPr sz="2750" spc="-30" dirty="0">
                <a:latin typeface="Lucida Sans Unicode"/>
                <a:cs typeface="Lucida Sans Unicode"/>
              </a:rPr>
              <a:t>practices.</a:t>
            </a:r>
            <a:r>
              <a:rPr sz="2750" spc="-275" dirty="0">
                <a:latin typeface="Lucida Sans Unicode"/>
                <a:cs typeface="Lucida Sans Unicode"/>
              </a:rPr>
              <a:t> </a:t>
            </a:r>
            <a:r>
              <a:rPr sz="2750" spc="-114" dirty="0">
                <a:latin typeface="Lucida Sans Unicode"/>
                <a:cs typeface="Lucida Sans Unicode"/>
              </a:rPr>
              <a:t>For</a:t>
            </a:r>
            <a:r>
              <a:rPr sz="2750" spc="-270" dirty="0">
                <a:latin typeface="Lucida Sans Unicode"/>
                <a:cs typeface="Lucida Sans Unicode"/>
              </a:rPr>
              <a:t> </a:t>
            </a:r>
            <a:r>
              <a:rPr sz="2750" spc="-10" dirty="0">
                <a:latin typeface="Lucida Sans Unicode"/>
                <a:cs typeface="Lucida Sans Unicode"/>
              </a:rPr>
              <a:t>instance,</a:t>
            </a:r>
            <a:r>
              <a:rPr sz="2750" dirty="0">
                <a:latin typeface="Lucida Sans Unicode"/>
                <a:cs typeface="Lucida Sans Unicode"/>
              </a:rPr>
              <a:t>	</a:t>
            </a:r>
            <a:r>
              <a:rPr sz="2750" spc="-60" dirty="0">
                <a:latin typeface="Lucida Sans Unicode"/>
                <a:cs typeface="Lucida Sans Unicode"/>
              </a:rPr>
              <a:t>and made</a:t>
            </a:r>
            <a:r>
              <a:rPr sz="2750" spc="-254" dirty="0">
                <a:latin typeface="Lucida Sans Unicode"/>
                <a:cs typeface="Lucida Sans Unicode"/>
              </a:rPr>
              <a:t> </a:t>
            </a:r>
            <a:r>
              <a:rPr sz="2750" spc="-50" dirty="0">
                <a:latin typeface="Lucida Sans Unicode"/>
                <a:cs typeface="Lucida Sans Unicode"/>
              </a:rPr>
              <a:t>signiﬁcant</a:t>
            </a:r>
            <a:r>
              <a:rPr sz="2750" spc="-250" dirty="0">
                <a:latin typeface="Lucida Sans Unicode"/>
                <a:cs typeface="Lucida Sans Unicode"/>
              </a:rPr>
              <a:t> </a:t>
            </a:r>
            <a:r>
              <a:rPr sz="2750" spc="-55" dirty="0">
                <a:latin typeface="Lucida Sans Unicode"/>
                <a:cs typeface="Lucida Sans Unicode"/>
              </a:rPr>
              <a:t>contributions</a:t>
            </a:r>
            <a:r>
              <a:rPr sz="2750" spc="-250" dirty="0">
                <a:latin typeface="Lucida Sans Unicode"/>
                <a:cs typeface="Lucida Sans Unicode"/>
              </a:rPr>
              <a:t> </a:t>
            </a:r>
            <a:r>
              <a:rPr sz="2750" spc="-25" dirty="0">
                <a:latin typeface="Lucida Sans Unicode"/>
                <a:cs typeface="Lucida Sans Unicode"/>
              </a:rPr>
              <a:t>to</a:t>
            </a:r>
            <a:endParaRPr sz="275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712" y="5322227"/>
            <a:ext cx="1634337" cy="2754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19502" y="4602429"/>
            <a:ext cx="1232535" cy="1073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0530">
              <a:lnSpc>
                <a:spcPct val="125000"/>
              </a:lnSpc>
              <a:spcBef>
                <a:spcPts val="95"/>
              </a:spcBef>
            </a:pPr>
            <a:r>
              <a:rPr sz="2750" spc="-35" dirty="0">
                <a:latin typeface="Lucida Sans Unicode"/>
                <a:cs typeface="Lucida Sans Unicode"/>
              </a:rPr>
              <a:t>have </a:t>
            </a:r>
            <a:r>
              <a:rPr sz="2750" spc="-25" dirty="0">
                <a:latin typeface="Lucida Sans Unicode"/>
                <a:cs typeface="Lucida Sans Unicode"/>
              </a:rPr>
              <a:t>and</a:t>
            </a:r>
            <a:endParaRPr sz="275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4634" y="5852096"/>
            <a:ext cx="1735137" cy="27894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37411" y="5659704"/>
            <a:ext cx="7364730" cy="1073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59585">
              <a:lnSpc>
                <a:spcPct val="125000"/>
              </a:lnSpc>
              <a:spcBef>
                <a:spcPts val="95"/>
              </a:spcBef>
            </a:pPr>
            <a:r>
              <a:rPr sz="2750" spc="-140" dirty="0">
                <a:latin typeface="Lucida Sans Unicode"/>
                <a:cs typeface="Lucida Sans Unicode"/>
              </a:rPr>
              <a:t>,</a:t>
            </a:r>
            <a:r>
              <a:rPr sz="2750" spc="-280" dirty="0">
                <a:latin typeface="Lucida Sans Unicode"/>
                <a:cs typeface="Lucida Sans Unicode"/>
              </a:rPr>
              <a:t> </a:t>
            </a:r>
            <a:r>
              <a:rPr sz="2750" spc="-160" dirty="0">
                <a:latin typeface="Lucida Sans Unicode"/>
                <a:cs typeface="Lucida Sans Unicode"/>
              </a:rPr>
              <a:t>seing</a:t>
            </a:r>
            <a:r>
              <a:rPr sz="2750" spc="-280" dirty="0">
                <a:latin typeface="Lucida Sans Unicode"/>
                <a:cs typeface="Lucida Sans Unicode"/>
              </a:rPr>
              <a:t> </a:t>
            </a:r>
            <a:r>
              <a:rPr sz="2750" spc="-75" dirty="0">
                <a:latin typeface="Lucida Sans Unicode"/>
                <a:cs typeface="Lucida Sans Unicode"/>
              </a:rPr>
              <a:t>benchmarks</a:t>
            </a:r>
            <a:r>
              <a:rPr sz="2750" spc="-275" dirty="0">
                <a:latin typeface="Lucida Sans Unicode"/>
                <a:cs typeface="Lucida Sans Unicode"/>
              </a:rPr>
              <a:t> </a:t>
            </a:r>
            <a:r>
              <a:rPr sz="2750" spc="-100" dirty="0">
                <a:latin typeface="Lucida Sans Unicode"/>
                <a:cs typeface="Lucida Sans Unicode"/>
              </a:rPr>
              <a:t>for</a:t>
            </a:r>
            <a:r>
              <a:rPr sz="2750" spc="-280" dirty="0">
                <a:latin typeface="Lucida Sans Unicode"/>
                <a:cs typeface="Lucida Sans Unicode"/>
              </a:rPr>
              <a:t> </a:t>
            </a:r>
            <a:r>
              <a:rPr sz="2750" spc="-20" dirty="0">
                <a:latin typeface="Lucida Sans Unicode"/>
                <a:cs typeface="Lucida Sans Unicode"/>
              </a:rPr>
              <a:t>corporate </a:t>
            </a:r>
            <a:r>
              <a:rPr sz="2750" spc="-25" dirty="0">
                <a:latin typeface="Lucida Sans Unicode"/>
                <a:cs typeface="Lucida Sans Unicode"/>
              </a:rPr>
              <a:t>responsibility.</a:t>
            </a:r>
            <a:endParaRPr sz="275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70310" y="1377302"/>
            <a:ext cx="6172200" cy="8469630"/>
            <a:chOff x="11170310" y="1377302"/>
            <a:chExt cx="6172200" cy="846963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0310" y="1377302"/>
              <a:ext cx="5581637" cy="75342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08833" y="8313060"/>
              <a:ext cx="1533524" cy="1533523"/>
            </a:xfrm>
            <a:prstGeom prst="rect">
              <a:avLst/>
            </a:prstGeom>
          </p:spPr>
        </p:pic>
      </p:grp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419</Words>
  <Application>Microsoft Office PowerPoint</Application>
  <PresentationFormat>Custom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Introduction to CSR in India</vt:lpstr>
      <vt:lpstr>Definition of CSR</vt:lpstr>
      <vt:lpstr>Legal Framework Overview</vt:lpstr>
      <vt:lpstr>Key CSR Regulations</vt:lpstr>
      <vt:lpstr>CSR Policies in India</vt:lpstr>
      <vt:lpstr>Sustainability Guidelines</vt:lpstr>
      <vt:lpstr>CSR Implementation Challenges</vt:lpstr>
      <vt:lpstr>Successful CSR Case Studies</vt:lpstr>
      <vt:lpstr>Future of CSR in India</vt:lpstr>
      <vt:lpstr>Global CSR Trends</vt:lpstr>
      <vt:lpstr>Role of Stakeholders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2</cp:revision>
  <dcterms:created xsi:type="dcterms:W3CDTF">2024-12-07T05:57:07Z</dcterms:created>
  <dcterms:modified xsi:type="dcterms:W3CDTF">2024-12-07T06:43:07Z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2024-12-07T00:00:00Z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2024-12-07T00:00:00Z</vt:filetime>
  </property>
  <property fmtid="{D5CDD505-2E9C-101B-9397-08002B2CF9AE}" pid="5" name="Producer">
    <vt:lpwstr>GPL Ghostscript 10.04.0</vt:lpwstr>
  </property>
</Properties>
</file>