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BB5D-6032-475B-B303-4D200FFCB369}" type="datetimeFigureOut">
              <a:rPr lang="en-US" smtClean="0"/>
              <a:t>12/7/2024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ACDAA-BA00-46A1-9317-32A51425E6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4C2A1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4C2A13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0005-85B4-45BE-BE9C-05DD67B35F7D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C2A1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4C2A13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EC1D-C1D2-4CF8-843F-C6E6F8716E55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C2A1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324C6-0F8F-4372-8FF4-1C98D7BA587A}" type="datetime1">
              <a:rPr lang="en-US" smtClean="0"/>
              <a:t>12/7/2024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4C2A1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74BC-DF42-45EC-A087-58642034267B}" type="datetime1">
              <a:rPr lang="en-US" smtClean="0"/>
              <a:t>12/7/2024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68A20-A446-4679-9C2B-0507284BAD55}" type="datetime1">
              <a:rPr lang="en-US" smtClean="0"/>
              <a:t>12/7/2024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CF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2054" y="1176217"/>
            <a:ext cx="14354911" cy="1662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4C2A1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98866" y="2871749"/>
            <a:ext cx="7849234" cy="3410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4C2A13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EE677-4E65-4A94-B74D-C42D333F2924}" type="datetime1">
              <a:rPr lang="en-US" smtClean="0"/>
              <a:t>12/7/2024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026150" y="476885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corporate social responsibility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22HRM3EC5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83350" y="583565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Corporate social responsibility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263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66" name="Picture 6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  <p:sp>
        <p:nvSpPr>
          <p:cNvPr id="67" name="Footer Placeholder 6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7301" y="10262"/>
            <a:ext cx="7550698" cy="5359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213342"/>
            <a:ext cx="1472285" cy="10744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359" y="762"/>
            <a:ext cx="7962265" cy="3119755"/>
            <a:chOff x="-359" y="762"/>
            <a:chExt cx="7962265" cy="3119755"/>
          </a:xfrm>
        </p:grpSpPr>
        <p:sp>
          <p:nvSpPr>
            <p:cNvPr id="5" name="object 5"/>
            <p:cNvSpPr/>
            <p:nvPr/>
          </p:nvSpPr>
          <p:spPr>
            <a:xfrm>
              <a:off x="0" y="8890"/>
              <a:ext cx="7962265" cy="3111500"/>
            </a:xfrm>
            <a:custGeom>
              <a:avLst/>
              <a:gdLst/>
              <a:ahLst/>
              <a:cxnLst/>
              <a:rect l="l" t="t" r="r" b="b"/>
              <a:pathLst>
                <a:path w="7962265" h="3111500">
                  <a:moveTo>
                    <a:pt x="7899626" y="3022600"/>
                  </a:moveTo>
                  <a:lnTo>
                    <a:pt x="7652052" y="3022600"/>
                  </a:lnTo>
                  <a:lnTo>
                    <a:pt x="7674650" y="3035300"/>
                  </a:lnTo>
                  <a:lnTo>
                    <a:pt x="7696035" y="3035300"/>
                  </a:lnTo>
                  <a:lnTo>
                    <a:pt x="7716138" y="3048000"/>
                  </a:lnTo>
                  <a:lnTo>
                    <a:pt x="7740898" y="3073400"/>
                  </a:lnTo>
                  <a:lnTo>
                    <a:pt x="7764647" y="3086100"/>
                  </a:lnTo>
                  <a:lnTo>
                    <a:pt x="7789342" y="3111500"/>
                  </a:lnTo>
                  <a:lnTo>
                    <a:pt x="7847660" y="3111500"/>
                  </a:lnTo>
                  <a:lnTo>
                    <a:pt x="7860588" y="3098800"/>
                  </a:lnTo>
                  <a:lnTo>
                    <a:pt x="7870410" y="3086100"/>
                  </a:lnTo>
                  <a:lnTo>
                    <a:pt x="7878139" y="3073400"/>
                  </a:lnTo>
                  <a:lnTo>
                    <a:pt x="7894306" y="3035300"/>
                  </a:lnTo>
                  <a:lnTo>
                    <a:pt x="7899626" y="3022600"/>
                  </a:lnTo>
                  <a:close/>
                </a:path>
                <a:path w="7962265" h="3111500">
                  <a:moveTo>
                    <a:pt x="7950405" y="2921000"/>
                  </a:moveTo>
                  <a:lnTo>
                    <a:pt x="7061845" y="2921000"/>
                  </a:lnTo>
                  <a:lnTo>
                    <a:pt x="7271860" y="2971800"/>
                  </a:lnTo>
                  <a:lnTo>
                    <a:pt x="7322136" y="2997200"/>
                  </a:lnTo>
                  <a:lnTo>
                    <a:pt x="7424729" y="3022600"/>
                  </a:lnTo>
                  <a:lnTo>
                    <a:pt x="7479258" y="3035300"/>
                  </a:lnTo>
                  <a:lnTo>
                    <a:pt x="7575954" y="3035300"/>
                  </a:lnTo>
                  <a:lnTo>
                    <a:pt x="7593829" y="3022600"/>
                  </a:lnTo>
                  <a:lnTo>
                    <a:pt x="7899626" y="3022600"/>
                  </a:lnTo>
                  <a:lnTo>
                    <a:pt x="7910267" y="2997200"/>
                  </a:lnTo>
                  <a:lnTo>
                    <a:pt x="7925824" y="2971800"/>
                  </a:lnTo>
                  <a:lnTo>
                    <a:pt x="7940776" y="2933700"/>
                  </a:lnTo>
                  <a:lnTo>
                    <a:pt x="7950405" y="2921000"/>
                  </a:lnTo>
                  <a:close/>
                </a:path>
                <a:path w="7962265" h="3111500">
                  <a:moveTo>
                    <a:pt x="7961654" y="2743200"/>
                  </a:moveTo>
                  <a:lnTo>
                    <a:pt x="6198438" y="2743200"/>
                  </a:lnTo>
                  <a:lnTo>
                    <a:pt x="6229751" y="2768600"/>
                  </a:lnTo>
                  <a:lnTo>
                    <a:pt x="6260753" y="2806700"/>
                  </a:lnTo>
                  <a:lnTo>
                    <a:pt x="6322237" y="2882900"/>
                  </a:lnTo>
                  <a:lnTo>
                    <a:pt x="6353823" y="2921000"/>
                  </a:lnTo>
                  <a:lnTo>
                    <a:pt x="6384857" y="2971800"/>
                  </a:lnTo>
                  <a:lnTo>
                    <a:pt x="6446510" y="3022600"/>
                  </a:lnTo>
                  <a:lnTo>
                    <a:pt x="6515597" y="3022600"/>
                  </a:lnTo>
                  <a:lnTo>
                    <a:pt x="6523113" y="3009900"/>
                  </a:lnTo>
                  <a:lnTo>
                    <a:pt x="6542820" y="3009900"/>
                  </a:lnTo>
                  <a:lnTo>
                    <a:pt x="6550752" y="2997200"/>
                  </a:lnTo>
                  <a:lnTo>
                    <a:pt x="6611670" y="2997200"/>
                  </a:lnTo>
                  <a:lnTo>
                    <a:pt x="6621458" y="2984500"/>
                  </a:lnTo>
                  <a:lnTo>
                    <a:pt x="6623551" y="2959100"/>
                  </a:lnTo>
                  <a:lnTo>
                    <a:pt x="6625643" y="2946400"/>
                  </a:lnTo>
                  <a:lnTo>
                    <a:pt x="6635432" y="2933700"/>
                  </a:lnTo>
                  <a:lnTo>
                    <a:pt x="6642551" y="2921000"/>
                  </a:lnTo>
                  <a:lnTo>
                    <a:pt x="6664858" y="2908300"/>
                  </a:lnTo>
                  <a:lnTo>
                    <a:pt x="6697289" y="2895600"/>
                  </a:lnTo>
                  <a:lnTo>
                    <a:pt x="7961654" y="2895600"/>
                  </a:lnTo>
                  <a:lnTo>
                    <a:pt x="7961654" y="2743200"/>
                  </a:lnTo>
                  <a:close/>
                </a:path>
                <a:path w="7962265" h="3111500">
                  <a:moveTo>
                    <a:pt x="6592047" y="2997200"/>
                  </a:moveTo>
                  <a:lnTo>
                    <a:pt x="6568465" y="2997200"/>
                  </a:lnTo>
                  <a:lnTo>
                    <a:pt x="6574230" y="3009900"/>
                  </a:lnTo>
                  <a:lnTo>
                    <a:pt x="6584329" y="3009900"/>
                  </a:lnTo>
                  <a:lnTo>
                    <a:pt x="6592047" y="2997200"/>
                  </a:lnTo>
                  <a:close/>
                </a:path>
                <a:path w="7962265" h="3111500">
                  <a:moveTo>
                    <a:pt x="1391341" y="2768600"/>
                  </a:moveTo>
                  <a:lnTo>
                    <a:pt x="215212" y="2768600"/>
                  </a:lnTo>
                  <a:lnTo>
                    <a:pt x="238297" y="2781300"/>
                  </a:lnTo>
                  <a:lnTo>
                    <a:pt x="259222" y="2781300"/>
                  </a:lnTo>
                  <a:lnTo>
                    <a:pt x="277177" y="2794000"/>
                  </a:lnTo>
                  <a:lnTo>
                    <a:pt x="304936" y="2806700"/>
                  </a:lnTo>
                  <a:lnTo>
                    <a:pt x="352191" y="2819400"/>
                  </a:lnTo>
                  <a:lnTo>
                    <a:pt x="411197" y="2832100"/>
                  </a:lnTo>
                  <a:lnTo>
                    <a:pt x="474208" y="2844800"/>
                  </a:lnTo>
                  <a:lnTo>
                    <a:pt x="533477" y="2870200"/>
                  </a:lnTo>
                  <a:lnTo>
                    <a:pt x="581261" y="2882900"/>
                  </a:lnTo>
                  <a:lnTo>
                    <a:pt x="609813" y="2895600"/>
                  </a:lnTo>
                  <a:lnTo>
                    <a:pt x="627070" y="2895600"/>
                  </a:lnTo>
                  <a:lnTo>
                    <a:pt x="645813" y="2908300"/>
                  </a:lnTo>
                  <a:lnTo>
                    <a:pt x="665095" y="2908300"/>
                  </a:lnTo>
                  <a:lnTo>
                    <a:pt x="683974" y="2921000"/>
                  </a:lnTo>
                  <a:lnTo>
                    <a:pt x="720998" y="2933700"/>
                  </a:lnTo>
                  <a:lnTo>
                    <a:pt x="752823" y="2946400"/>
                  </a:lnTo>
                  <a:lnTo>
                    <a:pt x="778844" y="2971800"/>
                  </a:lnTo>
                  <a:lnTo>
                    <a:pt x="798452" y="2997200"/>
                  </a:lnTo>
                  <a:lnTo>
                    <a:pt x="838255" y="2997200"/>
                  </a:lnTo>
                  <a:lnTo>
                    <a:pt x="878733" y="2984500"/>
                  </a:lnTo>
                  <a:lnTo>
                    <a:pt x="919750" y="2984500"/>
                  </a:lnTo>
                  <a:lnTo>
                    <a:pt x="961171" y="2971800"/>
                  </a:lnTo>
                  <a:lnTo>
                    <a:pt x="1018578" y="2971800"/>
                  </a:lnTo>
                  <a:lnTo>
                    <a:pt x="1050748" y="2959100"/>
                  </a:lnTo>
                  <a:lnTo>
                    <a:pt x="1087019" y="2946400"/>
                  </a:lnTo>
                  <a:lnTo>
                    <a:pt x="1126935" y="2921000"/>
                  </a:lnTo>
                  <a:lnTo>
                    <a:pt x="1170042" y="2895600"/>
                  </a:lnTo>
                  <a:lnTo>
                    <a:pt x="1215881" y="2870200"/>
                  </a:lnTo>
                  <a:lnTo>
                    <a:pt x="1263997" y="2844800"/>
                  </a:lnTo>
                  <a:lnTo>
                    <a:pt x="1313934" y="2819400"/>
                  </a:lnTo>
                  <a:lnTo>
                    <a:pt x="1365236" y="2781300"/>
                  </a:lnTo>
                  <a:lnTo>
                    <a:pt x="1391341" y="2768600"/>
                  </a:lnTo>
                  <a:close/>
                </a:path>
                <a:path w="7962265" h="3111500">
                  <a:moveTo>
                    <a:pt x="7961654" y="2895600"/>
                  </a:moveTo>
                  <a:lnTo>
                    <a:pt x="6765218" y="2895600"/>
                  </a:lnTo>
                  <a:lnTo>
                    <a:pt x="6793018" y="2908300"/>
                  </a:lnTo>
                  <a:lnTo>
                    <a:pt x="6815281" y="2921000"/>
                  </a:lnTo>
                  <a:lnTo>
                    <a:pt x="6829107" y="2933700"/>
                  </a:lnTo>
                  <a:lnTo>
                    <a:pt x="6860956" y="2921000"/>
                  </a:lnTo>
                  <a:lnTo>
                    <a:pt x="7950405" y="2921000"/>
                  </a:lnTo>
                  <a:lnTo>
                    <a:pt x="7955456" y="2908300"/>
                  </a:lnTo>
                  <a:lnTo>
                    <a:pt x="7961654" y="2908300"/>
                  </a:lnTo>
                  <a:lnTo>
                    <a:pt x="7961654" y="2895600"/>
                  </a:lnTo>
                  <a:close/>
                </a:path>
                <a:path w="7962265" h="3111500">
                  <a:moveTo>
                    <a:pt x="5909432" y="2819400"/>
                  </a:moveTo>
                  <a:lnTo>
                    <a:pt x="5607278" y="2819400"/>
                  </a:lnTo>
                  <a:lnTo>
                    <a:pt x="5615976" y="2832100"/>
                  </a:lnTo>
                  <a:lnTo>
                    <a:pt x="5623931" y="2857500"/>
                  </a:lnTo>
                  <a:lnTo>
                    <a:pt x="5631481" y="2870200"/>
                  </a:lnTo>
                  <a:lnTo>
                    <a:pt x="5638964" y="2882900"/>
                  </a:lnTo>
                  <a:lnTo>
                    <a:pt x="5658434" y="2895600"/>
                  </a:lnTo>
                  <a:lnTo>
                    <a:pt x="5679730" y="2908300"/>
                  </a:lnTo>
                  <a:lnTo>
                    <a:pt x="5767844" y="2908300"/>
                  </a:lnTo>
                  <a:lnTo>
                    <a:pt x="5796138" y="2895600"/>
                  </a:lnTo>
                  <a:lnTo>
                    <a:pt x="5821392" y="2882900"/>
                  </a:lnTo>
                  <a:lnTo>
                    <a:pt x="5844891" y="2857500"/>
                  </a:lnTo>
                  <a:lnTo>
                    <a:pt x="5867920" y="2844800"/>
                  </a:lnTo>
                  <a:lnTo>
                    <a:pt x="5909432" y="2819400"/>
                  </a:lnTo>
                  <a:close/>
                </a:path>
                <a:path w="7962265" h="3111500">
                  <a:moveTo>
                    <a:pt x="7961654" y="2654300"/>
                  </a:moveTo>
                  <a:lnTo>
                    <a:pt x="5134241" y="2654300"/>
                  </a:lnTo>
                  <a:lnTo>
                    <a:pt x="5178129" y="2679700"/>
                  </a:lnTo>
                  <a:lnTo>
                    <a:pt x="5223155" y="2692400"/>
                  </a:lnTo>
                  <a:lnTo>
                    <a:pt x="5452904" y="2819400"/>
                  </a:lnTo>
                  <a:lnTo>
                    <a:pt x="5497289" y="2832100"/>
                  </a:lnTo>
                  <a:lnTo>
                    <a:pt x="5591349" y="2832100"/>
                  </a:lnTo>
                  <a:lnTo>
                    <a:pt x="5607278" y="2819400"/>
                  </a:lnTo>
                  <a:lnTo>
                    <a:pt x="5909432" y="2819400"/>
                  </a:lnTo>
                  <a:lnTo>
                    <a:pt x="5954504" y="2794000"/>
                  </a:lnTo>
                  <a:lnTo>
                    <a:pt x="6002737" y="2768600"/>
                  </a:lnTo>
                  <a:lnTo>
                    <a:pt x="6053729" y="2755900"/>
                  </a:lnTo>
                  <a:lnTo>
                    <a:pt x="6107082" y="2743200"/>
                  </a:lnTo>
                  <a:lnTo>
                    <a:pt x="7961654" y="2743200"/>
                  </a:lnTo>
                  <a:lnTo>
                    <a:pt x="7961654" y="2654300"/>
                  </a:lnTo>
                  <a:close/>
                </a:path>
                <a:path w="7962265" h="3111500">
                  <a:moveTo>
                    <a:pt x="7961654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101680" y="2781300"/>
                  </a:lnTo>
                  <a:lnTo>
                    <a:pt x="165871" y="2768600"/>
                  </a:lnTo>
                  <a:lnTo>
                    <a:pt x="1391341" y="2768600"/>
                  </a:lnTo>
                  <a:lnTo>
                    <a:pt x="1417446" y="2755900"/>
                  </a:lnTo>
                  <a:lnTo>
                    <a:pt x="1470109" y="2717800"/>
                  </a:lnTo>
                  <a:lnTo>
                    <a:pt x="1584118" y="2641600"/>
                  </a:lnTo>
                  <a:lnTo>
                    <a:pt x="1643950" y="2603500"/>
                  </a:lnTo>
                  <a:lnTo>
                    <a:pt x="1701494" y="2565400"/>
                  </a:lnTo>
                  <a:lnTo>
                    <a:pt x="1755981" y="2527300"/>
                  </a:lnTo>
                  <a:lnTo>
                    <a:pt x="1806640" y="2501900"/>
                  </a:lnTo>
                  <a:lnTo>
                    <a:pt x="1852704" y="2463800"/>
                  </a:lnTo>
                  <a:lnTo>
                    <a:pt x="1893402" y="2438400"/>
                  </a:lnTo>
                  <a:lnTo>
                    <a:pt x="1927966" y="2425700"/>
                  </a:lnTo>
                  <a:lnTo>
                    <a:pt x="1955626" y="2400300"/>
                  </a:lnTo>
                  <a:lnTo>
                    <a:pt x="1975612" y="2400300"/>
                  </a:lnTo>
                  <a:lnTo>
                    <a:pt x="1987156" y="2387600"/>
                  </a:lnTo>
                  <a:lnTo>
                    <a:pt x="7961654" y="2387600"/>
                  </a:lnTo>
                  <a:lnTo>
                    <a:pt x="7961654" y="0"/>
                  </a:lnTo>
                  <a:close/>
                </a:path>
                <a:path w="7962265" h="3111500">
                  <a:moveTo>
                    <a:pt x="7961654" y="2438400"/>
                  </a:moveTo>
                  <a:lnTo>
                    <a:pt x="4025550" y="2438400"/>
                  </a:lnTo>
                  <a:lnTo>
                    <a:pt x="4031298" y="2451100"/>
                  </a:lnTo>
                  <a:lnTo>
                    <a:pt x="4032656" y="2451100"/>
                  </a:lnTo>
                  <a:lnTo>
                    <a:pt x="4067928" y="2463800"/>
                  </a:lnTo>
                  <a:lnTo>
                    <a:pt x="4113562" y="2476500"/>
                  </a:lnTo>
                  <a:lnTo>
                    <a:pt x="4165136" y="2501900"/>
                  </a:lnTo>
                  <a:lnTo>
                    <a:pt x="4218230" y="2527300"/>
                  </a:lnTo>
                  <a:lnTo>
                    <a:pt x="4268421" y="2552700"/>
                  </a:lnTo>
                  <a:lnTo>
                    <a:pt x="4311289" y="2578100"/>
                  </a:lnTo>
                  <a:lnTo>
                    <a:pt x="4342412" y="2603500"/>
                  </a:lnTo>
                  <a:lnTo>
                    <a:pt x="4367496" y="2667000"/>
                  </a:lnTo>
                  <a:lnTo>
                    <a:pt x="4378972" y="2692400"/>
                  </a:lnTo>
                  <a:lnTo>
                    <a:pt x="4395849" y="2730500"/>
                  </a:lnTo>
                  <a:lnTo>
                    <a:pt x="4422177" y="2755900"/>
                  </a:lnTo>
                  <a:lnTo>
                    <a:pt x="4433743" y="2768600"/>
                  </a:lnTo>
                  <a:lnTo>
                    <a:pt x="4460652" y="2768600"/>
                  </a:lnTo>
                  <a:lnTo>
                    <a:pt x="4475454" y="2781300"/>
                  </a:lnTo>
                  <a:lnTo>
                    <a:pt x="4564555" y="2755900"/>
                  </a:lnTo>
                  <a:lnTo>
                    <a:pt x="4605258" y="2730500"/>
                  </a:lnTo>
                  <a:lnTo>
                    <a:pt x="4637455" y="2705100"/>
                  </a:lnTo>
                  <a:lnTo>
                    <a:pt x="4951076" y="2705100"/>
                  </a:lnTo>
                  <a:lnTo>
                    <a:pt x="5134241" y="2654300"/>
                  </a:lnTo>
                  <a:lnTo>
                    <a:pt x="7961654" y="2654300"/>
                  </a:lnTo>
                  <a:lnTo>
                    <a:pt x="7961654" y="2438400"/>
                  </a:lnTo>
                  <a:close/>
                </a:path>
                <a:path w="7962265" h="3111500">
                  <a:moveTo>
                    <a:pt x="4795592" y="2705100"/>
                  </a:moveTo>
                  <a:lnTo>
                    <a:pt x="4637455" y="2705100"/>
                  </a:lnTo>
                  <a:lnTo>
                    <a:pt x="4664072" y="2717800"/>
                  </a:lnTo>
                  <a:lnTo>
                    <a:pt x="4691092" y="2717800"/>
                  </a:lnTo>
                  <a:lnTo>
                    <a:pt x="4718653" y="2730500"/>
                  </a:lnTo>
                  <a:lnTo>
                    <a:pt x="4746891" y="2743200"/>
                  </a:lnTo>
                  <a:lnTo>
                    <a:pt x="4754576" y="2730500"/>
                  </a:lnTo>
                  <a:lnTo>
                    <a:pt x="4771642" y="2717800"/>
                  </a:lnTo>
                  <a:lnTo>
                    <a:pt x="4795592" y="2705100"/>
                  </a:lnTo>
                  <a:close/>
                </a:path>
                <a:path w="7962265" h="3111500">
                  <a:moveTo>
                    <a:pt x="4951076" y="2705100"/>
                  </a:moveTo>
                  <a:lnTo>
                    <a:pt x="4865422" y="2705100"/>
                  </a:lnTo>
                  <a:lnTo>
                    <a:pt x="4885996" y="2717800"/>
                  </a:lnTo>
                  <a:lnTo>
                    <a:pt x="4905285" y="2717800"/>
                  </a:lnTo>
                  <a:lnTo>
                    <a:pt x="4951076" y="2705100"/>
                  </a:lnTo>
                  <a:close/>
                </a:path>
                <a:path w="7962265" h="3111500">
                  <a:moveTo>
                    <a:pt x="2960769" y="2540000"/>
                  </a:moveTo>
                  <a:lnTo>
                    <a:pt x="2753944" y="2540000"/>
                  </a:lnTo>
                  <a:lnTo>
                    <a:pt x="2771961" y="2565400"/>
                  </a:lnTo>
                  <a:lnTo>
                    <a:pt x="2791121" y="2578100"/>
                  </a:lnTo>
                  <a:lnTo>
                    <a:pt x="2812574" y="2590800"/>
                  </a:lnTo>
                  <a:lnTo>
                    <a:pt x="2837471" y="2603500"/>
                  </a:lnTo>
                  <a:lnTo>
                    <a:pt x="2847571" y="2616200"/>
                  </a:lnTo>
                  <a:lnTo>
                    <a:pt x="2900502" y="2616200"/>
                  </a:lnTo>
                  <a:lnTo>
                    <a:pt x="2918197" y="2603500"/>
                  </a:lnTo>
                  <a:lnTo>
                    <a:pt x="2933328" y="2603500"/>
                  </a:lnTo>
                  <a:lnTo>
                    <a:pt x="2944748" y="2590800"/>
                  </a:lnTo>
                  <a:lnTo>
                    <a:pt x="2955325" y="2565400"/>
                  </a:lnTo>
                  <a:lnTo>
                    <a:pt x="2960769" y="2540000"/>
                  </a:lnTo>
                  <a:close/>
                </a:path>
                <a:path w="7962265" h="3111500">
                  <a:moveTo>
                    <a:pt x="3457971" y="2501900"/>
                  </a:moveTo>
                  <a:lnTo>
                    <a:pt x="3042665" y="2501900"/>
                  </a:lnTo>
                  <a:lnTo>
                    <a:pt x="3080645" y="2514600"/>
                  </a:lnTo>
                  <a:lnTo>
                    <a:pt x="3121326" y="2552700"/>
                  </a:lnTo>
                  <a:lnTo>
                    <a:pt x="3160116" y="2578100"/>
                  </a:lnTo>
                  <a:lnTo>
                    <a:pt x="3192424" y="2590800"/>
                  </a:lnTo>
                  <a:lnTo>
                    <a:pt x="3198611" y="2590800"/>
                  </a:lnTo>
                  <a:lnTo>
                    <a:pt x="3204127" y="2578100"/>
                  </a:lnTo>
                  <a:lnTo>
                    <a:pt x="3208833" y="2578100"/>
                  </a:lnTo>
                  <a:lnTo>
                    <a:pt x="3212591" y="2565400"/>
                  </a:lnTo>
                  <a:lnTo>
                    <a:pt x="3273112" y="2565400"/>
                  </a:lnTo>
                  <a:lnTo>
                    <a:pt x="3405868" y="2514600"/>
                  </a:lnTo>
                  <a:lnTo>
                    <a:pt x="3457971" y="2501900"/>
                  </a:lnTo>
                  <a:close/>
                </a:path>
                <a:path w="7962265" h="3111500">
                  <a:moveTo>
                    <a:pt x="3273112" y="2565400"/>
                  </a:moveTo>
                  <a:lnTo>
                    <a:pt x="3212591" y="2565400"/>
                  </a:lnTo>
                  <a:lnTo>
                    <a:pt x="3215462" y="2578100"/>
                  </a:lnTo>
                  <a:lnTo>
                    <a:pt x="3222662" y="2578100"/>
                  </a:lnTo>
                  <a:lnTo>
                    <a:pt x="3273112" y="2565400"/>
                  </a:lnTo>
                  <a:close/>
                </a:path>
                <a:path w="7962265" h="3111500">
                  <a:moveTo>
                    <a:pt x="2740269" y="2552700"/>
                  </a:moveTo>
                  <a:lnTo>
                    <a:pt x="2688161" y="2552700"/>
                  </a:lnTo>
                  <a:lnTo>
                    <a:pt x="2701945" y="2565400"/>
                  </a:lnTo>
                  <a:lnTo>
                    <a:pt x="2728840" y="2565400"/>
                  </a:lnTo>
                  <a:lnTo>
                    <a:pt x="2740269" y="2552700"/>
                  </a:lnTo>
                  <a:close/>
                </a:path>
                <a:path w="7962265" h="3111500">
                  <a:moveTo>
                    <a:pt x="3537119" y="2463800"/>
                  </a:moveTo>
                  <a:lnTo>
                    <a:pt x="2597046" y="2463800"/>
                  </a:lnTo>
                  <a:lnTo>
                    <a:pt x="2607792" y="2476500"/>
                  </a:lnTo>
                  <a:lnTo>
                    <a:pt x="2623070" y="2489200"/>
                  </a:lnTo>
                  <a:lnTo>
                    <a:pt x="2635513" y="2514600"/>
                  </a:lnTo>
                  <a:lnTo>
                    <a:pt x="2648493" y="2527300"/>
                  </a:lnTo>
                  <a:lnTo>
                    <a:pt x="2665386" y="2540000"/>
                  </a:lnTo>
                  <a:lnTo>
                    <a:pt x="2675591" y="2552700"/>
                  </a:lnTo>
                  <a:lnTo>
                    <a:pt x="2748997" y="2552700"/>
                  </a:lnTo>
                  <a:lnTo>
                    <a:pt x="2753944" y="2540000"/>
                  </a:lnTo>
                  <a:lnTo>
                    <a:pt x="2960769" y="2540000"/>
                  </a:lnTo>
                  <a:lnTo>
                    <a:pt x="2970262" y="2514600"/>
                  </a:lnTo>
                  <a:lnTo>
                    <a:pt x="2992983" y="2501900"/>
                  </a:lnTo>
                  <a:lnTo>
                    <a:pt x="3457971" y="2501900"/>
                  </a:lnTo>
                  <a:lnTo>
                    <a:pt x="3480422" y="2489200"/>
                  </a:lnTo>
                  <a:lnTo>
                    <a:pt x="3497632" y="2476500"/>
                  </a:lnTo>
                  <a:lnTo>
                    <a:pt x="3537119" y="2463800"/>
                  </a:lnTo>
                  <a:close/>
                </a:path>
                <a:path w="7962265" h="3111500">
                  <a:moveTo>
                    <a:pt x="7961654" y="2387600"/>
                  </a:moveTo>
                  <a:lnTo>
                    <a:pt x="1988603" y="2387600"/>
                  </a:lnTo>
                  <a:lnTo>
                    <a:pt x="2017386" y="2413000"/>
                  </a:lnTo>
                  <a:lnTo>
                    <a:pt x="2061450" y="2438400"/>
                  </a:lnTo>
                  <a:lnTo>
                    <a:pt x="2111355" y="2463800"/>
                  </a:lnTo>
                  <a:lnTo>
                    <a:pt x="2157662" y="2489200"/>
                  </a:lnTo>
                  <a:lnTo>
                    <a:pt x="2190931" y="2514600"/>
                  </a:lnTo>
                  <a:lnTo>
                    <a:pt x="2201722" y="2540000"/>
                  </a:lnTo>
                  <a:lnTo>
                    <a:pt x="2237014" y="2514600"/>
                  </a:lnTo>
                  <a:lnTo>
                    <a:pt x="2293320" y="2489200"/>
                  </a:lnTo>
                  <a:lnTo>
                    <a:pt x="2355885" y="2476500"/>
                  </a:lnTo>
                  <a:lnTo>
                    <a:pt x="2409951" y="2451100"/>
                  </a:lnTo>
                  <a:lnTo>
                    <a:pt x="2440762" y="2438400"/>
                  </a:lnTo>
                  <a:lnTo>
                    <a:pt x="7961654" y="2438400"/>
                  </a:lnTo>
                  <a:lnTo>
                    <a:pt x="7961654" y="2387600"/>
                  </a:lnTo>
                  <a:close/>
                </a:path>
                <a:path w="7962265" h="3111500">
                  <a:moveTo>
                    <a:pt x="3926103" y="2451100"/>
                  </a:moveTo>
                  <a:lnTo>
                    <a:pt x="3659523" y="2451100"/>
                  </a:lnTo>
                  <a:lnTo>
                    <a:pt x="3675001" y="2463800"/>
                  </a:lnTo>
                  <a:lnTo>
                    <a:pt x="3700017" y="2463800"/>
                  </a:lnTo>
                  <a:lnTo>
                    <a:pt x="3715994" y="2476500"/>
                  </a:lnTo>
                  <a:lnTo>
                    <a:pt x="3732240" y="2489200"/>
                  </a:lnTo>
                  <a:lnTo>
                    <a:pt x="3749834" y="2501900"/>
                  </a:lnTo>
                  <a:lnTo>
                    <a:pt x="3769855" y="2514600"/>
                  </a:lnTo>
                  <a:lnTo>
                    <a:pt x="3786415" y="2514600"/>
                  </a:lnTo>
                  <a:lnTo>
                    <a:pt x="3809559" y="2501900"/>
                  </a:lnTo>
                  <a:lnTo>
                    <a:pt x="3831148" y="2501900"/>
                  </a:lnTo>
                  <a:lnTo>
                    <a:pt x="3850713" y="2489200"/>
                  </a:lnTo>
                  <a:lnTo>
                    <a:pt x="3867784" y="2476500"/>
                  </a:lnTo>
                  <a:lnTo>
                    <a:pt x="3890059" y="2463800"/>
                  </a:lnTo>
                  <a:lnTo>
                    <a:pt x="3926103" y="2451100"/>
                  </a:lnTo>
                  <a:close/>
                </a:path>
                <a:path w="7962265" h="3111500">
                  <a:moveTo>
                    <a:pt x="3967004" y="2438400"/>
                  </a:moveTo>
                  <a:lnTo>
                    <a:pt x="2463414" y="2438400"/>
                  </a:lnTo>
                  <a:lnTo>
                    <a:pt x="2484315" y="2451100"/>
                  </a:lnTo>
                  <a:lnTo>
                    <a:pt x="2502518" y="2463800"/>
                  </a:lnTo>
                  <a:lnTo>
                    <a:pt x="2517076" y="2476500"/>
                  </a:lnTo>
                  <a:lnTo>
                    <a:pt x="2523035" y="2463800"/>
                  </a:lnTo>
                  <a:lnTo>
                    <a:pt x="2531833" y="2463800"/>
                  </a:lnTo>
                  <a:lnTo>
                    <a:pt x="2542793" y="2451100"/>
                  </a:lnTo>
                  <a:lnTo>
                    <a:pt x="3926103" y="2451100"/>
                  </a:lnTo>
                  <a:lnTo>
                    <a:pt x="3967004" y="2438400"/>
                  </a:lnTo>
                  <a:close/>
                </a:path>
                <a:path w="7962265" h="3111500">
                  <a:moveTo>
                    <a:pt x="3642423" y="2451100"/>
                  </a:moveTo>
                  <a:lnTo>
                    <a:pt x="2569621" y="2451100"/>
                  </a:lnTo>
                  <a:lnTo>
                    <a:pt x="2583940" y="2463800"/>
                  </a:lnTo>
                  <a:lnTo>
                    <a:pt x="3588758" y="2463800"/>
                  </a:lnTo>
                  <a:lnTo>
                    <a:pt x="3642423" y="245110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306"/>
              <a:ext cx="7962265" cy="3048000"/>
            </a:xfrm>
            <a:custGeom>
              <a:avLst/>
              <a:gdLst/>
              <a:ahLst/>
              <a:cxnLst/>
              <a:rect l="l" t="t" r="r" b="b"/>
              <a:pathLst>
                <a:path w="7962265" h="3048000">
                  <a:moveTo>
                    <a:pt x="7899558" y="2959100"/>
                  </a:moveTo>
                  <a:lnTo>
                    <a:pt x="7651644" y="2959100"/>
                  </a:lnTo>
                  <a:lnTo>
                    <a:pt x="7674288" y="2971800"/>
                  </a:lnTo>
                  <a:lnTo>
                    <a:pt x="7695718" y="2971800"/>
                  </a:lnTo>
                  <a:lnTo>
                    <a:pt x="7716138" y="2984500"/>
                  </a:lnTo>
                  <a:lnTo>
                    <a:pt x="7741022" y="3009900"/>
                  </a:lnTo>
                  <a:lnTo>
                    <a:pt x="7764555" y="3022600"/>
                  </a:lnTo>
                  <a:lnTo>
                    <a:pt x="7789438" y="3048000"/>
                  </a:lnTo>
                  <a:lnTo>
                    <a:pt x="7847660" y="3048000"/>
                  </a:lnTo>
                  <a:lnTo>
                    <a:pt x="7860588" y="3035300"/>
                  </a:lnTo>
                  <a:lnTo>
                    <a:pt x="7870410" y="3022600"/>
                  </a:lnTo>
                  <a:lnTo>
                    <a:pt x="7878139" y="3009900"/>
                  </a:lnTo>
                  <a:lnTo>
                    <a:pt x="7899558" y="2959100"/>
                  </a:lnTo>
                  <a:close/>
                </a:path>
                <a:path w="7962265" h="3048000">
                  <a:moveTo>
                    <a:pt x="7961654" y="2679700"/>
                  </a:moveTo>
                  <a:lnTo>
                    <a:pt x="6193357" y="2679700"/>
                  </a:lnTo>
                  <a:lnTo>
                    <a:pt x="6222161" y="2705100"/>
                  </a:lnTo>
                  <a:lnTo>
                    <a:pt x="7773021" y="2705100"/>
                  </a:lnTo>
                  <a:lnTo>
                    <a:pt x="7773021" y="2717800"/>
                  </a:lnTo>
                  <a:lnTo>
                    <a:pt x="6240868" y="2717800"/>
                  </a:lnTo>
                  <a:lnTo>
                    <a:pt x="6263753" y="2743200"/>
                  </a:lnTo>
                  <a:lnTo>
                    <a:pt x="6286232" y="2781300"/>
                  </a:lnTo>
                  <a:lnTo>
                    <a:pt x="6308712" y="2806700"/>
                  </a:lnTo>
                  <a:lnTo>
                    <a:pt x="6331597" y="2844800"/>
                  </a:lnTo>
                  <a:lnTo>
                    <a:pt x="6364761" y="2895600"/>
                  </a:lnTo>
                  <a:lnTo>
                    <a:pt x="6397685" y="2946400"/>
                  </a:lnTo>
                  <a:lnTo>
                    <a:pt x="6430297" y="2984500"/>
                  </a:lnTo>
                  <a:lnTo>
                    <a:pt x="6462529" y="3009900"/>
                  </a:lnTo>
                  <a:lnTo>
                    <a:pt x="6531259" y="3009900"/>
                  </a:lnTo>
                  <a:lnTo>
                    <a:pt x="6537515" y="2997200"/>
                  </a:lnTo>
                  <a:lnTo>
                    <a:pt x="6555286" y="2971800"/>
                  </a:lnTo>
                  <a:lnTo>
                    <a:pt x="6555735" y="2908300"/>
                  </a:lnTo>
                  <a:lnTo>
                    <a:pt x="6573506" y="2882900"/>
                  </a:lnTo>
                  <a:lnTo>
                    <a:pt x="6604469" y="2882900"/>
                  </a:lnTo>
                  <a:lnTo>
                    <a:pt x="6619680" y="2870200"/>
                  </a:lnTo>
                  <a:lnTo>
                    <a:pt x="6637525" y="2870200"/>
                  </a:lnTo>
                  <a:lnTo>
                    <a:pt x="6646231" y="2857500"/>
                  </a:lnTo>
                  <a:lnTo>
                    <a:pt x="7950405" y="2857500"/>
                  </a:lnTo>
                  <a:lnTo>
                    <a:pt x="7955456" y="2844800"/>
                  </a:lnTo>
                  <a:lnTo>
                    <a:pt x="7961654" y="2844800"/>
                  </a:lnTo>
                  <a:lnTo>
                    <a:pt x="7961654" y="2679700"/>
                  </a:lnTo>
                  <a:close/>
                </a:path>
                <a:path w="7962265" h="3048000">
                  <a:moveTo>
                    <a:pt x="7935792" y="2882900"/>
                  </a:moveTo>
                  <a:lnTo>
                    <a:pt x="7183030" y="2882900"/>
                  </a:lnTo>
                  <a:lnTo>
                    <a:pt x="7220787" y="2895600"/>
                  </a:lnTo>
                  <a:lnTo>
                    <a:pt x="7271860" y="2908300"/>
                  </a:lnTo>
                  <a:lnTo>
                    <a:pt x="7322136" y="2933700"/>
                  </a:lnTo>
                  <a:lnTo>
                    <a:pt x="7424729" y="2959100"/>
                  </a:lnTo>
                  <a:lnTo>
                    <a:pt x="7479258" y="2971800"/>
                  </a:lnTo>
                  <a:lnTo>
                    <a:pt x="7575942" y="2971800"/>
                  </a:lnTo>
                  <a:lnTo>
                    <a:pt x="7593739" y="2959100"/>
                  </a:lnTo>
                  <a:lnTo>
                    <a:pt x="7899558" y="2959100"/>
                  </a:lnTo>
                  <a:lnTo>
                    <a:pt x="7910267" y="2933700"/>
                  </a:lnTo>
                  <a:lnTo>
                    <a:pt x="7925824" y="2908300"/>
                  </a:lnTo>
                  <a:lnTo>
                    <a:pt x="7935792" y="2882900"/>
                  </a:lnTo>
                  <a:close/>
                </a:path>
                <a:path w="7962265" h="3048000">
                  <a:moveTo>
                    <a:pt x="7950405" y="2857500"/>
                  </a:moveTo>
                  <a:lnTo>
                    <a:pt x="6717607" y="2857500"/>
                  </a:lnTo>
                  <a:lnTo>
                    <a:pt x="6758276" y="2870200"/>
                  </a:lnTo>
                  <a:lnTo>
                    <a:pt x="6793139" y="2882900"/>
                  </a:lnTo>
                  <a:lnTo>
                    <a:pt x="6814705" y="2908300"/>
                  </a:lnTo>
                  <a:lnTo>
                    <a:pt x="6863992" y="2895600"/>
                  </a:lnTo>
                  <a:lnTo>
                    <a:pt x="6914041" y="2895600"/>
                  </a:lnTo>
                  <a:lnTo>
                    <a:pt x="6964575" y="2882900"/>
                  </a:lnTo>
                  <a:lnTo>
                    <a:pt x="7935792" y="2882900"/>
                  </a:lnTo>
                  <a:lnTo>
                    <a:pt x="7940776" y="2870200"/>
                  </a:lnTo>
                  <a:lnTo>
                    <a:pt x="7945760" y="2870200"/>
                  </a:lnTo>
                  <a:lnTo>
                    <a:pt x="7950405" y="2857500"/>
                  </a:lnTo>
                  <a:close/>
                </a:path>
                <a:path w="7962265" h="3048000">
                  <a:moveTo>
                    <a:pt x="5975921" y="2717800"/>
                  </a:moveTo>
                  <a:lnTo>
                    <a:pt x="5456808" y="2717800"/>
                  </a:lnTo>
                  <a:lnTo>
                    <a:pt x="5485018" y="2743200"/>
                  </a:lnTo>
                  <a:lnTo>
                    <a:pt x="5512422" y="2755900"/>
                  </a:lnTo>
                  <a:lnTo>
                    <a:pt x="5607278" y="2755900"/>
                  </a:lnTo>
                  <a:lnTo>
                    <a:pt x="5615976" y="2768600"/>
                  </a:lnTo>
                  <a:lnTo>
                    <a:pt x="5623931" y="2794000"/>
                  </a:lnTo>
                  <a:lnTo>
                    <a:pt x="5631481" y="2806700"/>
                  </a:lnTo>
                  <a:lnTo>
                    <a:pt x="5638964" y="2819400"/>
                  </a:lnTo>
                  <a:lnTo>
                    <a:pt x="5658021" y="2832100"/>
                  </a:lnTo>
                  <a:lnTo>
                    <a:pt x="5679101" y="2844800"/>
                  </a:lnTo>
                  <a:lnTo>
                    <a:pt x="5767844" y="2844800"/>
                  </a:lnTo>
                  <a:lnTo>
                    <a:pt x="5796138" y="2832100"/>
                  </a:lnTo>
                  <a:lnTo>
                    <a:pt x="5821392" y="2819400"/>
                  </a:lnTo>
                  <a:lnTo>
                    <a:pt x="5844891" y="2794000"/>
                  </a:lnTo>
                  <a:lnTo>
                    <a:pt x="5867920" y="2781300"/>
                  </a:lnTo>
                  <a:lnTo>
                    <a:pt x="5893296" y="2768600"/>
                  </a:lnTo>
                  <a:lnTo>
                    <a:pt x="5919215" y="2743200"/>
                  </a:lnTo>
                  <a:lnTo>
                    <a:pt x="5946487" y="2730500"/>
                  </a:lnTo>
                  <a:lnTo>
                    <a:pt x="5975921" y="2717800"/>
                  </a:lnTo>
                  <a:close/>
                </a:path>
                <a:path w="7962265" h="3048000">
                  <a:moveTo>
                    <a:pt x="1216769" y="2717800"/>
                  </a:moveTo>
                  <a:lnTo>
                    <a:pt x="550053" y="2717800"/>
                  </a:lnTo>
                  <a:lnTo>
                    <a:pt x="560404" y="2730500"/>
                  </a:lnTo>
                  <a:lnTo>
                    <a:pt x="642664" y="2730500"/>
                  </a:lnTo>
                  <a:lnTo>
                    <a:pt x="652823" y="2743200"/>
                  </a:lnTo>
                  <a:lnTo>
                    <a:pt x="662374" y="2743200"/>
                  </a:lnTo>
                  <a:lnTo>
                    <a:pt x="681533" y="2755900"/>
                  </a:lnTo>
                  <a:lnTo>
                    <a:pt x="704404" y="2768600"/>
                  </a:lnTo>
                  <a:lnTo>
                    <a:pt x="727680" y="2768600"/>
                  </a:lnTo>
                  <a:lnTo>
                    <a:pt x="748055" y="2781300"/>
                  </a:lnTo>
                  <a:lnTo>
                    <a:pt x="781431" y="2781300"/>
                  </a:lnTo>
                  <a:lnTo>
                    <a:pt x="805021" y="2794000"/>
                  </a:lnTo>
                  <a:lnTo>
                    <a:pt x="822267" y="2806700"/>
                  </a:lnTo>
                  <a:lnTo>
                    <a:pt x="836612" y="2819400"/>
                  </a:lnTo>
                  <a:lnTo>
                    <a:pt x="917971" y="2819400"/>
                  </a:lnTo>
                  <a:lnTo>
                    <a:pt x="958314" y="2806700"/>
                  </a:lnTo>
                  <a:lnTo>
                    <a:pt x="1034961" y="2806700"/>
                  </a:lnTo>
                  <a:lnTo>
                    <a:pt x="1071204" y="2794000"/>
                  </a:lnTo>
                  <a:lnTo>
                    <a:pt x="1114254" y="2768600"/>
                  </a:lnTo>
                  <a:lnTo>
                    <a:pt x="1163109" y="2755900"/>
                  </a:lnTo>
                  <a:lnTo>
                    <a:pt x="1216769" y="2717800"/>
                  </a:lnTo>
                  <a:close/>
                </a:path>
                <a:path w="7962265" h="3048000">
                  <a:moveTo>
                    <a:pt x="5596895" y="2755900"/>
                  </a:moveTo>
                  <a:lnTo>
                    <a:pt x="5539015" y="2755900"/>
                  </a:lnTo>
                  <a:lnTo>
                    <a:pt x="5564796" y="2768600"/>
                  </a:lnTo>
                  <a:lnTo>
                    <a:pt x="5586309" y="2768600"/>
                  </a:lnTo>
                  <a:lnTo>
                    <a:pt x="5596895" y="2755900"/>
                  </a:lnTo>
                  <a:close/>
                </a:path>
                <a:path w="7962265" h="3048000">
                  <a:moveTo>
                    <a:pt x="1402345" y="2616200"/>
                  </a:moveTo>
                  <a:lnTo>
                    <a:pt x="329501" y="2616200"/>
                  </a:lnTo>
                  <a:lnTo>
                    <a:pt x="373841" y="2641600"/>
                  </a:lnTo>
                  <a:lnTo>
                    <a:pt x="424851" y="2654300"/>
                  </a:lnTo>
                  <a:lnTo>
                    <a:pt x="475585" y="2679700"/>
                  </a:lnTo>
                  <a:lnTo>
                    <a:pt x="519097" y="2705100"/>
                  </a:lnTo>
                  <a:lnTo>
                    <a:pt x="1252766" y="2705100"/>
                  </a:lnTo>
                  <a:lnTo>
                    <a:pt x="1293562" y="2679700"/>
                  </a:lnTo>
                  <a:lnTo>
                    <a:pt x="1336085" y="2654300"/>
                  </a:lnTo>
                  <a:lnTo>
                    <a:pt x="1379943" y="2628900"/>
                  </a:lnTo>
                  <a:lnTo>
                    <a:pt x="1402345" y="2616200"/>
                  </a:lnTo>
                  <a:close/>
                </a:path>
                <a:path w="7962265" h="3048000">
                  <a:moveTo>
                    <a:pt x="7961654" y="2476500"/>
                  </a:moveTo>
                  <a:lnTo>
                    <a:pt x="5153685" y="2476500"/>
                  </a:lnTo>
                  <a:lnTo>
                    <a:pt x="5192849" y="2501900"/>
                  </a:lnTo>
                  <a:lnTo>
                    <a:pt x="5272479" y="2552700"/>
                  </a:lnTo>
                  <a:lnTo>
                    <a:pt x="5433047" y="2705100"/>
                  </a:lnTo>
                  <a:lnTo>
                    <a:pt x="6025590" y="2705100"/>
                  </a:lnTo>
                  <a:lnTo>
                    <a:pt x="6058410" y="2692400"/>
                  </a:lnTo>
                  <a:lnTo>
                    <a:pt x="6092107" y="2679700"/>
                  </a:lnTo>
                  <a:lnTo>
                    <a:pt x="7961654" y="2679700"/>
                  </a:lnTo>
                  <a:lnTo>
                    <a:pt x="7961654" y="2476500"/>
                  </a:lnTo>
                  <a:close/>
                </a:path>
                <a:path w="7962265" h="3048000">
                  <a:moveTo>
                    <a:pt x="1972043" y="2247900"/>
                  </a:moveTo>
                  <a:lnTo>
                    <a:pt x="0" y="2247900"/>
                  </a:lnTo>
                  <a:lnTo>
                    <a:pt x="0" y="2654300"/>
                  </a:lnTo>
                  <a:lnTo>
                    <a:pt x="23303" y="2654300"/>
                  </a:lnTo>
                  <a:lnTo>
                    <a:pt x="127261" y="2628900"/>
                  </a:lnTo>
                  <a:lnTo>
                    <a:pt x="181675" y="2628900"/>
                  </a:lnTo>
                  <a:lnTo>
                    <a:pt x="238045" y="2616200"/>
                  </a:lnTo>
                  <a:lnTo>
                    <a:pt x="1402345" y="2616200"/>
                  </a:lnTo>
                  <a:lnTo>
                    <a:pt x="1424746" y="2603500"/>
                  </a:lnTo>
                  <a:lnTo>
                    <a:pt x="1470103" y="2565400"/>
                  </a:lnTo>
                  <a:lnTo>
                    <a:pt x="1560918" y="2514600"/>
                  </a:lnTo>
                  <a:lnTo>
                    <a:pt x="1611525" y="2476500"/>
                  </a:lnTo>
                  <a:lnTo>
                    <a:pt x="1661117" y="2451100"/>
                  </a:lnTo>
                  <a:lnTo>
                    <a:pt x="1709282" y="2413000"/>
                  </a:lnTo>
                  <a:lnTo>
                    <a:pt x="1799694" y="2349500"/>
                  </a:lnTo>
                  <a:lnTo>
                    <a:pt x="1841120" y="2324100"/>
                  </a:lnTo>
                  <a:lnTo>
                    <a:pt x="1879478" y="2298700"/>
                  </a:lnTo>
                  <a:lnTo>
                    <a:pt x="1914358" y="2286000"/>
                  </a:lnTo>
                  <a:lnTo>
                    <a:pt x="1945350" y="2260600"/>
                  </a:lnTo>
                  <a:lnTo>
                    <a:pt x="1972043" y="2247900"/>
                  </a:lnTo>
                  <a:close/>
                </a:path>
                <a:path w="7962265" h="3048000">
                  <a:moveTo>
                    <a:pt x="7961654" y="2336800"/>
                  </a:moveTo>
                  <a:lnTo>
                    <a:pt x="4090473" y="2336800"/>
                  </a:lnTo>
                  <a:lnTo>
                    <a:pt x="4120408" y="2349500"/>
                  </a:lnTo>
                  <a:lnTo>
                    <a:pt x="4142106" y="2362200"/>
                  </a:lnTo>
                  <a:lnTo>
                    <a:pt x="4149292" y="2374900"/>
                  </a:lnTo>
                  <a:lnTo>
                    <a:pt x="4186565" y="2387600"/>
                  </a:lnTo>
                  <a:lnTo>
                    <a:pt x="4232102" y="2413000"/>
                  </a:lnTo>
                  <a:lnTo>
                    <a:pt x="4331640" y="2489200"/>
                  </a:lnTo>
                  <a:lnTo>
                    <a:pt x="4377480" y="2527300"/>
                  </a:lnTo>
                  <a:lnTo>
                    <a:pt x="4415260" y="2552700"/>
                  </a:lnTo>
                  <a:lnTo>
                    <a:pt x="4440897" y="2578100"/>
                  </a:lnTo>
                  <a:lnTo>
                    <a:pt x="4454111" y="2590800"/>
                  </a:lnTo>
                  <a:lnTo>
                    <a:pt x="4540243" y="2590800"/>
                  </a:lnTo>
                  <a:lnTo>
                    <a:pt x="4584083" y="2578100"/>
                  </a:lnTo>
                  <a:lnTo>
                    <a:pt x="4624009" y="2552700"/>
                  </a:lnTo>
                  <a:lnTo>
                    <a:pt x="4656175" y="2527300"/>
                  </a:lnTo>
                  <a:lnTo>
                    <a:pt x="4969941" y="2527300"/>
                  </a:lnTo>
                  <a:lnTo>
                    <a:pt x="5153685" y="2476500"/>
                  </a:lnTo>
                  <a:lnTo>
                    <a:pt x="7961654" y="2476500"/>
                  </a:lnTo>
                  <a:lnTo>
                    <a:pt x="7961654" y="2336800"/>
                  </a:lnTo>
                  <a:close/>
                </a:path>
                <a:path w="7962265" h="3048000">
                  <a:moveTo>
                    <a:pt x="4814928" y="2527300"/>
                  </a:moveTo>
                  <a:lnTo>
                    <a:pt x="4683508" y="2527300"/>
                  </a:lnTo>
                  <a:lnTo>
                    <a:pt x="4766335" y="2565400"/>
                  </a:lnTo>
                  <a:lnTo>
                    <a:pt x="4773803" y="2552700"/>
                  </a:lnTo>
                  <a:lnTo>
                    <a:pt x="4790990" y="2540000"/>
                  </a:lnTo>
                  <a:lnTo>
                    <a:pt x="4814928" y="2527300"/>
                  </a:lnTo>
                  <a:close/>
                </a:path>
                <a:path w="7962265" h="3048000">
                  <a:moveTo>
                    <a:pt x="2918109" y="2540000"/>
                  </a:moveTo>
                  <a:lnTo>
                    <a:pt x="2847057" y="2540000"/>
                  </a:lnTo>
                  <a:lnTo>
                    <a:pt x="2857993" y="2552700"/>
                  </a:lnTo>
                  <a:lnTo>
                    <a:pt x="2899998" y="2552700"/>
                  </a:lnTo>
                  <a:lnTo>
                    <a:pt x="2918109" y="2540000"/>
                  </a:lnTo>
                  <a:close/>
                </a:path>
                <a:path w="7962265" h="3048000">
                  <a:moveTo>
                    <a:pt x="2960769" y="2476500"/>
                  </a:moveTo>
                  <a:lnTo>
                    <a:pt x="2753944" y="2476500"/>
                  </a:lnTo>
                  <a:lnTo>
                    <a:pt x="2771961" y="2501900"/>
                  </a:lnTo>
                  <a:lnTo>
                    <a:pt x="2791121" y="2514600"/>
                  </a:lnTo>
                  <a:lnTo>
                    <a:pt x="2812574" y="2527300"/>
                  </a:lnTo>
                  <a:lnTo>
                    <a:pt x="2837471" y="2540000"/>
                  </a:lnTo>
                  <a:lnTo>
                    <a:pt x="2933521" y="2540000"/>
                  </a:lnTo>
                  <a:lnTo>
                    <a:pt x="2944748" y="2527300"/>
                  </a:lnTo>
                  <a:lnTo>
                    <a:pt x="2955325" y="2501900"/>
                  </a:lnTo>
                  <a:lnTo>
                    <a:pt x="2960769" y="2476500"/>
                  </a:lnTo>
                  <a:close/>
                </a:path>
                <a:path w="7962265" h="3048000">
                  <a:moveTo>
                    <a:pt x="4969941" y="2527300"/>
                  </a:moveTo>
                  <a:lnTo>
                    <a:pt x="4905319" y="2527300"/>
                  </a:lnTo>
                  <a:lnTo>
                    <a:pt x="4924005" y="2540000"/>
                  </a:lnTo>
                  <a:lnTo>
                    <a:pt x="4969941" y="2527300"/>
                  </a:lnTo>
                  <a:close/>
                </a:path>
                <a:path w="7962265" h="3048000">
                  <a:moveTo>
                    <a:pt x="3466020" y="2438400"/>
                  </a:moveTo>
                  <a:lnTo>
                    <a:pt x="3042665" y="2438400"/>
                  </a:lnTo>
                  <a:lnTo>
                    <a:pt x="3080366" y="2451100"/>
                  </a:lnTo>
                  <a:lnTo>
                    <a:pt x="3121778" y="2476500"/>
                  </a:lnTo>
                  <a:lnTo>
                    <a:pt x="3161436" y="2514600"/>
                  </a:lnTo>
                  <a:lnTo>
                    <a:pt x="3193872" y="2527300"/>
                  </a:lnTo>
                  <a:lnTo>
                    <a:pt x="3200349" y="2527300"/>
                  </a:lnTo>
                  <a:lnTo>
                    <a:pt x="3207549" y="2514600"/>
                  </a:lnTo>
                  <a:lnTo>
                    <a:pt x="3212591" y="2501900"/>
                  </a:lnTo>
                  <a:lnTo>
                    <a:pt x="3333575" y="2501900"/>
                  </a:lnTo>
                  <a:lnTo>
                    <a:pt x="3386424" y="2476500"/>
                  </a:lnTo>
                  <a:lnTo>
                    <a:pt x="3432876" y="2463800"/>
                  </a:lnTo>
                  <a:lnTo>
                    <a:pt x="3466020" y="2438400"/>
                  </a:lnTo>
                  <a:close/>
                </a:path>
                <a:path w="7962265" h="3048000">
                  <a:moveTo>
                    <a:pt x="3281244" y="2501900"/>
                  </a:moveTo>
                  <a:lnTo>
                    <a:pt x="3212591" y="2501900"/>
                  </a:lnTo>
                  <a:lnTo>
                    <a:pt x="3217633" y="2514600"/>
                  </a:lnTo>
                  <a:lnTo>
                    <a:pt x="3236340" y="2514600"/>
                  </a:lnTo>
                  <a:lnTo>
                    <a:pt x="3281244" y="2501900"/>
                  </a:lnTo>
                  <a:close/>
                </a:path>
                <a:path w="7962265" h="3048000">
                  <a:moveTo>
                    <a:pt x="3867784" y="2374900"/>
                  </a:moveTo>
                  <a:lnTo>
                    <a:pt x="3625808" y="2374900"/>
                  </a:lnTo>
                  <a:lnTo>
                    <a:pt x="3652415" y="2387600"/>
                  </a:lnTo>
                  <a:lnTo>
                    <a:pt x="3677264" y="2400300"/>
                  </a:lnTo>
                  <a:lnTo>
                    <a:pt x="3700017" y="2400300"/>
                  </a:lnTo>
                  <a:lnTo>
                    <a:pt x="3715994" y="2425700"/>
                  </a:lnTo>
                  <a:lnTo>
                    <a:pt x="3732240" y="2463800"/>
                  </a:lnTo>
                  <a:lnTo>
                    <a:pt x="3749834" y="2489200"/>
                  </a:lnTo>
                  <a:lnTo>
                    <a:pt x="3769855" y="2514600"/>
                  </a:lnTo>
                  <a:lnTo>
                    <a:pt x="3772014" y="2514600"/>
                  </a:lnTo>
                  <a:lnTo>
                    <a:pt x="3799737" y="2489200"/>
                  </a:lnTo>
                  <a:lnTo>
                    <a:pt x="3825300" y="2451100"/>
                  </a:lnTo>
                  <a:lnTo>
                    <a:pt x="3848162" y="2400300"/>
                  </a:lnTo>
                  <a:lnTo>
                    <a:pt x="3867784" y="2374900"/>
                  </a:lnTo>
                  <a:close/>
                </a:path>
                <a:path w="7962265" h="3048000">
                  <a:moveTo>
                    <a:pt x="2739193" y="2489200"/>
                  </a:moveTo>
                  <a:lnTo>
                    <a:pt x="2687618" y="2489200"/>
                  </a:lnTo>
                  <a:lnTo>
                    <a:pt x="2701334" y="2501900"/>
                  </a:lnTo>
                  <a:lnTo>
                    <a:pt x="2728033" y="2501900"/>
                  </a:lnTo>
                  <a:lnTo>
                    <a:pt x="2739193" y="2489200"/>
                  </a:lnTo>
                  <a:close/>
                </a:path>
                <a:path w="7962265" h="3048000">
                  <a:moveTo>
                    <a:pt x="3495391" y="2387600"/>
                  </a:moveTo>
                  <a:lnTo>
                    <a:pt x="2567901" y="2387600"/>
                  </a:lnTo>
                  <a:lnTo>
                    <a:pt x="2583135" y="2400300"/>
                  </a:lnTo>
                  <a:lnTo>
                    <a:pt x="2597016" y="2400300"/>
                  </a:lnTo>
                  <a:lnTo>
                    <a:pt x="2607792" y="2413000"/>
                  </a:lnTo>
                  <a:lnTo>
                    <a:pt x="2623070" y="2425700"/>
                  </a:lnTo>
                  <a:lnTo>
                    <a:pt x="2635513" y="2451100"/>
                  </a:lnTo>
                  <a:lnTo>
                    <a:pt x="2648493" y="2463800"/>
                  </a:lnTo>
                  <a:lnTo>
                    <a:pt x="2665386" y="2476500"/>
                  </a:lnTo>
                  <a:lnTo>
                    <a:pt x="2675388" y="2489200"/>
                  </a:lnTo>
                  <a:lnTo>
                    <a:pt x="2748190" y="2489200"/>
                  </a:lnTo>
                  <a:lnTo>
                    <a:pt x="2753944" y="2476500"/>
                  </a:lnTo>
                  <a:lnTo>
                    <a:pt x="2960769" y="2476500"/>
                  </a:lnTo>
                  <a:lnTo>
                    <a:pt x="2970262" y="2451100"/>
                  </a:lnTo>
                  <a:lnTo>
                    <a:pt x="2992983" y="2438400"/>
                  </a:lnTo>
                  <a:lnTo>
                    <a:pt x="3471062" y="2438400"/>
                  </a:lnTo>
                  <a:lnTo>
                    <a:pt x="3475380" y="2425700"/>
                  </a:lnTo>
                  <a:lnTo>
                    <a:pt x="3480422" y="2425700"/>
                  </a:lnTo>
                  <a:lnTo>
                    <a:pt x="3483852" y="2413000"/>
                  </a:lnTo>
                  <a:lnTo>
                    <a:pt x="3487891" y="2413000"/>
                  </a:lnTo>
                  <a:lnTo>
                    <a:pt x="3495391" y="2387600"/>
                  </a:lnTo>
                  <a:close/>
                </a:path>
                <a:path w="7962265" h="3048000">
                  <a:moveTo>
                    <a:pt x="3942024" y="2349500"/>
                  </a:moveTo>
                  <a:lnTo>
                    <a:pt x="2294958" y="2349500"/>
                  </a:lnTo>
                  <a:lnTo>
                    <a:pt x="2312958" y="2362200"/>
                  </a:lnTo>
                  <a:lnTo>
                    <a:pt x="2440762" y="2362200"/>
                  </a:lnTo>
                  <a:lnTo>
                    <a:pt x="2463414" y="2374900"/>
                  </a:lnTo>
                  <a:lnTo>
                    <a:pt x="2484315" y="2387600"/>
                  </a:lnTo>
                  <a:lnTo>
                    <a:pt x="2502518" y="2400300"/>
                  </a:lnTo>
                  <a:lnTo>
                    <a:pt x="2517076" y="2413000"/>
                  </a:lnTo>
                  <a:lnTo>
                    <a:pt x="2522498" y="2400300"/>
                  </a:lnTo>
                  <a:lnTo>
                    <a:pt x="2530752" y="2400300"/>
                  </a:lnTo>
                  <a:lnTo>
                    <a:pt x="2541166" y="2387600"/>
                  </a:lnTo>
                  <a:lnTo>
                    <a:pt x="3495391" y="2387600"/>
                  </a:lnTo>
                  <a:lnTo>
                    <a:pt x="3499141" y="2374900"/>
                  </a:lnTo>
                  <a:lnTo>
                    <a:pt x="3867784" y="2374900"/>
                  </a:lnTo>
                  <a:lnTo>
                    <a:pt x="3897376" y="2362200"/>
                  </a:lnTo>
                  <a:lnTo>
                    <a:pt x="3942024" y="2349500"/>
                  </a:lnTo>
                  <a:close/>
                </a:path>
                <a:path w="7962265" h="3048000">
                  <a:moveTo>
                    <a:pt x="3574228" y="2374900"/>
                  </a:moveTo>
                  <a:lnTo>
                    <a:pt x="3499141" y="2374900"/>
                  </a:lnTo>
                  <a:lnTo>
                    <a:pt x="3509225" y="2400300"/>
                  </a:lnTo>
                  <a:lnTo>
                    <a:pt x="3529543" y="2387600"/>
                  </a:lnTo>
                  <a:lnTo>
                    <a:pt x="3551346" y="2387600"/>
                  </a:lnTo>
                  <a:lnTo>
                    <a:pt x="3574228" y="2374900"/>
                  </a:lnTo>
                  <a:close/>
                </a:path>
                <a:path w="7962265" h="3048000">
                  <a:moveTo>
                    <a:pt x="2440762" y="2362200"/>
                  </a:moveTo>
                  <a:lnTo>
                    <a:pt x="2350033" y="2362200"/>
                  </a:lnTo>
                  <a:lnTo>
                    <a:pt x="2369001" y="2374900"/>
                  </a:lnTo>
                  <a:lnTo>
                    <a:pt x="2435720" y="2374900"/>
                  </a:lnTo>
                  <a:lnTo>
                    <a:pt x="2440762" y="2362200"/>
                  </a:lnTo>
                  <a:close/>
                </a:path>
                <a:path w="7962265" h="3048000">
                  <a:moveTo>
                    <a:pt x="796165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7773021" y="304800"/>
                  </a:lnTo>
                  <a:lnTo>
                    <a:pt x="7773021" y="330200"/>
                  </a:lnTo>
                  <a:lnTo>
                    <a:pt x="0" y="330200"/>
                  </a:lnTo>
                  <a:lnTo>
                    <a:pt x="0" y="787400"/>
                  </a:lnTo>
                  <a:lnTo>
                    <a:pt x="7773021" y="787400"/>
                  </a:lnTo>
                  <a:lnTo>
                    <a:pt x="7773021" y="812800"/>
                  </a:lnTo>
                  <a:lnTo>
                    <a:pt x="0" y="812800"/>
                  </a:lnTo>
                  <a:lnTo>
                    <a:pt x="0" y="1270000"/>
                  </a:lnTo>
                  <a:lnTo>
                    <a:pt x="7773021" y="1270000"/>
                  </a:lnTo>
                  <a:lnTo>
                    <a:pt x="7773021" y="1282700"/>
                  </a:lnTo>
                  <a:lnTo>
                    <a:pt x="0" y="1282700"/>
                  </a:lnTo>
                  <a:lnTo>
                    <a:pt x="0" y="1739900"/>
                  </a:lnTo>
                  <a:lnTo>
                    <a:pt x="7773021" y="1739900"/>
                  </a:lnTo>
                  <a:lnTo>
                    <a:pt x="7773021" y="1765300"/>
                  </a:lnTo>
                  <a:lnTo>
                    <a:pt x="0" y="1765300"/>
                  </a:lnTo>
                  <a:lnTo>
                    <a:pt x="0" y="2222500"/>
                  </a:lnTo>
                  <a:lnTo>
                    <a:pt x="7773021" y="2222500"/>
                  </a:lnTo>
                  <a:lnTo>
                    <a:pt x="7773021" y="2247900"/>
                  </a:lnTo>
                  <a:lnTo>
                    <a:pt x="2096591" y="2247900"/>
                  </a:lnTo>
                  <a:lnTo>
                    <a:pt x="2118110" y="2260600"/>
                  </a:lnTo>
                  <a:lnTo>
                    <a:pt x="2139494" y="2260600"/>
                  </a:lnTo>
                  <a:lnTo>
                    <a:pt x="2160676" y="2273300"/>
                  </a:lnTo>
                  <a:lnTo>
                    <a:pt x="2192290" y="2286000"/>
                  </a:lnTo>
                  <a:lnTo>
                    <a:pt x="2219177" y="2311400"/>
                  </a:lnTo>
                  <a:lnTo>
                    <a:pt x="2236612" y="2336800"/>
                  </a:lnTo>
                  <a:lnTo>
                    <a:pt x="2239873" y="2362200"/>
                  </a:lnTo>
                  <a:lnTo>
                    <a:pt x="2246545" y="2362200"/>
                  </a:lnTo>
                  <a:lnTo>
                    <a:pt x="2255445" y="2349500"/>
                  </a:lnTo>
                  <a:lnTo>
                    <a:pt x="3988969" y="2349500"/>
                  </a:lnTo>
                  <a:lnTo>
                    <a:pt x="4025455" y="2336800"/>
                  </a:lnTo>
                  <a:lnTo>
                    <a:pt x="7961654" y="2336800"/>
                  </a:lnTo>
                  <a:lnTo>
                    <a:pt x="7961654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10273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5">
                  <a:moveTo>
                    <a:pt x="7775168" y="0"/>
                  </a:moveTo>
                  <a:lnTo>
                    <a:pt x="0" y="0"/>
                  </a:lnTo>
                  <a:lnTo>
                    <a:pt x="0" y="23038"/>
                  </a:lnTo>
                  <a:lnTo>
                    <a:pt x="7775168" y="23038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10278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5">
                  <a:moveTo>
                    <a:pt x="0" y="0"/>
                  </a:moveTo>
                  <a:lnTo>
                    <a:pt x="7775155" y="0"/>
                  </a:lnTo>
                  <a:lnTo>
                    <a:pt x="7775155" y="23037"/>
                  </a:lnTo>
                  <a:lnTo>
                    <a:pt x="0" y="2303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88352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29">
                  <a:moveTo>
                    <a:pt x="7775168" y="0"/>
                  </a:moveTo>
                  <a:lnTo>
                    <a:pt x="0" y="0"/>
                  </a:lnTo>
                  <a:lnTo>
                    <a:pt x="0" y="23762"/>
                  </a:lnTo>
                  <a:lnTo>
                    <a:pt x="7775168" y="23762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88342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29">
                  <a:moveTo>
                    <a:pt x="0" y="0"/>
                  </a:moveTo>
                  <a:lnTo>
                    <a:pt x="7775155" y="0"/>
                  </a:lnTo>
                  <a:lnTo>
                    <a:pt x="7775155" y="23761"/>
                  </a:lnTo>
                  <a:lnTo>
                    <a:pt x="0" y="2376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266413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4">
                  <a:moveTo>
                    <a:pt x="7775168" y="0"/>
                  </a:moveTo>
                  <a:lnTo>
                    <a:pt x="0" y="0"/>
                  </a:lnTo>
                  <a:lnTo>
                    <a:pt x="0" y="23043"/>
                  </a:lnTo>
                  <a:lnTo>
                    <a:pt x="7775168" y="23043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266420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4">
                  <a:moveTo>
                    <a:pt x="0" y="0"/>
                  </a:moveTo>
                  <a:lnTo>
                    <a:pt x="7775155" y="0"/>
                  </a:lnTo>
                  <a:lnTo>
                    <a:pt x="7775155" y="23037"/>
                  </a:lnTo>
                  <a:lnTo>
                    <a:pt x="0" y="2303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744489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30">
                  <a:moveTo>
                    <a:pt x="7775168" y="0"/>
                  </a:moveTo>
                  <a:lnTo>
                    <a:pt x="0" y="0"/>
                  </a:lnTo>
                  <a:lnTo>
                    <a:pt x="0" y="23757"/>
                  </a:lnTo>
                  <a:lnTo>
                    <a:pt x="7775168" y="23757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744484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30">
                  <a:moveTo>
                    <a:pt x="0" y="0"/>
                  </a:moveTo>
                  <a:lnTo>
                    <a:pt x="7775155" y="0"/>
                  </a:lnTo>
                  <a:lnTo>
                    <a:pt x="7775155" y="23761"/>
                  </a:lnTo>
                  <a:lnTo>
                    <a:pt x="0" y="2376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222004"/>
              <a:ext cx="2009775" cy="24130"/>
            </a:xfrm>
            <a:custGeom>
              <a:avLst/>
              <a:gdLst/>
              <a:ahLst/>
              <a:cxnLst/>
              <a:rect l="l" t="t" r="r" b="b"/>
              <a:pathLst>
                <a:path w="2009775" h="24130">
                  <a:moveTo>
                    <a:pt x="200947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0" y="1651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1978507" y="24130"/>
                  </a:lnTo>
                  <a:lnTo>
                    <a:pt x="1978507" y="21590"/>
                  </a:lnTo>
                  <a:lnTo>
                    <a:pt x="1985708" y="21590"/>
                  </a:lnTo>
                  <a:lnTo>
                    <a:pt x="1985708" y="16510"/>
                  </a:lnTo>
                  <a:lnTo>
                    <a:pt x="1990750" y="16510"/>
                  </a:lnTo>
                  <a:lnTo>
                    <a:pt x="1990750" y="12700"/>
                  </a:lnTo>
                  <a:lnTo>
                    <a:pt x="1997951" y="12700"/>
                  </a:lnTo>
                  <a:lnTo>
                    <a:pt x="1997951" y="10160"/>
                  </a:lnTo>
                  <a:lnTo>
                    <a:pt x="2005152" y="10160"/>
                  </a:lnTo>
                  <a:lnTo>
                    <a:pt x="2005152" y="5080"/>
                  </a:lnTo>
                  <a:lnTo>
                    <a:pt x="2009470" y="5080"/>
                  </a:lnTo>
                  <a:lnTo>
                    <a:pt x="200947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222562"/>
              <a:ext cx="2009775" cy="23495"/>
            </a:xfrm>
            <a:custGeom>
              <a:avLst/>
              <a:gdLst/>
              <a:ahLst/>
              <a:cxnLst/>
              <a:rect l="l" t="t" r="r" b="b"/>
              <a:pathLst>
                <a:path w="2009775" h="23494">
                  <a:moveTo>
                    <a:pt x="2009470" y="0"/>
                  </a:moveTo>
                  <a:lnTo>
                    <a:pt x="2009470" y="4317"/>
                  </a:lnTo>
                  <a:lnTo>
                    <a:pt x="2005152" y="4317"/>
                  </a:lnTo>
                  <a:lnTo>
                    <a:pt x="2005152" y="9359"/>
                  </a:lnTo>
                  <a:lnTo>
                    <a:pt x="1997951" y="9359"/>
                  </a:lnTo>
                  <a:lnTo>
                    <a:pt x="1997951" y="11518"/>
                  </a:lnTo>
                  <a:lnTo>
                    <a:pt x="1990750" y="11518"/>
                  </a:lnTo>
                  <a:lnTo>
                    <a:pt x="1990750" y="16560"/>
                  </a:lnTo>
                  <a:lnTo>
                    <a:pt x="1985708" y="16560"/>
                  </a:lnTo>
                  <a:lnTo>
                    <a:pt x="1985708" y="20878"/>
                  </a:lnTo>
                  <a:lnTo>
                    <a:pt x="1978520" y="20878"/>
                  </a:lnTo>
                  <a:lnTo>
                    <a:pt x="1978520" y="23037"/>
                  </a:lnTo>
                  <a:lnTo>
                    <a:pt x="0" y="23037"/>
                  </a:lnTo>
                </a:path>
                <a:path w="2009775" h="23494">
                  <a:moveTo>
                    <a:pt x="0" y="0"/>
                  </a:moveTo>
                  <a:lnTo>
                    <a:pt x="200947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3244" y="2222004"/>
              <a:ext cx="5741035" cy="24130"/>
            </a:xfrm>
            <a:custGeom>
              <a:avLst/>
              <a:gdLst/>
              <a:ahLst/>
              <a:cxnLst/>
              <a:rect l="l" t="t" r="r" b="b"/>
              <a:pathLst>
                <a:path w="5741034" h="24130">
                  <a:moveTo>
                    <a:pt x="5740489" y="10160"/>
                  </a:moveTo>
                  <a:lnTo>
                    <a:pt x="574047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7188" y="10160"/>
                  </a:lnTo>
                  <a:lnTo>
                    <a:pt x="7188" y="12700"/>
                  </a:lnTo>
                  <a:lnTo>
                    <a:pt x="16560" y="12700"/>
                  </a:lnTo>
                  <a:lnTo>
                    <a:pt x="16560" y="16510"/>
                  </a:lnTo>
                  <a:lnTo>
                    <a:pt x="23749" y="16510"/>
                  </a:lnTo>
                  <a:lnTo>
                    <a:pt x="23749" y="21590"/>
                  </a:lnTo>
                  <a:lnTo>
                    <a:pt x="35267" y="21590"/>
                  </a:lnTo>
                  <a:lnTo>
                    <a:pt x="35267" y="24130"/>
                  </a:lnTo>
                  <a:lnTo>
                    <a:pt x="5740489" y="24130"/>
                  </a:lnTo>
                  <a:lnTo>
                    <a:pt x="5740489" y="21590"/>
                  </a:lnTo>
                  <a:lnTo>
                    <a:pt x="5740489" y="16510"/>
                  </a:lnTo>
                  <a:lnTo>
                    <a:pt x="5740489" y="12700"/>
                  </a:lnTo>
                  <a:lnTo>
                    <a:pt x="5740489" y="1016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33231" y="2222562"/>
              <a:ext cx="5741035" cy="23495"/>
            </a:xfrm>
            <a:custGeom>
              <a:avLst/>
              <a:gdLst/>
              <a:ahLst/>
              <a:cxnLst/>
              <a:rect l="l" t="t" r="r" b="b"/>
              <a:pathLst>
                <a:path w="5741034" h="23494">
                  <a:moveTo>
                    <a:pt x="5740476" y="0"/>
                  </a:moveTo>
                  <a:lnTo>
                    <a:pt x="5740476" y="23037"/>
                  </a:lnTo>
                  <a:lnTo>
                    <a:pt x="35280" y="23037"/>
                  </a:lnTo>
                  <a:lnTo>
                    <a:pt x="35280" y="20878"/>
                  </a:lnTo>
                  <a:lnTo>
                    <a:pt x="23761" y="20878"/>
                  </a:lnTo>
                  <a:lnTo>
                    <a:pt x="23761" y="16560"/>
                  </a:lnTo>
                  <a:lnTo>
                    <a:pt x="16560" y="16560"/>
                  </a:lnTo>
                  <a:lnTo>
                    <a:pt x="16560" y="11518"/>
                  </a:lnTo>
                  <a:lnTo>
                    <a:pt x="7200" y="11518"/>
                  </a:lnTo>
                  <a:lnTo>
                    <a:pt x="7200" y="9359"/>
                  </a:lnTo>
                  <a:lnTo>
                    <a:pt x="0" y="9359"/>
                  </a:lnTo>
                  <a:lnTo>
                    <a:pt x="0" y="0"/>
                  </a:lnTo>
                  <a:lnTo>
                    <a:pt x="5740476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6204" y="2700794"/>
              <a:ext cx="5513070" cy="22860"/>
            </a:xfrm>
            <a:custGeom>
              <a:avLst/>
              <a:gdLst/>
              <a:ahLst/>
              <a:cxnLst/>
              <a:rect l="l" t="t" r="r" b="b"/>
              <a:pathLst>
                <a:path w="5513070" h="22860">
                  <a:moveTo>
                    <a:pt x="735838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4330" y="3810"/>
                  </a:lnTo>
                  <a:lnTo>
                    <a:pt x="4330" y="8890"/>
                  </a:lnTo>
                  <a:lnTo>
                    <a:pt x="7200" y="8890"/>
                  </a:lnTo>
                  <a:lnTo>
                    <a:pt x="7200" y="11430"/>
                  </a:lnTo>
                  <a:lnTo>
                    <a:pt x="16560" y="11430"/>
                  </a:lnTo>
                  <a:lnTo>
                    <a:pt x="16560" y="16510"/>
                  </a:lnTo>
                  <a:lnTo>
                    <a:pt x="23761" y="16510"/>
                  </a:lnTo>
                  <a:lnTo>
                    <a:pt x="23761" y="20320"/>
                  </a:lnTo>
                  <a:lnTo>
                    <a:pt x="28803" y="20320"/>
                  </a:lnTo>
                  <a:lnTo>
                    <a:pt x="28803" y="22860"/>
                  </a:lnTo>
                  <a:lnTo>
                    <a:pt x="704875" y="22860"/>
                  </a:lnTo>
                  <a:lnTo>
                    <a:pt x="704875" y="20320"/>
                  </a:lnTo>
                  <a:lnTo>
                    <a:pt x="712076" y="20320"/>
                  </a:lnTo>
                  <a:lnTo>
                    <a:pt x="712076" y="16510"/>
                  </a:lnTo>
                  <a:lnTo>
                    <a:pt x="722160" y="16510"/>
                  </a:lnTo>
                  <a:lnTo>
                    <a:pt x="722160" y="11430"/>
                  </a:lnTo>
                  <a:lnTo>
                    <a:pt x="729361" y="11430"/>
                  </a:lnTo>
                  <a:lnTo>
                    <a:pt x="729361" y="8890"/>
                  </a:lnTo>
                  <a:lnTo>
                    <a:pt x="733679" y="8890"/>
                  </a:lnTo>
                  <a:lnTo>
                    <a:pt x="733679" y="3810"/>
                  </a:lnTo>
                  <a:lnTo>
                    <a:pt x="735838" y="3810"/>
                  </a:lnTo>
                  <a:lnTo>
                    <a:pt x="735838" y="0"/>
                  </a:lnTo>
                  <a:close/>
                </a:path>
                <a:path w="5513070" h="22860">
                  <a:moveTo>
                    <a:pt x="5512981" y="0"/>
                  </a:moveTo>
                  <a:lnTo>
                    <a:pt x="4915395" y="0"/>
                  </a:lnTo>
                  <a:lnTo>
                    <a:pt x="4915395" y="3810"/>
                  </a:lnTo>
                  <a:lnTo>
                    <a:pt x="4915395" y="8890"/>
                  </a:lnTo>
                  <a:lnTo>
                    <a:pt x="4918278" y="8890"/>
                  </a:lnTo>
                  <a:lnTo>
                    <a:pt x="4918278" y="11430"/>
                  </a:lnTo>
                  <a:lnTo>
                    <a:pt x="4927638" y="11430"/>
                  </a:lnTo>
                  <a:lnTo>
                    <a:pt x="4927638" y="16510"/>
                  </a:lnTo>
                  <a:lnTo>
                    <a:pt x="4929784" y="16510"/>
                  </a:lnTo>
                  <a:lnTo>
                    <a:pt x="4929784" y="20320"/>
                  </a:lnTo>
                  <a:lnTo>
                    <a:pt x="4934839" y="20320"/>
                  </a:lnTo>
                  <a:lnTo>
                    <a:pt x="4934839" y="22860"/>
                  </a:lnTo>
                  <a:lnTo>
                    <a:pt x="5465457" y="22860"/>
                  </a:lnTo>
                  <a:lnTo>
                    <a:pt x="5465457" y="20320"/>
                  </a:lnTo>
                  <a:lnTo>
                    <a:pt x="5477713" y="20320"/>
                  </a:lnTo>
                  <a:lnTo>
                    <a:pt x="5477713" y="16510"/>
                  </a:lnTo>
                  <a:lnTo>
                    <a:pt x="5484914" y="16510"/>
                  </a:lnTo>
                  <a:lnTo>
                    <a:pt x="5484914" y="11430"/>
                  </a:lnTo>
                  <a:lnTo>
                    <a:pt x="5496420" y="11430"/>
                  </a:lnTo>
                  <a:lnTo>
                    <a:pt x="5496420" y="8890"/>
                  </a:lnTo>
                  <a:lnTo>
                    <a:pt x="5503634" y="8890"/>
                  </a:lnTo>
                  <a:lnTo>
                    <a:pt x="5503634" y="3810"/>
                  </a:lnTo>
                  <a:lnTo>
                    <a:pt x="5512981" y="3810"/>
                  </a:lnTo>
                  <a:lnTo>
                    <a:pt x="551298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20714" y="2700794"/>
              <a:ext cx="1553845" cy="22860"/>
            </a:xfrm>
            <a:custGeom>
              <a:avLst/>
              <a:gdLst/>
              <a:ahLst/>
              <a:cxnLst/>
              <a:rect l="l" t="t" r="r" b="b"/>
              <a:pathLst>
                <a:path w="1553845" h="22860">
                  <a:moveTo>
                    <a:pt x="155374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882" y="8890"/>
                  </a:lnTo>
                  <a:lnTo>
                    <a:pt x="2882" y="11430"/>
                  </a:lnTo>
                  <a:lnTo>
                    <a:pt x="7912" y="11430"/>
                  </a:lnTo>
                  <a:lnTo>
                    <a:pt x="7912" y="16510"/>
                  </a:lnTo>
                  <a:lnTo>
                    <a:pt x="12242" y="16510"/>
                  </a:lnTo>
                  <a:lnTo>
                    <a:pt x="12242" y="20320"/>
                  </a:lnTo>
                  <a:lnTo>
                    <a:pt x="14401" y="20320"/>
                  </a:lnTo>
                  <a:lnTo>
                    <a:pt x="14401" y="22860"/>
                  </a:lnTo>
                  <a:lnTo>
                    <a:pt x="1553743" y="22860"/>
                  </a:lnTo>
                  <a:lnTo>
                    <a:pt x="1553743" y="20320"/>
                  </a:lnTo>
                  <a:lnTo>
                    <a:pt x="1553743" y="16510"/>
                  </a:lnTo>
                  <a:lnTo>
                    <a:pt x="1553743" y="11430"/>
                  </a:lnTo>
                  <a:lnTo>
                    <a:pt x="1553743" y="8890"/>
                  </a:lnTo>
                  <a:lnTo>
                    <a:pt x="155374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20688" y="2700626"/>
              <a:ext cx="1553845" cy="23495"/>
            </a:xfrm>
            <a:custGeom>
              <a:avLst/>
              <a:gdLst/>
              <a:ahLst/>
              <a:cxnLst/>
              <a:rect l="l" t="t" r="r" b="b"/>
              <a:pathLst>
                <a:path w="1553845" h="23494">
                  <a:moveTo>
                    <a:pt x="1553743" y="0"/>
                  </a:moveTo>
                  <a:lnTo>
                    <a:pt x="1553743" y="23037"/>
                  </a:lnTo>
                  <a:lnTo>
                    <a:pt x="14401" y="23037"/>
                  </a:lnTo>
                  <a:lnTo>
                    <a:pt x="14401" y="20891"/>
                  </a:lnTo>
                  <a:lnTo>
                    <a:pt x="12242" y="20891"/>
                  </a:lnTo>
                  <a:lnTo>
                    <a:pt x="12242" y="16560"/>
                  </a:lnTo>
                  <a:lnTo>
                    <a:pt x="7924" y="16560"/>
                  </a:lnTo>
                  <a:lnTo>
                    <a:pt x="7924" y="11518"/>
                  </a:lnTo>
                  <a:lnTo>
                    <a:pt x="2882" y="11518"/>
                  </a:lnTo>
                  <a:lnTo>
                    <a:pt x="2882" y="9359"/>
                  </a:lnTo>
                  <a:lnTo>
                    <a:pt x="0" y="9359"/>
                  </a:lnTo>
                  <a:lnTo>
                    <a:pt x="0" y="0"/>
                  </a:lnTo>
                  <a:lnTo>
                    <a:pt x="1553743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934" y="762"/>
              <a:ext cx="1350710" cy="1249680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618729" y="3843966"/>
            <a:ext cx="7245984" cy="5854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650" spc="-110" dirty="0">
                <a:latin typeface="Verdana"/>
                <a:cs typeface="Verdana"/>
              </a:rPr>
              <a:t>Monitoring</a:t>
            </a:r>
            <a:r>
              <a:rPr sz="3650" spc="-185" dirty="0">
                <a:latin typeface="Verdana"/>
                <a:cs typeface="Verdana"/>
              </a:rPr>
              <a:t> </a:t>
            </a:r>
            <a:r>
              <a:rPr sz="3650" spc="-135" dirty="0">
                <a:latin typeface="Verdana"/>
                <a:cs typeface="Verdana"/>
              </a:rPr>
              <a:t>CSR</a:t>
            </a:r>
            <a:r>
              <a:rPr sz="3650" spc="-170" dirty="0">
                <a:latin typeface="Verdana"/>
                <a:cs typeface="Verdana"/>
              </a:rPr>
              <a:t> </a:t>
            </a:r>
            <a:r>
              <a:rPr sz="3650" spc="-130" dirty="0">
                <a:latin typeface="Verdana"/>
                <a:cs typeface="Verdana"/>
              </a:rPr>
              <a:t>Effgctivgngss</a:t>
            </a:r>
            <a:endParaRPr sz="3650">
              <a:latin typeface="Verdana"/>
              <a:cs typeface="Verdan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6923" y="6441821"/>
            <a:ext cx="4291685" cy="33369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618729" y="5529770"/>
            <a:ext cx="7637780" cy="29038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215"/>
              </a:spcBef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To</a:t>
            </a:r>
            <a:r>
              <a:rPr sz="2700" spc="-9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ensure</a:t>
            </a:r>
            <a:r>
              <a:rPr sz="2700" spc="-8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the</a:t>
            </a:r>
            <a:r>
              <a:rPr sz="2700" spc="-8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success</a:t>
            </a:r>
            <a:r>
              <a:rPr sz="2700" spc="-8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of</a:t>
            </a:r>
            <a:r>
              <a:rPr sz="2700" spc="-8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CSR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initiatives,</a:t>
            </a:r>
            <a:r>
              <a:rPr sz="2700" spc="-18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companies</a:t>
            </a:r>
            <a:r>
              <a:rPr sz="2700" spc="-17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must</a:t>
            </a:r>
            <a:r>
              <a:rPr sz="2700" spc="-18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implement</a:t>
            </a:r>
            <a:endParaRPr sz="2700">
              <a:latin typeface="Courier New"/>
              <a:cs typeface="Courier New"/>
            </a:endParaRPr>
          </a:p>
          <a:p>
            <a:pPr marL="4333875">
              <a:lnSpc>
                <a:spcPts val="3105"/>
              </a:lnSpc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.</a:t>
            </a:r>
            <a:r>
              <a:rPr sz="2700" spc="-6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These</a:t>
            </a:r>
            <a:r>
              <a:rPr sz="2700" spc="-6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include</a:t>
            </a:r>
            <a:endParaRPr sz="2700">
              <a:latin typeface="Courier New"/>
              <a:cs typeface="Courier New"/>
            </a:endParaRPr>
          </a:p>
          <a:p>
            <a:pPr marL="12700">
              <a:lnSpc>
                <a:spcPts val="3235"/>
              </a:lnSpc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setting</a:t>
            </a:r>
            <a:r>
              <a:rPr sz="2700" spc="-16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measurable</a:t>
            </a:r>
            <a:r>
              <a:rPr sz="2700" spc="-16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goals,</a:t>
            </a:r>
            <a:r>
              <a:rPr sz="2700" spc="-16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collecting</a:t>
            </a:r>
            <a:endParaRPr sz="2700">
              <a:latin typeface="Courier New"/>
              <a:cs typeface="Courier New"/>
            </a:endParaRPr>
          </a:p>
          <a:p>
            <a:pPr marL="12700" marR="828040">
              <a:lnSpc>
                <a:spcPts val="3229"/>
              </a:lnSpc>
              <a:spcBef>
                <a:spcPts val="160"/>
              </a:spcBef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data,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regularly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assessing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the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impact</a:t>
            </a:r>
            <a:r>
              <a:rPr sz="2700" spc="-114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of</a:t>
            </a:r>
            <a:r>
              <a:rPr sz="2700" spc="-11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CSR</a:t>
            </a:r>
            <a:r>
              <a:rPr sz="2700" spc="-11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activities</a:t>
            </a:r>
            <a:r>
              <a:rPr sz="2700" spc="-114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on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stakeholders</a:t>
            </a:r>
            <a:r>
              <a:rPr sz="2700" spc="-1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2700" spc="-1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the</a:t>
            </a:r>
            <a:r>
              <a:rPr sz="2700" spc="-1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environment.</a:t>
            </a:r>
            <a:endParaRPr sz="2700">
              <a:latin typeface="Courier New"/>
              <a:cs typeface="Courier New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876318" y="344158"/>
            <a:ext cx="7411720" cy="9943465"/>
            <a:chOff x="10876318" y="344158"/>
            <a:chExt cx="7411720" cy="994346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76318" y="344158"/>
              <a:ext cx="6629399" cy="93535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586580" y="8963990"/>
              <a:ext cx="1701800" cy="1323340"/>
            </a:xfrm>
            <a:custGeom>
              <a:avLst/>
              <a:gdLst/>
              <a:ahLst/>
              <a:cxnLst/>
              <a:rect l="l" t="t" r="r" b="b"/>
              <a:pathLst>
                <a:path w="1701800" h="1323340">
                  <a:moveTo>
                    <a:pt x="0" y="94327"/>
                  </a:moveTo>
                  <a:lnTo>
                    <a:pt x="0" y="1323007"/>
                  </a:lnTo>
                  <a:lnTo>
                    <a:pt x="1701355" y="1323007"/>
                  </a:lnTo>
                  <a:lnTo>
                    <a:pt x="1701355" y="127327"/>
                  </a:lnTo>
                  <a:lnTo>
                    <a:pt x="1669101" y="120967"/>
                  </a:lnTo>
                  <a:lnTo>
                    <a:pt x="1387474" y="120967"/>
                  </a:lnTo>
                  <a:lnTo>
                    <a:pt x="1385169" y="119523"/>
                  </a:lnTo>
                  <a:lnTo>
                    <a:pt x="164210" y="119523"/>
                  </a:lnTo>
                  <a:lnTo>
                    <a:pt x="151745" y="119062"/>
                  </a:lnTo>
                  <a:lnTo>
                    <a:pt x="138017" y="117454"/>
                  </a:lnTo>
                  <a:lnTo>
                    <a:pt x="122812" y="114362"/>
                  </a:lnTo>
                  <a:lnTo>
                    <a:pt x="105917" y="109448"/>
                  </a:lnTo>
                  <a:lnTo>
                    <a:pt x="86365" y="105284"/>
                  </a:lnTo>
                  <a:lnTo>
                    <a:pt x="75078" y="103689"/>
                  </a:lnTo>
                  <a:lnTo>
                    <a:pt x="36829" y="103689"/>
                  </a:lnTo>
                  <a:lnTo>
                    <a:pt x="29128" y="103238"/>
                  </a:lnTo>
                  <a:lnTo>
                    <a:pt x="20843" y="101707"/>
                  </a:lnTo>
                  <a:lnTo>
                    <a:pt x="11344" y="98827"/>
                  </a:lnTo>
                  <a:lnTo>
                    <a:pt x="0" y="94327"/>
                  </a:lnTo>
                  <a:close/>
                </a:path>
                <a:path w="1701800" h="1323340">
                  <a:moveTo>
                    <a:pt x="1506219" y="97204"/>
                  </a:moveTo>
                  <a:lnTo>
                    <a:pt x="1476343" y="103348"/>
                  </a:lnTo>
                  <a:lnTo>
                    <a:pt x="1417351" y="114823"/>
                  </a:lnTo>
                  <a:lnTo>
                    <a:pt x="1387474" y="120967"/>
                  </a:lnTo>
                  <a:lnTo>
                    <a:pt x="1669101" y="120967"/>
                  </a:lnTo>
                  <a:lnTo>
                    <a:pt x="1667260" y="120604"/>
                  </a:lnTo>
                  <a:lnTo>
                    <a:pt x="1623793" y="112795"/>
                  </a:lnTo>
                  <a:lnTo>
                    <a:pt x="1582352" y="106221"/>
                  </a:lnTo>
                  <a:lnTo>
                    <a:pt x="1543105" y="100988"/>
                  </a:lnTo>
                  <a:lnTo>
                    <a:pt x="1506219" y="97204"/>
                  </a:lnTo>
                  <a:close/>
                </a:path>
                <a:path w="1701800" h="1323340">
                  <a:moveTo>
                    <a:pt x="242696" y="105126"/>
                  </a:moveTo>
                  <a:lnTo>
                    <a:pt x="238378" y="105126"/>
                  </a:lnTo>
                  <a:lnTo>
                    <a:pt x="231638" y="105745"/>
                  </a:lnTo>
                  <a:lnTo>
                    <a:pt x="224361" y="107375"/>
                  </a:lnTo>
                  <a:lnTo>
                    <a:pt x="216536" y="109681"/>
                  </a:lnTo>
                  <a:lnTo>
                    <a:pt x="208152" y="112325"/>
                  </a:lnTo>
                  <a:lnTo>
                    <a:pt x="198947" y="114969"/>
                  </a:lnTo>
                  <a:lnTo>
                    <a:pt x="188610" y="117274"/>
                  </a:lnTo>
                  <a:lnTo>
                    <a:pt x="177059" y="118905"/>
                  </a:lnTo>
                  <a:lnTo>
                    <a:pt x="164210" y="119523"/>
                  </a:lnTo>
                  <a:lnTo>
                    <a:pt x="1385169" y="119523"/>
                  </a:lnTo>
                  <a:lnTo>
                    <a:pt x="1365627" y="107285"/>
                  </a:lnTo>
                  <a:lnTo>
                    <a:pt x="249912" y="107276"/>
                  </a:lnTo>
                  <a:lnTo>
                    <a:pt x="246252" y="105846"/>
                  </a:lnTo>
                  <a:lnTo>
                    <a:pt x="242696" y="105126"/>
                  </a:lnTo>
                  <a:close/>
                </a:path>
                <a:path w="1701800" h="1323340">
                  <a:moveTo>
                    <a:pt x="417702" y="0"/>
                  </a:moveTo>
                  <a:lnTo>
                    <a:pt x="358842" y="29421"/>
                  </a:lnTo>
                  <a:lnTo>
                    <a:pt x="314864" y="62014"/>
                  </a:lnTo>
                  <a:lnTo>
                    <a:pt x="280364" y="90421"/>
                  </a:lnTo>
                  <a:lnTo>
                    <a:pt x="249935" y="107285"/>
                  </a:lnTo>
                  <a:lnTo>
                    <a:pt x="1365627" y="107285"/>
                  </a:lnTo>
                  <a:lnTo>
                    <a:pt x="1343358" y="98918"/>
                  </a:lnTo>
                  <a:lnTo>
                    <a:pt x="1337998" y="97924"/>
                  </a:lnTo>
                  <a:lnTo>
                    <a:pt x="1215389" y="97924"/>
                  </a:lnTo>
                  <a:lnTo>
                    <a:pt x="1192720" y="96788"/>
                  </a:lnTo>
                  <a:lnTo>
                    <a:pt x="1170050" y="92616"/>
                  </a:lnTo>
                  <a:lnTo>
                    <a:pt x="1147381" y="84257"/>
                  </a:lnTo>
                  <a:lnTo>
                    <a:pt x="1124711" y="70565"/>
                  </a:lnTo>
                  <a:lnTo>
                    <a:pt x="1122650" y="69126"/>
                  </a:lnTo>
                  <a:lnTo>
                    <a:pt x="878458" y="69126"/>
                  </a:lnTo>
                  <a:lnTo>
                    <a:pt x="869195" y="64084"/>
                  </a:lnTo>
                  <a:lnTo>
                    <a:pt x="637285" y="64084"/>
                  </a:lnTo>
                  <a:lnTo>
                    <a:pt x="549304" y="39231"/>
                  </a:lnTo>
                  <a:lnTo>
                    <a:pt x="417702" y="0"/>
                  </a:lnTo>
                  <a:close/>
                </a:path>
                <a:path w="1701800" h="1323340">
                  <a:moveTo>
                    <a:pt x="49021" y="102245"/>
                  </a:moveTo>
                  <a:lnTo>
                    <a:pt x="44703" y="102963"/>
                  </a:lnTo>
                  <a:lnTo>
                    <a:pt x="41147" y="103689"/>
                  </a:lnTo>
                  <a:lnTo>
                    <a:pt x="75078" y="103689"/>
                  </a:lnTo>
                  <a:lnTo>
                    <a:pt x="71231" y="103145"/>
                  </a:lnTo>
                  <a:lnTo>
                    <a:pt x="59215" y="102357"/>
                  </a:lnTo>
                  <a:lnTo>
                    <a:pt x="49021" y="102245"/>
                  </a:lnTo>
                  <a:close/>
                </a:path>
                <a:path w="1701800" h="1323340">
                  <a:moveTo>
                    <a:pt x="1298193" y="93607"/>
                  </a:moveTo>
                  <a:lnTo>
                    <a:pt x="1287807" y="93843"/>
                  </a:lnTo>
                  <a:lnTo>
                    <a:pt x="1277302" y="94417"/>
                  </a:lnTo>
                  <a:lnTo>
                    <a:pt x="1235900" y="97115"/>
                  </a:lnTo>
                  <a:lnTo>
                    <a:pt x="1225657" y="97688"/>
                  </a:lnTo>
                  <a:lnTo>
                    <a:pt x="1215389" y="97924"/>
                  </a:lnTo>
                  <a:lnTo>
                    <a:pt x="1337998" y="97924"/>
                  </a:lnTo>
                  <a:lnTo>
                    <a:pt x="1320841" y="94744"/>
                  </a:lnTo>
                  <a:lnTo>
                    <a:pt x="1298193" y="93607"/>
                  </a:lnTo>
                  <a:close/>
                </a:path>
                <a:path w="1701800" h="1323340">
                  <a:moveTo>
                    <a:pt x="1023873" y="35293"/>
                  </a:moveTo>
                  <a:lnTo>
                    <a:pt x="986079" y="38250"/>
                  </a:lnTo>
                  <a:lnTo>
                    <a:pt x="948213" y="45999"/>
                  </a:lnTo>
                  <a:lnTo>
                    <a:pt x="911824" y="56853"/>
                  </a:lnTo>
                  <a:lnTo>
                    <a:pt x="878458" y="69126"/>
                  </a:lnTo>
                  <a:lnTo>
                    <a:pt x="1122650" y="69126"/>
                  </a:lnTo>
                  <a:lnTo>
                    <a:pt x="1088600" y="48185"/>
                  </a:lnTo>
                  <a:lnTo>
                    <a:pt x="1049273" y="36996"/>
                  </a:lnTo>
                  <a:lnTo>
                    <a:pt x="1023873" y="35293"/>
                  </a:lnTo>
                  <a:close/>
                </a:path>
                <a:path w="1701800" h="1323340">
                  <a:moveTo>
                    <a:pt x="774064" y="27368"/>
                  </a:moveTo>
                  <a:lnTo>
                    <a:pt x="637285" y="64084"/>
                  </a:lnTo>
                  <a:lnTo>
                    <a:pt x="869195" y="64084"/>
                  </a:lnTo>
                  <a:lnTo>
                    <a:pt x="856235" y="57031"/>
                  </a:lnTo>
                  <a:lnTo>
                    <a:pt x="831072" y="45813"/>
                  </a:lnTo>
                  <a:lnTo>
                    <a:pt x="803503" y="35813"/>
                  </a:lnTo>
                  <a:lnTo>
                    <a:pt x="774064" y="27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586580" y="8957513"/>
              <a:ext cx="1701800" cy="1329690"/>
            </a:xfrm>
            <a:custGeom>
              <a:avLst/>
              <a:gdLst/>
              <a:ahLst/>
              <a:cxnLst/>
              <a:rect l="l" t="t" r="r" b="b"/>
              <a:pathLst>
                <a:path w="1701800" h="1329690">
                  <a:moveTo>
                    <a:pt x="0" y="98640"/>
                  </a:moveTo>
                  <a:lnTo>
                    <a:pt x="0" y="1329484"/>
                  </a:lnTo>
                  <a:lnTo>
                    <a:pt x="1701355" y="1329484"/>
                  </a:lnTo>
                  <a:lnTo>
                    <a:pt x="1701355" y="1246967"/>
                  </a:lnTo>
                  <a:lnTo>
                    <a:pt x="189356" y="1244151"/>
                  </a:lnTo>
                  <a:lnTo>
                    <a:pt x="189356" y="1229030"/>
                  </a:lnTo>
                  <a:lnTo>
                    <a:pt x="1701355" y="1229030"/>
                  </a:lnTo>
                  <a:lnTo>
                    <a:pt x="1701355" y="911452"/>
                  </a:lnTo>
                  <a:lnTo>
                    <a:pt x="189356" y="908634"/>
                  </a:lnTo>
                  <a:lnTo>
                    <a:pt x="189356" y="893512"/>
                  </a:lnTo>
                  <a:lnTo>
                    <a:pt x="1701355" y="893512"/>
                  </a:lnTo>
                  <a:lnTo>
                    <a:pt x="1701355" y="575936"/>
                  </a:lnTo>
                  <a:lnTo>
                    <a:pt x="189356" y="573120"/>
                  </a:lnTo>
                  <a:lnTo>
                    <a:pt x="189356" y="557999"/>
                  </a:lnTo>
                  <a:lnTo>
                    <a:pt x="1701355" y="557999"/>
                  </a:lnTo>
                  <a:lnTo>
                    <a:pt x="1701355" y="241013"/>
                  </a:lnTo>
                  <a:lnTo>
                    <a:pt x="189356" y="237601"/>
                  </a:lnTo>
                  <a:lnTo>
                    <a:pt x="189356" y="222481"/>
                  </a:lnTo>
                  <a:lnTo>
                    <a:pt x="1701355" y="222481"/>
                  </a:lnTo>
                  <a:lnTo>
                    <a:pt x="1701355" y="175685"/>
                  </a:lnTo>
                  <a:lnTo>
                    <a:pt x="273684" y="175685"/>
                  </a:lnTo>
                  <a:lnTo>
                    <a:pt x="248812" y="166526"/>
                  </a:lnTo>
                  <a:lnTo>
                    <a:pt x="218630" y="154802"/>
                  </a:lnTo>
                  <a:lnTo>
                    <a:pt x="190314" y="145442"/>
                  </a:lnTo>
                  <a:lnTo>
                    <a:pt x="134746" y="145442"/>
                  </a:lnTo>
                  <a:lnTo>
                    <a:pt x="101598" y="141775"/>
                  </a:lnTo>
                  <a:lnTo>
                    <a:pt x="70246" y="132303"/>
                  </a:lnTo>
                  <a:lnTo>
                    <a:pt x="40538" y="119321"/>
                  </a:lnTo>
                  <a:lnTo>
                    <a:pt x="12318" y="105125"/>
                  </a:lnTo>
                  <a:lnTo>
                    <a:pt x="8635" y="103681"/>
                  </a:lnTo>
                  <a:lnTo>
                    <a:pt x="3682" y="100084"/>
                  </a:lnTo>
                  <a:lnTo>
                    <a:pt x="0" y="98640"/>
                  </a:lnTo>
                  <a:close/>
                </a:path>
                <a:path w="1701800" h="1329690">
                  <a:moveTo>
                    <a:pt x="1701355" y="1229030"/>
                  </a:moveTo>
                  <a:lnTo>
                    <a:pt x="189356" y="1229030"/>
                  </a:lnTo>
                  <a:lnTo>
                    <a:pt x="1701355" y="1233404"/>
                  </a:lnTo>
                  <a:lnTo>
                    <a:pt x="1701355" y="1229030"/>
                  </a:lnTo>
                  <a:close/>
                </a:path>
                <a:path w="1701800" h="1329690">
                  <a:moveTo>
                    <a:pt x="1701355" y="893512"/>
                  </a:moveTo>
                  <a:lnTo>
                    <a:pt x="189356" y="893512"/>
                  </a:lnTo>
                  <a:lnTo>
                    <a:pt x="1701355" y="897885"/>
                  </a:lnTo>
                  <a:lnTo>
                    <a:pt x="1701355" y="893512"/>
                  </a:lnTo>
                  <a:close/>
                </a:path>
                <a:path w="1701800" h="1329690">
                  <a:moveTo>
                    <a:pt x="1701355" y="557999"/>
                  </a:moveTo>
                  <a:lnTo>
                    <a:pt x="189356" y="557999"/>
                  </a:lnTo>
                  <a:lnTo>
                    <a:pt x="1701355" y="562371"/>
                  </a:lnTo>
                  <a:lnTo>
                    <a:pt x="1701355" y="557999"/>
                  </a:lnTo>
                  <a:close/>
                </a:path>
                <a:path w="1701800" h="1329690">
                  <a:moveTo>
                    <a:pt x="1701355" y="222481"/>
                  </a:moveTo>
                  <a:lnTo>
                    <a:pt x="189356" y="222481"/>
                  </a:lnTo>
                  <a:lnTo>
                    <a:pt x="1701355" y="226661"/>
                  </a:lnTo>
                  <a:lnTo>
                    <a:pt x="1701355" y="222481"/>
                  </a:lnTo>
                  <a:close/>
                </a:path>
                <a:path w="1701800" h="1329690">
                  <a:moveTo>
                    <a:pt x="423417" y="29527"/>
                  </a:moveTo>
                  <a:lnTo>
                    <a:pt x="372732" y="52258"/>
                  </a:lnTo>
                  <a:lnTo>
                    <a:pt x="331209" y="79208"/>
                  </a:lnTo>
                  <a:lnTo>
                    <a:pt x="300056" y="109408"/>
                  </a:lnTo>
                  <a:lnTo>
                    <a:pt x="273684" y="175685"/>
                  </a:lnTo>
                  <a:lnTo>
                    <a:pt x="1701355" y="175685"/>
                  </a:lnTo>
                  <a:lnTo>
                    <a:pt x="1701355" y="101212"/>
                  </a:lnTo>
                  <a:lnTo>
                    <a:pt x="1678984" y="95044"/>
                  </a:lnTo>
                  <a:lnTo>
                    <a:pt x="644397" y="95044"/>
                  </a:lnTo>
                  <a:lnTo>
                    <a:pt x="519840" y="58318"/>
                  </a:lnTo>
                  <a:lnTo>
                    <a:pt x="485844" y="48247"/>
                  </a:lnTo>
                  <a:lnTo>
                    <a:pt x="423417" y="29527"/>
                  </a:lnTo>
                  <a:close/>
                </a:path>
                <a:path w="1701800" h="1329690">
                  <a:moveTo>
                    <a:pt x="162051" y="140402"/>
                  </a:moveTo>
                  <a:lnTo>
                    <a:pt x="151256" y="140402"/>
                  </a:lnTo>
                  <a:lnTo>
                    <a:pt x="147700" y="144004"/>
                  </a:lnTo>
                  <a:lnTo>
                    <a:pt x="144017" y="144004"/>
                  </a:lnTo>
                  <a:lnTo>
                    <a:pt x="140461" y="145442"/>
                  </a:lnTo>
                  <a:lnTo>
                    <a:pt x="190314" y="145442"/>
                  </a:lnTo>
                  <a:lnTo>
                    <a:pt x="188067" y="144699"/>
                  </a:lnTo>
                  <a:lnTo>
                    <a:pt x="162051" y="140402"/>
                  </a:lnTo>
                  <a:close/>
                </a:path>
                <a:path w="1701800" h="1329690">
                  <a:moveTo>
                    <a:pt x="781303" y="56883"/>
                  </a:moveTo>
                  <a:lnTo>
                    <a:pt x="644397" y="95044"/>
                  </a:lnTo>
                  <a:lnTo>
                    <a:pt x="1678984" y="95044"/>
                  </a:lnTo>
                  <a:lnTo>
                    <a:pt x="1670855" y="92803"/>
                  </a:lnTo>
                  <a:lnTo>
                    <a:pt x="1639082" y="84964"/>
                  </a:lnTo>
                  <a:lnTo>
                    <a:pt x="1387474" y="84964"/>
                  </a:lnTo>
                  <a:lnTo>
                    <a:pt x="1365720" y="71686"/>
                  </a:lnTo>
                  <a:lnTo>
                    <a:pt x="1343644" y="63539"/>
                  </a:lnTo>
                  <a:lnTo>
                    <a:pt x="1334782" y="61925"/>
                  </a:lnTo>
                  <a:lnTo>
                    <a:pt x="1213992" y="61925"/>
                  </a:lnTo>
                  <a:lnTo>
                    <a:pt x="1192238" y="60788"/>
                  </a:lnTo>
                  <a:lnTo>
                    <a:pt x="1179171" y="58318"/>
                  </a:lnTo>
                  <a:lnTo>
                    <a:pt x="784859" y="58318"/>
                  </a:lnTo>
                  <a:lnTo>
                    <a:pt x="781303" y="56883"/>
                  </a:lnTo>
                  <a:close/>
                </a:path>
                <a:path w="1701800" h="1329690">
                  <a:moveTo>
                    <a:pt x="1506219" y="61925"/>
                  </a:moveTo>
                  <a:lnTo>
                    <a:pt x="1476343" y="67143"/>
                  </a:lnTo>
                  <a:lnTo>
                    <a:pt x="1387474" y="84964"/>
                  </a:lnTo>
                  <a:lnTo>
                    <a:pt x="1639082" y="84964"/>
                  </a:lnTo>
                  <a:lnTo>
                    <a:pt x="1625661" y="81653"/>
                  </a:lnTo>
                  <a:lnTo>
                    <a:pt x="1583018" y="72658"/>
                  </a:lnTo>
                  <a:lnTo>
                    <a:pt x="1543136" y="66016"/>
                  </a:lnTo>
                  <a:lnTo>
                    <a:pt x="1506219" y="61925"/>
                  </a:lnTo>
                  <a:close/>
                </a:path>
                <a:path w="1701800" h="1329690">
                  <a:moveTo>
                    <a:pt x="1298193" y="58318"/>
                  </a:moveTo>
                  <a:lnTo>
                    <a:pt x="1256410" y="59766"/>
                  </a:lnTo>
                  <a:lnTo>
                    <a:pt x="1246443" y="61014"/>
                  </a:lnTo>
                  <a:lnTo>
                    <a:pt x="1236011" y="61655"/>
                  </a:lnTo>
                  <a:lnTo>
                    <a:pt x="1225174" y="61891"/>
                  </a:lnTo>
                  <a:lnTo>
                    <a:pt x="1213992" y="61925"/>
                  </a:lnTo>
                  <a:lnTo>
                    <a:pt x="1334782" y="61925"/>
                  </a:lnTo>
                  <a:lnTo>
                    <a:pt x="1321163" y="59443"/>
                  </a:lnTo>
                  <a:lnTo>
                    <a:pt x="1298193" y="58318"/>
                  </a:lnTo>
                  <a:close/>
                </a:path>
                <a:path w="1701800" h="1329690">
                  <a:moveTo>
                    <a:pt x="869060" y="29527"/>
                  </a:moveTo>
                  <a:lnTo>
                    <a:pt x="865504" y="29527"/>
                  </a:lnTo>
                  <a:lnTo>
                    <a:pt x="857374" y="30776"/>
                  </a:lnTo>
                  <a:lnTo>
                    <a:pt x="849042" y="34116"/>
                  </a:lnTo>
                  <a:lnTo>
                    <a:pt x="840305" y="38941"/>
                  </a:lnTo>
                  <a:lnTo>
                    <a:pt x="830960" y="44640"/>
                  </a:lnTo>
                  <a:lnTo>
                    <a:pt x="828801" y="46799"/>
                  </a:lnTo>
                  <a:lnTo>
                    <a:pt x="825118" y="46799"/>
                  </a:lnTo>
                  <a:lnTo>
                    <a:pt x="792098" y="58318"/>
                  </a:lnTo>
                  <a:lnTo>
                    <a:pt x="1179171" y="58318"/>
                  </a:lnTo>
                  <a:lnTo>
                    <a:pt x="1170162" y="56615"/>
                  </a:lnTo>
                  <a:lnTo>
                    <a:pt x="1147664" y="48247"/>
                  </a:lnTo>
                  <a:lnTo>
                    <a:pt x="1124711" y="34569"/>
                  </a:lnTo>
                  <a:lnTo>
                    <a:pt x="1122639" y="33121"/>
                  </a:lnTo>
                  <a:lnTo>
                    <a:pt x="878458" y="33121"/>
                  </a:lnTo>
                  <a:lnTo>
                    <a:pt x="874902" y="31686"/>
                  </a:lnTo>
                  <a:lnTo>
                    <a:pt x="869060" y="29527"/>
                  </a:lnTo>
                  <a:close/>
                </a:path>
                <a:path w="1701800" h="1329690">
                  <a:moveTo>
                    <a:pt x="1024635" y="0"/>
                  </a:moveTo>
                  <a:lnTo>
                    <a:pt x="986079" y="2846"/>
                  </a:lnTo>
                  <a:lnTo>
                    <a:pt x="948023" y="10350"/>
                  </a:lnTo>
                  <a:lnTo>
                    <a:pt x="911728" y="20959"/>
                  </a:lnTo>
                  <a:lnTo>
                    <a:pt x="878458" y="33121"/>
                  </a:lnTo>
                  <a:lnTo>
                    <a:pt x="1122639" y="33121"/>
                  </a:lnTo>
                  <a:lnTo>
                    <a:pt x="1088600" y="12186"/>
                  </a:lnTo>
                  <a:lnTo>
                    <a:pt x="1048797" y="1352"/>
                  </a:lnTo>
                  <a:lnTo>
                    <a:pt x="1024635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775291" y="9179065"/>
              <a:ext cx="1513205" cy="1026160"/>
            </a:xfrm>
            <a:custGeom>
              <a:avLst/>
              <a:gdLst/>
              <a:ahLst/>
              <a:cxnLst/>
              <a:rect l="l" t="t" r="r" b="b"/>
              <a:pathLst>
                <a:path w="1513205" h="1026159">
                  <a:moveTo>
                    <a:pt x="1512633" y="1008380"/>
                  </a:moveTo>
                  <a:lnTo>
                    <a:pt x="456438" y="1008380"/>
                  </a:lnTo>
                  <a:lnTo>
                    <a:pt x="456438" y="1005840"/>
                  </a:lnTo>
                  <a:lnTo>
                    <a:pt x="0" y="1005840"/>
                  </a:lnTo>
                  <a:lnTo>
                    <a:pt x="0" y="1008380"/>
                  </a:lnTo>
                  <a:lnTo>
                    <a:pt x="0" y="1022350"/>
                  </a:lnTo>
                  <a:lnTo>
                    <a:pt x="452882" y="1022350"/>
                  </a:lnTo>
                  <a:lnTo>
                    <a:pt x="452882" y="1026160"/>
                  </a:lnTo>
                  <a:lnTo>
                    <a:pt x="1512633" y="1026160"/>
                  </a:lnTo>
                  <a:lnTo>
                    <a:pt x="1512633" y="1022350"/>
                  </a:lnTo>
                  <a:lnTo>
                    <a:pt x="1512633" y="1008380"/>
                  </a:lnTo>
                  <a:close/>
                </a:path>
                <a:path w="1513205" h="1026159">
                  <a:moveTo>
                    <a:pt x="1512633" y="673100"/>
                  </a:moveTo>
                  <a:lnTo>
                    <a:pt x="456438" y="673100"/>
                  </a:lnTo>
                  <a:lnTo>
                    <a:pt x="456438" y="670560"/>
                  </a:lnTo>
                  <a:lnTo>
                    <a:pt x="0" y="670560"/>
                  </a:lnTo>
                  <a:lnTo>
                    <a:pt x="0" y="673100"/>
                  </a:lnTo>
                  <a:lnTo>
                    <a:pt x="0" y="687070"/>
                  </a:lnTo>
                  <a:lnTo>
                    <a:pt x="452882" y="687070"/>
                  </a:lnTo>
                  <a:lnTo>
                    <a:pt x="452882" y="689610"/>
                  </a:lnTo>
                  <a:lnTo>
                    <a:pt x="1512633" y="689610"/>
                  </a:lnTo>
                  <a:lnTo>
                    <a:pt x="1512633" y="687070"/>
                  </a:lnTo>
                  <a:lnTo>
                    <a:pt x="1512633" y="673100"/>
                  </a:lnTo>
                  <a:close/>
                </a:path>
                <a:path w="1513205" h="1026159">
                  <a:moveTo>
                    <a:pt x="1512633" y="337820"/>
                  </a:moveTo>
                  <a:lnTo>
                    <a:pt x="456438" y="337820"/>
                  </a:lnTo>
                  <a:lnTo>
                    <a:pt x="456438" y="335280"/>
                  </a:lnTo>
                  <a:lnTo>
                    <a:pt x="0" y="33528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452882" y="351790"/>
                  </a:lnTo>
                  <a:lnTo>
                    <a:pt x="452882" y="355600"/>
                  </a:lnTo>
                  <a:lnTo>
                    <a:pt x="1512633" y="355600"/>
                  </a:lnTo>
                  <a:lnTo>
                    <a:pt x="1512633" y="351790"/>
                  </a:lnTo>
                  <a:lnTo>
                    <a:pt x="1512633" y="337820"/>
                  </a:lnTo>
                  <a:close/>
                </a:path>
                <a:path w="1513205" h="1026159">
                  <a:moveTo>
                    <a:pt x="1512633" y="2540"/>
                  </a:moveTo>
                  <a:lnTo>
                    <a:pt x="448564" y="2540"/>
                  </a:lnTo>
                  <a:lnTo>
                    <a:pt x="44856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443484" y="16510"/>
                  </a:lnTo>
                  <a:lnTo>
                    <a:pt x="443484" y="19050"/>
                  </a:lnTo>
                  <a:lnTo>
                    <a:pt x="1512633" y="19050"/>
                  </a:lnTo>
                  <a:lnTo>
                    <a:pt x="1512633" y="16510"/>
                  </a:lnTo>
                  <a:lnTo>
                    <a:pt x="1512633" y="254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9161636" y="4274045"/>
            <a:ext cx="1181100" cy="1066800"/>
          </a:xfrm>
          <a:custGeom>
            <a:avLst/>
            <a:gdLst/>
            <a:ahLst/>
            <a:cxnLst/>
            <a:rect l="l" t="t" r="r" b="b"/>
            <a:pathLst>
              <a:path w="1181100" h="1066800">
                <a:moveTo>
                  <a:pt x="1114540" y="923035"/>
                </a:moveTo>
                <a:lnTo>
                  <a:pt x="1020041" y="923035"/>
                </a:lnTo>
                <a:lnTo>
                  <a:pt x="1022200" y="924471"/>
                </a:lnTo>
                <a:lnTo>
                  <a:pt x="1025083" y="928065"/>
                </a:lnTo>
                <a:lnTo>
                  <a:pt x="1015106" y="943279"/>
                </a:lnTo>
                <a:lnTo>
                  <a:pt x="1005197" y="958491"/>
                </a:lnTo>
                <a:lnTo>
                  <a:pt x="994613" y="973431"/>
                </a:lnTo>
                <a:lnTo>
                  <a:pt x="965700" y="1009896"/>
                </a:lnTo>
                <a:lnTo>
                  <a:pt x="960288" y="1017346"/>
                </a:lnTo>
                <a:lnTo>
                  <a:pt x="954535" y="1024547"/>
                </a:lnTo>
                <a:lnTo>
                  <a:pt x="975072" y="1057677"/>
                </a:lnTo>
                <a:lnTo>
                  <a:pt x="980443" y="1064145"/>
                </a:lnTo>
                <a:lnTo>
                  <a:pt x="982041" y="1066799"/>
                </a:lnTo>
                <a:lnTo>
                  <a:pt x="1002994" y="1066799"/>
                </a:lnTo>
                <a:lnTo>
                  <a:pt x="1005639" y="1064145"/>
                </a:lnTo>
                <a:lnTo>
                  <a:pt x="1009950" y="1058722"/>
                </a:lnTo>
                <a:lnTo>
                  <a:pt x="1014191" y="1053164"/>
                </a:lnTo>
                <a:lnTo>
                  <a:pt x="1018296" y="1047338"/>
                </a:lnTo>
                <a:lnTo>
                  <a:pt x="1022200" y="1041107"/>
                </a:lnTo>
                <a:lnTo>
                  <a:pt x="1029761" y="1029652"/>
                </a:lnTo>
                <a:lnTo>
                  <a:pt x="1044878" y="1006480"/>
                </a:lnTo>
                <a:lnTo>
                  <a:pt x="1052439" y="995032"/>
                </a:lnTo>
                <a:lnTo>
                  <a:pt x="1072585" y="968065"/>
                </a:lnTo>
                <a:lnTo>
                  <a:pt x="1094825" y="942920"/>
                </a:lnTo>
                <a:lnTo>
                  <a:pt x="1114540" y="923035"/>
                </a:lnTo>
                <a:close/>
              </a:path>
              <a:path w="1181100" h="1066800">
                <a:moveTo>
                  <a:pt x="9985" y="0"/>
                </a:moveTo>
                <a:lnTo>
                  <a:pt x="3508" y="0"/>
                </a:lnTo>
                <a:lnTo>
                  <a:pt x="1349" y="2882"/>
                </a:lnTo>
                <a:lnTo>
                  <a:pt x="372" y="10185"/>
                </a:lnTo>
                <a:lnTo>
                  <a:pt x="0" y="17014"/>
                </a:lnTo>
                <a:lnTo>
                  <a:pt x="842" y="23439"/>
                </a:lnTo>
                <a:lnTo>
                  <a:pt x="19705" y="57468"/>
                </a:lnTo>
                <a:lnTo>
                  <a:pt x="26546" y="65519"/>
                </a:lnTo>
                <a:lnTo>
                  <a:pt x="61750" y="107817"/>
                </a:lnTo>
                <a:lnTo>
                  <a:pt x="100171" y="146416"/>
                </a:lnTo>
                <a:lnTo>
                  <a:pt x="142083" y="181075"/>
                </a:lnTo>
                <a:lnTo>
                  <a:pt x="187761" y="211552"/>
                </a:lnTo>
                <a:lnTo>
                  <a:pt x="237480" y="237604"/>
                </a:lnTo>
                <a:lnTo>
                  <a:pt x="244907" y="240708"/>
                </a:lnTo>
                <a:lnTo>
                  <a:pt x="252063" y="244082"/>
                </a:lnTo>
                <a:lnTo>
                  <a:pt x="258947" y="248536"/>
                </a:lnTo>
                <a:lnTo>
                  <a:pt x="265560" y="254876"/>
                </a:lnTo>
                <a:lnTo>
                  <a:pt x="259924" y="264486"/>
                </a:lnTo>
                <a:lnTo>
                  <a:pt x="253952" y="273958"/>
                </a:lnTo>
                <a:lnTo>
                  <a:pt x="247847" y="283429"/>
                </a:lnTo>
                <a:lnTo>
                  <a:pt x="241811" y="293039"/>
                </a:lnTo>
                <a:lnTo>
                  <a:pt x="222188" y="332635"/>
                </a:lnTo>
                <a:lnTo>
                  <a:pt x="214442" y="376554"/>
                </a:lnTo>
                <a:lnTo>
                  <a:pt x="214218" y="396897"/>
                </a:lnTo>
                <a:lnTo>
                  <a:pt x="213231" y="438927"/>
                </a:lnTo>
                <a:lnTo>
                  <a:pt x="216909" y="507728"/>
                </a:lnTo>
                <a:lnTo>
                  <a:pt x="228033" y="553494"/>
                </a:lnTo>
                <a:lnTo>
                  <a:pt x="245502" y="597369"/>
                </a:lnTo>
                <a:lnTo>
                  <a:pt x="268443" y="639356"/>
                </a:lnTo>
                <a:lnTo>
                  <a:pt x="305155" y="690651"/>
                </a:lnTo>
                <a:lnTo>
                  <a:pt x="346192" y="738708"/>
                </a:lnTo>
                <a:lnTo>
                  <a:pt x="383628" y="775612"/>
                </a:lnTo>
                <a:lnTo>
                  <a:pt x="425389" y="809269"/>
                </a:lnTo>
                <a:lnTo>
                  <a:pt x="466332" y="835212"/>
                </a:lnTo>
                <a:lnTo>
                  <a:pt x="508357" y="859670"/>
                </a:lnTo>
                <a:lnTo>
                  <a:pt x="551778" y="881989"/>
                </a:lnTo>
                <a:lnTo>
                  <a:pt x="596725" y="901433"/>
                </a:lnTo>
                <a:lnTo>
                  <a:pt x="646827" y="920070"/>
                </a:lnTo>
                <a:lnTo>
                  <a:pt x="697877" y="935539"/>
                </a:lnTo>
                <a:lnTo>
                  <a:pt x="750008" y="947092"/>
                </a:lnTo>
                <a:lnTo>
                  <a:pt x="803354" y="953985"/>
                </a:lnTo>
                <a:lnTo>
                  <a:pt x="851588" y="956144"/>
                </a:lnTo>
                <a:lnTo>
                  <a:pt x="885568" y="954760"/>
                </a:lnTo>
                <a:lnTo>
                  <a:pt x="919346" y="950474"/>
                </a:lnTo>
                <a:lnTo>
                  <a:pt x="952719" y="943082"/>
                </a:lnTo>
                <a:lnTo>
                  <a:pt x="985485" y="932383"/>
                </a:lnTo>
                <a:lnTo>
                  <a:pt x="855894" y="932383"/>
                </a:lnTo>
                <a:lnTo>
                  <a:pt x="838934" y="932136"/>
                </a:lnTo>
                <a:lnTo>
                  <a:pt x="787504" y="929512"/>
                </a:lnTo>
                <a:lnTo>
                  <a:pt x="730451" y="922935"/>
                </a:lnTo>
                <a:lnTo>
                  <a:pt x="674474" y="907186"/>
                </a:lnTo>
                <a:lnTo>
                  <a:pt x="629112" y="889581"/>
                </a:lnTo>
                <a:lnTo>
                  <a:pt x="584219" y="870557"/>
                </a:lnTo>
                <a:lnTo>
                  <a:pt x="540540" y="848970"/>
                </a:lnTo>
                <a:lnTo>
                  <a:pt x="498821" y="823671"/>
                </a:lnTo>
                <a:lnTo>
                  <a:pt x="466646" y="802463"/>
                </a:lnTo>
                <a:lnTo>
                  <a:pt x="434649" y="780845"/>
                </a:lnTo>
                <a:lnTo>
                  <a:pt x="404464" y="757352"/>
                </a:lnTo>
                <a:lnTo>
                  <a:pt x="377155" y="730072"/>
                </a:lnTo>
                <a:lnTo>
                  <a:pt x="344214" y="691734"/>
                </a:lnTo>
                <a:lnTo>
                  <a:pt x="312359" y="652310"/>
                </a:lnTo>
                <a:lnTo>
                  <a:pt x="287634" y="617348"/>
                </a:lnTo>
                <a:lnTo>
                  <a:pt x="268441" y="580494"/>
                </a:lnTo>
                <a:lnTo>
                  <a:pt x="254647" y="541749"/>
                </a:lnTo>
                <a:lnTo>
                  <a:pt x="246116" y="501116"/>
                </a:lnTo>
                <a:lnTo>
                  <a:pt x="242151" y="462585"/>
                </a:lnTo>
                <a:lnTo>
                  <a:pt x="241355" y="423986"/>
                </a:lnTo>
                <a:lnTo>
                  <a:pt x="244200" y="385791"/>
                </a:lnTo>
                <a:lnTo>
                  <a:pt x="261318" y="318347"/>
                </a:lnTo>
                <a:lnTo>
                  <a:pt x="300260" y="272946"/>
                </a:lnTo>
                <a:lnTo>
                  <a:pt x="331066" y="260642"/>
                </a:lnTo>
                <a:lnTo>
                  <a:pt x="334673" y="260642"/>
                </a:lnTo>
                <a:lnTo>
                  <a:pt x="340439" y="259194"/>
                </a:lnTo>
                <a:lnTo>
                  <a:pt x="343309" y="256324"/>
                </a:lnTo>
                <a:lnTo>
                  <a:pt x="347627" y="253441"/>
                </a:lnTo>
                <a:lnTo>
                  <a:pt x="350510" y="249123"/>
                </a:lnTo>
                <a:lnTo>
                  <a:pt x="350510" y="240474"/>
                </a:lnTo>
                <a:lnTo>
                  <a:pt x="346192" y="234721"/>
                </a:lnTo>
                <a:lnTo>
                  <a:pt x="343309" y="233286"/>
                </a:lnTo>
                <a:lnTo>
                  <a:pt x="339715" y="232562"/>
                </a:lnTo>
                <a:lnTo>
                  <a:pt x="312359" y="232562"/>
                </a:lnTo>
                <a:lnTo>
                  <a:pt x="292134" y="231110"/>
                </a:lnTo>
                <a:lnTo>
                  <a:pt x="253841" y="220105"/>
                </a:lnTo>
                <a:lnTo>
                  <a:pt x="187405" y="182744"/>
                </a:lnTo>
                <a:lnTo>
                  <a:pt x="142274" y="150480"/>
                </a:lnTo>
                <a:lnTo>
                  <a:pt x="101192" y="113356"/>
                </a:lnTo>
                <a:lnTo>
                  <a:pt x="64696" y="70561"/>
                </a:lnTo>
                <a:lnTo>
                  <a:pt x="24404" y="18522"/>
                </a:lnTo>
                <a:lnTo>
                  <a:pt x="10709" y="1447"/>
                </a:lnTo>
                <a:lnTo>
                  <a:pt x="9985" y="0"/>
                </a:lnTo>
                <a:close/>
              </a:path>
              <a:path w="1181100" h="1066800">
                <a:moveTo>
                  <a:pt x="923572" y="749515"/>
                </a:moveTo>
                <a:lnTo>
                  <a:pt x="917095" y="749649"/>
                </a:lnTo>
                <a:lnTo>
                  <a:pt x="910616" y="750052"/>
                </a:lnTo>
                <a:lnTo>
                  <a:pt x="904136" y="750726"/>
                </a:lnTo>
                <a:lnTo>
                  <a:pt x="897651" y="751674"/>
                </a:lnTo>
                <a:lnTo>
                  <a:pt x="891174" y="752386"/>
                </a:lnTo>
                <a:lnTo>
                  <a:pt x="883973" y="755992"/>
                </a:lnTo>
                <a:lnTo>
                  <a:pt x="878220" y="759586"/>
                </a:lnTo>
                <a:lnTo>
                  <a:pt x="871741" y="766787"/>
                </a:lnTo>
                <a:lnTo>
                  <a:pt x="869581" y="776147"/>
                </a:lnTo>
                <a:lnTo>
                  <a:pt x="871741" y="785508"/>
                </a:lnTo>
                <a:lnTo>
                  <a:pt x="878220" y="792708"/>
                </a:lnTo>
                <a:lnTo>
                  <a:pt x="886856" y="797026"/>
                </a:lnTo>
                <a:lnTo>
                  <a:pt x="917794" y="805040"/>
                </a:lnTo>
                <a:lnTo>
                  <a:pt x="947515" y="817370"/>
                </a:lnTo>
                <a:lnTo>
                  <a:pt x="976964" y="831050"/>
                </a:lnTo>
                <a:lnTo>
                  <a:pt x="1007087" y="843114"/>
                </a:lnTo>
                <a:lnTo>
                  <a:pt x="1019876" y="849183"/>
                </a:lnTo>
                <a:lnTo>
                  <a:pt x="1031114" y="857146"/>
                </a:lnTo>
                <a:lnTo>
                  <a:pt x="1040597" y="867812"/>
                </a:lnTo>
                <a:lnTo>
                  <a:pt x="1048121" y="881989"/>
                </a:lnTo>
                <a:lnTo>
                  <a:pt x="1009944" y="901685"/>
                </a:lnTo>
                <a:lnTo>
                  <a:pt x="970010" y="916455"/>
                </a:lnTo>
                <a:lnTo>
                  <a:pt x="928456" y="926232"/>
                </a:lnTo>
                <a:lnTo>
                  <a:pt x="885421" y="930948"/>
                </a:lnTo>
                <a:lnTo>
                  <a:pt x="855894" y="932383"/>
                </a:lnTo>
                <a:lnTo>
                  <a:pt x="985485" y="932383"/>
                </a:lnTo>
                <a:lnTo>
                  <a:pt x="992188" y="930239"/>
                </a:lnTo>
                <a:lnTo>
                  <a:pt x="999164" y="928160"/>
                </a:lnTo>
                <a:lnTo>
                  <a:pt x="1006142" y="926214"/>
                </a:lnTo>
                <a:lnTo>
                  <a:pt x="1012853" y="924471"/>
                </a:lnTo>
                <a:lnTo>
                  <a:pt x="1015723" y="923035"/>
                </a:lnTo>
                <a:lnTo>
                  <a:pt x="1114540" y="923035"/>
                </a:lnTo>
                <a:lnTo>
                  <a:pt x="1118551" y="918990"/>
                </a:lnTo>
                <a:lnTo>
                  <a:pt x="1143155" y="895667"/>
                </a:lnTo>
                <a:lnTo>
                  <a:pt x="1172714" y="862154"/>
                </a:lnTo>
                <a:lnTo>
                  <a:pt x="1181090" y="847457"/>
                </a:lnTo>
                <a:lnTo>
                  <a:pt x="1181090" y="820792"/>
                </a:lnTo>
                <a:lnTo>
                  <a:pt x="1142930" y="800391"/>
                </a:lnTo>
                <a:lnTo>
                  <a:pt x="1091001" y="780845"/>
                </a:lnTo>
                <a:lnTo>
                  <a:pt x="1036840" y="765959"/>
                </a:lnTo>
                <a:lnTo>
                  <a:pt x="954535" y="752386"/>
                </a:lnTo>
                <a:lnTo>
                  <a:pt x="946861" y="751026"/>
                </a:lnTo>
                <a:lnTo>
                  <a:pt x="939053" y="750141"/>
                </a:lnTo>
                <a:lnTo>
                  <a:pt x="931246" y="749660"/>
                </a:lnTo>
                <a:lnTo>
                  <a:pt x="923572" y="749515"/>
                </a:lnTo>
                <a:close/>
              </a:path>
              <a:path w="1181100" h="1066800">
                <a:moveTo>
                  <a:pt x="334673" y="231838"/>
                </a:moveTo>
                <a:lnTo>
                  <a:pt x="326761" y="231838"/>
                </a:lnTo>
                <a:lnTo>
                  <a:pt x="325313" y="232562"/>
                </a:lnTo>
                <a:lnTo>
                  <a:pt x="339715" y="232562"/>
                </a:lnTo>
                <a:lnTo>
                  <a:pt x="334673" y="231838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14627" y="7907477"/>
            <a:ext cx="6273800" cy="2379980"/>
            <a:chOff x="12014627" y="7907477"/>
            <a:chExt cx="6273800" cy="2379980"/>
          </a:xfrm>
        </p:grpSpPr>
        <p:sp>
          <p:nvSpPr>
            <p:cNvPr id="3" name="object 3"/>
            <p:cNvSpPr/>
            <p:nvPr/>
          </p:nvSpPr>
          <p:spPr>
            <a:xfrm>
              <a:off x="12014627" y="7907477"/>
              <a:ext cx="6273800" cy="2379980"/>
            </a:xfrm>
            <a:custGeom>
              <a:avLst/>
              <a:gdLst/>
              <a:ahLst/>
              <a:cxnLst/>
              <a:rect l="l" t="t" r="r" b="b"/>
              <a:pathLst>
                <a:path w="6273800" h="2379979">
                  <a:moveTo>
                    <a:pt x="607663" y="2199440"/>
                  </a:moveTo>
                  <a:lnTo>
                    <a:pt x="560162" y="2202029"/>
                  </a:lnTo>
                  <a:lnTo>
                    <a:pt x="381600" y="2335225"/>
                  </a:lnTo>
                  <a:lnTo>
                    <a:pt x="280075" y="2341519"/>
                  </a:lnTo>
                  <a:lnTo>
                    <a:pt x="24489" y="2353947"/>
                  </a:lnTo>
                  <a:lnTo>
                    <a:pt x="0" y="2379521"/>
                  </a:lnTo>
                  <a:lnTo>
                    <a:pt x="6273371" y="2379521"/>
                  </a:lnTo>
                  <a:lnTo>
                    <a:pt x="6273371" y="2211385"/>
                  </a:lnTo>
                  <a:lnTo>
                    <a:pt x="736552" y="2211385"/>
                  </a:lnTo>
                  <a:lnTo>
                    <a:pt x="696731" y="2204253"/>
                  </a:lnTo>
                  <a:lnTo>
                    <a:pt x="653477" y="2200227"/>
                  </a:lnTo>
                  <a:lnTo>
                    <a:pt x="607663" y="2199440"/>
                  </a:lnTo>
                  <a:close/>
                </a:path>
                <a:path w="6273800" h="2379979">
                  <a:moveTo>
                    <a:pt x="1005157" y="2061629"/>
                  </a:moveTo>
                  <a:lnTo>
                    <a:pt x="967026" y="2067567"/>
                  </a:lnTo>
                  <a:lnTo>
                    <a:pt x="929465" y="2078908"/>
                  </a:lnTo>
                  <a:lnTo>
                    <a:pt x="886189" y="2098491"/>
                  </a:lnTo>
                  <a:lnTo>
                    <a:pt x="844772" y="2123259"/>
                  </a:lnTo>
                  <a:lnTo>
                    <a:pt x="805701" y="2151482"/>
                  </a:lnTo>
                  <a:lnTo>
                    <a:pt x="769466" y="2181433"/>
                  </a:lnTo>
                  <a:lnTo>
                    <a:pt x="736552" y="2211385"/>
                  </a:lnTo>
                  <a:lnTo>
                    <a:pt x="6273371" y="2211385"/>
                  </a:lnTo>
                  <a:lnTo>
                    <a:pt x="6273371" y="2089347"/>
                  </a:lnTo>
                  <a:lnTo>
                    <a:pt x="1176639" y="2089347"/>
                  </a:lnTo>
                  <a:lnTo>
                    <a:pt x="1138567" y="2088537"/>
                  </a:lnTo>
                  <a:lnTo>
                    <a:pt x="1097232" y="2079628"/>
                  </a:lnTo>
                  <a:lnTo>
                    <a:pt x="1076166" y="2073272"/>
                  </a:lnTo>
                  <a:lnTo>
                    <a:pt x="1054433" y="2067119"/>
                  </a:lnTo>
                  <a:lnTo>
                    <a:pt x="1031081" y="2062721"/>
                  </a:lnTo>
                  <a:lnTo>
                    <a:pt x="1005157" y="2061629"/>
                  </a:lnTo>
                  <a:close/>
                </a:path>
                <a:path w="6273800" h="2379979">
                  <a:moveTo>
                    <a:pt x="1433036" y="2004568"/>
                  </a:moveTo>
                  <a:lnTo>
                    <a:pt x="1363678" y="2021307"/>
                  </a:lnTo>
                  <a:lnTo>
                    <a:pt x="1318298" y="2040241"/>
                  </a:lnTo>
                  <a:lnTo>
                    <a:pt x="1275016" y="2060460"/>
                  </a:lnTo>
                  <a:lnTo>
                    <a:pt x="1260775" y="2066973"/>
                  </a:lnTo>
                  <a:lnTo>
                    <a:pt x="1246330" y="2073148"/>
                  </a:lnTo>
                  <a:lnTo>
                    <a:pt x="1212282" y="2083678"/>
                  </a:lnTo>
                  <a:lnTo>
                    <a:pt x="1176639" y="2089347"/>
                  </a:lnTo>
                  <a:lnTo>
                    <a:pt x="6273371" y="2089347"/>
                  </a:lnTo>
                  <a:lnTo>
                    <a:pt x="6273371" y="2014827"/>
                  </a:lnTo>
                  <a:lnTo>
                    <a:pt x="1510490" y="2014827"/>
                  </a:lnTo>
                  <a:lnTo>
                    <a:pt x="1470460" y="2005513"/>
                  </a:lnTo>
                  <a:lnTo>
                    <a:pt x="1433036" y="2004568"/>
                  </a:lnTo>
                  <a:close/>
                </a:path>
                <a:path w="6273800" h="2379979">
                  <a:moveTo>
                    <a:pt x="6273371" y="0"/>
                  </a:moveTo>
                  <a:lnTo>
                    <a:pt x="6263812" y="1116"/>
                  </a:lnTo>
                  <a:lnTo>
                    <a:pt x="6172470" y="10674"/>
                  </a:lnTo>
                  <a:lnTo>
                    <a:pt x="6160214" y="12522"/>
                  </a:lnTo>
                  <a:lnTo>
                    <a:pt x="6093285" y="37719"/>
                  </a:lnTo>
                  <a:lnTo>
                    <a:pt x="6002237" y="73126"/>
                  </a:lnTo>
                  <a:lnTo>
                    <a:pt x="5921220" y="107088"/>
                  </a:lnTo>
                  <a:lnTo>
                    <a:pt x="5849576" y="139530"/>
                  </a:lnTo>
                  <a:lnTo>
                    <a:pt x="5786644" y="170374"/>
                  </a:lnTo>
                  <a:lnTo>
                    <a:pt x="5731766" y="199543"/>
                  </a:lnTo>
                  <a:lnTo>
                    <a:pt x="5684281" y="226959"/>
                  </a:lnTo>
                  <a:lnTo>
                    <a:pt x="5643531" y="252546"/>
                  </a:lnTo>
                  <a:lnTo>
                    <a:pt x="5608855" y="276226"/>
                  </a:lnTo>
                  <a:lnTo>
                    <a:pt x="5555088" y="317559"/>
                  </a:lnTo>
                  <a:lnTo>
                    <a:pt x="5517706" y="350340"/>
                  </a:lnTo>
                  <a:lnTo>
                    <a:pt x="5503511" y="363331"/>
                  </a:lnTo>
                  <a:lnTo>
                    <a:pt x="5491432" y="373952"/>
                  </a:lnTo>
                  <a:lnTo>
                    <a:pt x="5398103" y="438128"/>
                  </a:lnTo>
                  <a:lnTo>
                    <a:pt x="5354647" y="470853"/>
                  </a:lnTo>
                  <a:lnTo>
                    <a:pt x="5317823" y="504990"/>
                  </a:lnTo>
                  <a:lnTo>
                    <a:pt x="5290143" y="585265"/>
                  </a:lnTo>
                  <a:lnTo>
                    <a:pt x="5281485" y="637239"/>
                  </a:lnTo>
                  <a:lnTo>
                    <a:pt x="5271705" y="684061"/>
                  </a:lnTo>
                  <a:lnTo>
                    <a:pt x="5257371" y="715950"/>
                  </a:lnTo>
                  <a:lnTo>
                    <a:pt x="5233772" y="752660"/>
                  </a:lnTo>
                  <a:lnTo>
                    <a:pt x="5217969" y="788351"/>
                  </a:lnTo>
                  <a:lnTo>
                    <a:pt x="5208221" y="823026"/>
                  </a:lnTo>
                  <a:lnTo>
                    <a:pt x="5202786" y="856691"/>
                  </a:lnTo>
                  <a:lnTo>
                    <a:pt x="5199925" y="889349"/>
                  </a:lnTo>
                  <a:lnTo>
                    <a:pt x="5197896" y="921003"/>
                  </a:lnTo>
                  <a:lnTo>
                    <a:pt x="5194958" y="951658"/>
                  </a:lnTo>
                  <a:lnTo>
                    <a:pt x="5179395" y="1009987"/>
                  </a:lnTo>
                  <a:lnTo>
                    <a:pt x="5139310" y="1064368"/>
                  </a:lnTo>
                  <a:lnTo>
                    <a:pt x="5105719" y="1090087"/>
                  </a:lnTo>
                  <a:lnTo>
                    <a:pt x="5060775" y="1114832"/>
                  </a:lnTo>
                  <a:lnTo>
                    <a:pt x="4964745" y="1143414"/>
                  </a:lnTo>
                  <a:lnTo>
                    <a:pt x="4867812" y="1171029"/>
                  </a:lnTo>
                  <a:lnTo>
                    <a:pt x="4819602" y="1183955"/>
                  </a:lnTo>
                  <a:lnTo>
                    <a:pt x="4802162" y="1222913"/>
                  </a:lnTo>
                  <a:lnTo>
                    <a:pt x="4772755" y="1261804"/>
                  </a:lnTo>
                  <a:lnTo>
                    <a:pt x="4733466" y="1298670"/>
                  </a:lnTo>
                  <a:lnTo>
                    <a:pt x="4686379" y="1331553"/>
                  </a:lnTo>
                  <a:lnTo>
                    <a:pt x="4632579" y="1363054"/>
                  </a:lnTo>
                  <a:lnTo>
                    <a:pt x="4607423" y="1378737"/>
                  </a:lnTo>
                  <a:lnTo>
                    <a:pt x="4586303" y="1395634"/>
                  </a:lnTo>
                  <a:lnTo>
                    <a:pt x="4554032" y="1421875"/>
                  </a:lnTo>
                  <a:lnTo>
                    <a:pt x="4514214" y="1441931"/>
                  </a:lnTo>
                  <a:lnTo>
                    <a:pt x="4472104" y="1459810"/>
                  </a:lnTo>
                  <a:lnTo>
                    <a:pt x="4432956" y="1479520"/>
                  </a:lnTo>
                  <a:lnTo>
                    <a:pt x="4402026" y="1505071"/>
                  </a:lnTo>
                  <a:lnTo>
                    <a:pt x="4397055" y="1509391"/>
                  </a:lnTo>
                  <a:lnTo>
                    <a:pt x="4389882" y="1513711"/>
                  </a:lnTo>
                  <a:lnTo>
                    <a:pt x="4327937" y="1535577"/>
                  </a:lnTo>
                  <a:lnTo>
                    <a:pt x="4275776" y="1548642"/>
                  </a:lnTo>
                  <a:lnTo>
                    <a:pt x="4217287" y="1561320"/>
                  </a:lnTo>
                  <a:lnTo>
                    <a:pt x="4045136" y="1594745"/>
                  </a:lnTo>
                  <a:lnTo>
                    <a:pt x="4002620" y="1603592"/>
                  </a:lnTo>
                  <a:lnTo>
                    <a:pt x="3974417" y="1610913"/>
                  </a:lnTo>
                  <a:lnTo>
                    <a:pt x="3938413" y="1621781"/>
                  </a:lnTo>
                  <a:lnTo>
                    <a:pt x="3900529" y="1632145"/>
                  </a:lnTo>
                  <a:lnTo>
                    <a:pt x="3860851" y="1642024"/>
                  </a:lnTo>
                  <a:lnTo>
                    <a:pt x="3819463" y="1651441"/>
                  </a:lnTo>
                  <a:lnTo>
                    <a:pt x="3776452" y="1660418"/>
                  </a:lnTo>
                  <a:lnTo>
                    <a:pt x="3731902" y="1668974"/>
                  </a:lnTo>
                  <a:lnTo>
                    <a:pt x="3685900" y="1677133"/>
                  </a:lnTo>
                  <a:lnTo>
                    <a:pt x="3638530" y="1684915"/>
                  </a:lnTo>
                  <a:lnTo>
                    <a:pt x="3589879" y="1692341"/>
                  </a:lnTo>
                  <a:lnTo>
                    <a:pt x="3540031" y="1699434"/>
                  </a:lnTo>
                  <a:lnTo>
                    <a:pt x="3437088" y="1712704"/>
                  </a:lnTo>
                  <a:lnTo>
                    <a:pt x="3330384" y="1724896"/>
                  </a:lnTo>
                  <a:lnTo>
                    <a:pt x="3164775" y="1741538"/>
                  </a:lnTo>
                  <a:lnTo>
                    <a:pt x="2368202" y="1809241"/>
                  </a:lnTo>
                  <a:lnTo>
                    <a:pt x="2154967" y="1830973"/>
                  </a:lnTo>
                  <a:lnTo>
                    <a:pt x="2054160" y="1843095"/>
                  </a:lnTo>
                  <a:lnTo>
                    <a:pt x="1958139" y="1856282"/>
                  </a:lnTo>
                  <a:lnTo>
                    <a:pt x="1912136" y="1863329"/>
                  </a:lnTo>
                  <a:lnTo>
                    <a:pt x="1867587" y="1870707"/>
                  </a:lnTo>
                  <a:lnTo>
                    <a:pt x="1824576" y="1878437"/>
                  </a:lnTo>
                  <a:lnTo>
                    <a:pt x="1783188" y="1886541"/>
                  </a:lnTo>
                  <a:lnTo>
                    <a:pt x="1743509" y="1895039"/>
                  </a:lnTo>
                  <a:lnTo>
                    <a:pt x="1705625" y="1903954"/>
                  </a:lnTo>
                  <a:lnTo>
                    <a:pt x="1629809" y="1939093"/>
                  </a:lnTo>
                  <a:lnTo>
                    <a:pt x="1550374" y="1989044"/>
                  </a:lnTo>
                  <a:lnTo>
                    <a:pt x="1510490" y="2014827"/>
                  </a:lnTo>
                  <a:lnTo>
                    <a:pt x="6273371" y="2014827"/>
                  </a:lnTo>
                  <a:lnTo>
                    <a:pt x="6273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22148" y="7924798"/>
              <a:ext cx="5866130" cy="2362200"/>
            </a:xfrm>
            <a:custGeom>
              <a:avLst/>
              <a:gdLst/>
              <a:ahLst/>
              <a:cxnLst/>
              <a:rect l="l" t="t" r="r" b="b"/>
              <a:pathLst>
                <a:path w="5866130" h="2362200">
                  <a:moveTo>
                    <a:pt x="643759" y="1993900"/>
                  </a:moveTo>
                  <a:lnTo>
                    <a:pt x="515636" y="1993900"/>
                  </a:lnTo>
                  <a:lnTo>
                    <a:pt x="497560" y="2006600"/>
                  </a:lnTo>
                  <a:lnTo>
                    <a:pt x="453624" y="2019300"/>
                  </a:lnTo>
                  <a:lnTo>
                    <a:pt x="411980" y="2044700"/>
                  </a:lnTo>
                  <a:lnTo>
                    <a:pt x="373001" y="2070100"/>
                  </a:lnTo>
                  <a:lnTo>
                    <a:pt x="337056" y="2108200"/>
                  </a:lnTo>
                  <a:lnTo>
                    <a:pt x="304520" y="2133600"/>
                  </a:lnTo>
                  <a:lnTo>
                    <a:pt x="283692" y="2133600"/>
                  </a:lnTo>
                  <a:lnTo>
                    <a:pt x="272097" y="2146300"/>
                  </a:lnTo>
                  <a:lnTo>
                    <a:pt x="261721" y="2146300"/>
                  </a:lnTo>
                  <a:lnTo>
                    <a:pt x="251888" y="2159000"/>
                  </a:lnTo>
                  <a:lnTo>
                    <a:pt x="241922" y="2184400"/>
                  </a:lnTo>
                  <a:lnTo>
                    <a:pt x="233273" y="2184400"/>
                  </a:lnTo>
                  <a:lnTo>
                    <a:pt x="224255" y="2197100"/>
                  </a:lnTo>
                  <a:lnTo>
                    <a:pt x="215098" y="2209800"/>
                  </a:lnTo>
                  <a:lnTo>
                    <a:pt x="205129" y="2209800"/>
                  </a:lnTo>
                  <a:lnTo>
                    <a:pt x="193674" y="2222500"/>
                  </a:lnTo>
                  <a:lnTo>
                    <a:pt x="176402" y="2222500"/>
                  </a:lnTo>
                  <a:lnTo>
                    <a:pt x="0" y="2362200"/>
                  </a:lnTo>
                  <a:lnTo>
                    <a:pt x="602495" y="2362200"/>
                  </a:lnTo>
                  <a:lnTo>
                    <a:pt x="1576107" y="2006600"/>
                  </a:lnTo>
                  <a:lnTo>
                    <a:pt x="664565" y="2006600"/>
                  </a:lnTo>
                  <a:lnTo>
                    <a:pt x="643759" y="1993900"/>
                  </a:lnTo>
                  <a:close/>
                </a:path>
                <a:path w="5866130" h="2362200">
                  <a:moveTo>
                    <a:pt x="2389345" y="1790700"/>
                  </a:moveTo>
                  <a:lnTo>
                    <a:pt x="2228316" y="1790700"/>
                  </a:lnTo>
                  <a:lnTo>
                    <a:pt x="1894651" y="1917700"/>
                  </a:lnTo>
                  <a:lnTo>
                    <a:pt x="675737" y="2362200"/>
                  </a:lnTo>
                  <a:lnTo>
                    <a:pt x="2234055" y="2362200"/>
                  </a:lnTo>
                  <a:lnTo>
                    <a:pt x="3181578" y="2019300"/>
                  </a:lnTo>
                  <a:lnTo>
                    <a:pt x="3743412" y="1803400"/>
                  </a:lnTo>
                  <a:lnTo>
                    <a:pt x="2560611" y="1803400"/>
                  </a:lnTo>
                  <a:lnTo>
                    <a:pt x="2389345" y="1790700"/>
                  </a:lnTo>
                  <a:close/>
                </a:path>
                <a:path w="5866130" h="2362200">
                  <a:moveTo>
                    <a:pt x="5865850" y="1028700"/>
                  </a:moveTo>
                  <a:lnTo>
                    <a:pt x="3189579" y="2032000"/>
                  </a:lnTo>
                  <a:lnTo>
                    <a:pt x="2903280" y="2146300"/>
                  </a:lnTo>
                  <a:lnTo>
                    <a:pt x="2299913" y="2362200"/>
                  </a:lnTo>
                  <a:lnTo>
                    <a:pt x="3854437" y="2362200"/>
                  </a:lnTo>
                  <a:lnTo>
                    <a:pt x="4146358" y="2260600"/>
                  </a:lnTo>
                  <a:lnTo>
                    <a:pt x="5483715" y="1752600"/>
                  </a:lnTo>
                  <a:lnTo>
                    <a:pt x="5865850" y="1612900"/>
                  </a:lnTo>
                  <a:lnTo>
                    <a:pt x="5865850" y="1028700"/>
                  </a:lnTo>
                  <a:close/>
                </a:path>
                <a:path w="5866130" h="2362200">
                  <a:moveTo>
                    <a:pt x="5865850" y="1638300"/>
                  </a:moveTo>
                  <a:lnTo>
                    <a:pt x="3920326" y="2362200"/>
                  </a:lnTo>
                  <a:lnTo>
                    <a:pt x="5466762" y="2362200"/>
                  </a:lnTo>
                  <a:lnTo>
                    <a:pt x="5865850" y="2222500"/>
                  </a:lnTo>
                  <a:lnTo>
                    <a:pt x="5865850" y="1638300"/>
                  </a:lnTo>
                  <a:close/>
                </a:path>
                <a:path w="5866130" h="2362200">
                  <a:moveTo>
                    <a:pt x="5865850" y="2247900"/>
                  </a:moveTo>
                  <a:lnTo>
                    <a:pt x="5533452" y="2362200"/>
                  </a:lnTo>
                  <a:lnTo>
                    <a:pt x="5865850" y="2362200"/>
                  </a:lnTo>
                  <a:lnTo>
                    <a:pt x="5865850" y="2247900"/>
                  </a:lnTo>
                  <a:close/>
                </a:path>
                <a:path w="5866130" h="2362200">
                  <a:moveTo>
                    <a:pt x="2167229" y="1790700"/>
                  </a:moveTo>
                  <a:lnTo>
                    <a:pt x="1486930" y="1790700"/>
                  </a:lnTo>
                  <a:lnTo>
                    <a:pt x="1439839" y="1803400"/>
                  </a:lnTo>
                  <a:lnTo>
                    <a:pt x="1394816" y="1803400"/>
                  </a:lnTo>
                  <a:lnTo>
                    <a:pt x="1351976" y="1816100"/>
                  </a:lnTo>
                  <a:lnTo>
                    <a:pt x="1311436" y="1816100"/>
                  </a:lnTo>
                  <a:lnTo>
                    <a:pt x="1273310" y="1828800"/>
                  </a:lnTo>
                  <a:lnTo>
                    <a:pt x="1237716" y="1828800"/>
                  </a:lnTo>
                  <a:lnTo>
                    <a:pt x="1197243" y="1854200"/>
                  </a:lnTo>
                  <a:lnTo>
                    <a:pt x="1118201" y="1905000"/>
                  </a:lnTo>
                  <a:lnTo>
                    <a:pt x="1078585" y="1943100"/>
                  </a:lnTo>
                  <a:lnTo>
                    <a:pt x="917164" y="1943100"/>
                  </a:lnTo>
                  <a:lnTo>
                    <a:pt x="901992" y="1955800"/>
                  </a:lnTo>
                  <a:lnTo>
                    <a:pt x="886533" y="1955800"/>
                  </a:lnTo>
                  <a:lnTo>
                    <a:pt x="857498" y="1981200"/>
                  </a:lnTo>
                  <a:lnTo>
                    <a:pt x="842587" y="1981200"/>
                  </a:lnTo>
                  <a:lnTo>
                    <a:pt x="826867" y="1993900"/>
                  </a:lnTo>
                  <a:lnTo>
                    <a:pt x="810742" y="1993900"/>
                  </a:lnTo>
                  <a:lnTo>
                    <a:pt x="778151" y="2006600"/>
                  </a:lnTo>
                  <a:lnTo>
                    <a:pt x="1576107" y="2006600"/>
                  </a:lnTo>
                  <a:lnTo>
                    <a:pt x="2167229" y="1790700"/>
                  </a:lnTo>
                  <a:close/>
                </a:path>
                <a:path w="5866130" h="2362200">
                  <a:moveTo>
                    <a:pt x="598718" y="1981200"/>
                  </a:moveTo>
                  <a:lnTo>
                    <a:pt x="553406" y="1981200"/>
                  </a:lnTo>
                  <a:lnTo>
                    <a:pt x="534247" y="1993900"/>
                  </a:lnTo>
                  <a:lnTo>
                    <a:pt x="622036" y="1993900"/>
                  </a:lnTo>
                  <a:lnTo>
                    <a:pt x="598718" y="1981200"/>
                  </a:lnTo>
                  <a:close/>
                </a:path>
                <a:path w="5866130" h="2362200">
                  <a:moveTo>
                    <a:pt x="1038499" y="1930400"/>
                  </a:moveTo>
                  <a:lnTo>
                    <a:pt x="965660" y="1930400"/>
                  </a:lnTo>
                  <a:lnTo>
                    <a:pt x="931646" y="1943100"/>
                  </a:lnTo>
                  <a:lnTo>
                    <a:pt x="1078585" y="1943100"/>
                  </a:lnTo>
                  <a:lnTo>
                    <a:pt x="1038499" y="1930400"/>
                  </a:lnTo>
                  <a:close/>
                </a:path>
                <a:path w="5866130" h="2362200">
                  <a:moveTo>
                    <a:pt x="5865850" y="419100"/>
                  </a:moveTo>
                  <a:lnTo>
                    <a:pt x="5370916" y="609600"/>
                  </a:lnTo>
                  <a:lnTo>
                    <a:pt x="5226693" y="660400"/>
                  </a:lnTo>
                  <a:lnTo>
                    <a:pt x="4939649" y="773943"/>
                  </a:lnTo>
                  <a:lnTo>
                    <a:pt x="4929084" y="825500"/>
                  </a:lnTo>
                  <a:lnTo>
                    <a:pt x="4916352" y="876300"/>
                  </a:lnTo>
                  <a:lnTo>
                    <a:pt x="4900869" y="927100"/>
                  </a:lnTo>
                  <a:lnTo>
                    <a:pt x="4882178" y="977900"/>
                  </a:lnTo>
                  <a:lnTo>
                    <a:pt x="4859823" y="1028700"/>
                  </a:lnTo>
                  <a:lnTo>
                    <a:pt x="4833347" y="1079500"/>
                  </a:lnTo>
                  <a:lnTo>
                    <a:pt x="4802293" y="1117600"/>
                  </a:lnTo>
                  <a:lnTo>
                    <a:pt x="4766206" y="1155700"/>
                  </a:lnTo>
                  <a:lnTo>
                    <a:pt x="4724628" y="1181100"/>
                  </a:lnTo>
                  <a:lnTo>
                    <a:pt x="4481169" y="1244600"/>
                  </a:lnTo>
                  <a:lnTo>
                    <a:pt x="4463700" y="1282700"/>
                  </a:lnTo>
                  <a:lnTo>
                    <a:pt x="4434766" y="1333500"/>
                  </a:lnTo>
                  <a:lnTo>
                    <a:pt x="4395569" y="1358900"/>
                  </a:lnTo>
                  <a:lnTo>
                    <a:pt x="4347311" y="1397000"/>
                  </a:lnTo>
                  <a:lnTo>
                    <a:pt x="4294971" y="1422400"/>
                  </a:lnTo>
                  <a:lnTo>
                    <a:pt x="4270605" y="1447800"/>
                  </a:lnTo>
                  <a:lnTo>
                    <a:pt x="4250156" y="1460500"/>
                  </a:lnTo>
                  <a:lnTo>
                    <a:pt x="4227899" y="1498600"/>
                  </a:lnTo>
                  <a:lnTo>
                    <a:pt x="4223549" y="1536700"/>
                  </a:lnTo>
                  <a:lnTo>
                    <a:pt x="4220438" y="1574800"/>
                  </a:lnTo>
                  <a:lnTo>
                    <a:pt x="4201896" y="1612900"/>
                  </a:lnTo>
                  <a:lnTo>
                    <a:pt x="4192752" y="1612900"/>
                  </a:lnTo>
                  <a:lnTo>
                    <a:pt x="4178464" y="1625600"/>
                  </a:lnTo>
                  <a:lnTo>
                    <a:pt x="4159319" y="1638300"/>
                  </a:lnTo>
                  <a:lnTo>
                    <a:pt x="4135602" y="1638300"/>
                  </a:lnTo>
                  <a:lnTo>
                    <a:pt x="4087725" y="1663700"/>
                  </a:lnTo>
                  <a:lnTo>
                    <a:pt x="3922294" y="1701800"/>
                  </a:lnTo>
                  <a:lnTo>
                    <a:pt x="3872738" y="1714500"/>
                  </a:lnTo>
                  <a:lnTo>
                    <a:pt x="3832404" y="1727200"/>
                  </a:lnTo>
                  <a:lnTo>
                    <a:pt x="3805148" y="1739900"/>
                  </a:lnTo>
                  <a:lnTo>
                    <a:pt x="3773978" y="1752600"/>
                  </a:lnTo>
                  <a:lnTo>
                    <a:pt x="3740872" y="1752600"/>
                  </a:lnTo>
                  <a:lnTo>
                    <a:pt x="3705906" y="1765300"/>
                  </a:lnTo>
                  <a:lnTo>
                    <a:pt x="3669154" y="1778000"/>
                  </a:lnTo>
                  <a:lnTo>
                    <a:pt x="3630692" y="1778000"/>
                  </a:lnTo>
                  <a:lnTo>
                    <a:pt x="3590594" y="1790700"/>
                  </a:lnTo>
                  <a:lnTo>
                    <a:pt x="3505791" y="1790700"/>
                  </a:lnTo>
                  <a:lnTo>
                    <a:pt x="3461236" y="1803400"/>
                  </a:lnTo>
                  <a:lnTo>
                    <a:pt x="3743412" y="1803400"/>
                  </a:lnTo>
                  <a:lnTo>
                    <a:pt x="4806667" y="1397000"/>
                  </a:lnTo>
                  <a:lnTo>
                    <a:pt x="5865850" y="1003300"/>
                  </a:lnTo>
                  <a:lnTo>
                    <a:pt x="5865850" y="419100"/>
                  </a:lnTo>
                  <a:close/>
                </a:path>
                <a:path w="5866130" h="2362200">
                  <a:moveTo>
                    <a:pt x="2046002" y="1778000"/>
                  </a:moveTo>
                  <a:lnTo>
                    <a:pt x="1693642" y="1778000"/>
                  </a:lnTo>
                  <a:lnTo>
                    <a:pt x="1639443" y="1790700"/>
                  </a:lnTo>
                  <a:lnTo>
                    <a:pt x="2108174" y="1790700"/>
                  </a:lnTo>
                  <a:lnTo>
                    <a:pt x="2046002" y="1778000"/>
                  </a:lnTo>
                  <a:close/>
                </a:path>
                <a:path w="5866130" h="2362200">
                  <a:moveTo>
                    <a:pt x="4946089" y="735896"/>
                  </a:moveTo>
                  <a:lnTo>
                    <a:pt x="4943449" y="736600"/>
                  </a:lnTo>
                  <a:lnTo>
                    <a:pt x="4942949" y="749300"/>
                  </a:lnTo>
                  <a:lnTo>
                    <a:pt x="4941639" y="749300"/>
                  </a:lnTo>
                  <a:lnTo>
                    <a:pt x="4939806" y="762000"/>
                  </a:lnTo>
                  <a:lnTo>
                    <a:pt x="4937734" y="774700"/>
                  </a:lnTo>
                  <a:lnTo>
                    <a:pt x="4939649" y="773943"/>
                  </a:lnTo>
                  <a:lnTo>
                    <a:pt x="4946089" y="735896"/>
                  </a:lnTo>
                  <a:close/>
                </a:path>
                <a:path w="5866130" h="2362200">
                  <a:moveTo>
                    <a:pt x="5620994" y="50800"/>
                  </a:moveTo>
                  <a:lnTo>
                    <a:pt x="5606728" y="76200"/>
                  </a:lnTo>
                  <a:lnTo>
                    <a:pt x="5585259" y="101600"/>
                  </a:lnTo>
                  <a:lnTo>
                    <a:pt x="5557718" y="114300"/>
                  </a:lnTo>
                  <a:lnTo>
                    <a:pt x="5525236" y="139700"/>
                  </a:lnTo>
                  <a:lnTo>
                    <a:pt x="5459704" y="139700"/>
                  </a:lnTo>
                  <a:lnTo>
                    <a:pt x="5423860" y="165100"/>
                  </a:lnTo>
                  <a:lnTo>
                    <a:pt x="5390600" y="177800"/>
                  </a:lnTo>
                  <a:lnTo>
                    <a:pt x="5362745" y="203200"/>
                  </a:lnTo>
                  <a:lnTo>
                    <a:pt x="5343118" y="241300"/>
                  </a:lnTo>
                  <a:lnTo>
                    <a:pt x="5297969" y="241300"/>
                  </a:lnTo>
                  <a:lnTo>
                    <a:pt x="5291679" y="254000"/>
                  </a:lnTo>
                  <a:lnTo>
                    <a:pt x="5285460" y="266700"/>
                  </a:lnTo>
                  <a:lnTo>
                    <a:pt x="5280050" y="279400"/>
                  </a:lnTo>
                  <a:lnTo>
                    <a:pt x="5274189" y="292100"/>
                  </a:lnTo>
                  <a:lnTo>
                    <a:pt x="5267136" y="292100"/>
                  </a:lnTo>
                  <a:lnTo>
                    <a:pt x="5258155" y="304800"/>
                  </a:lnTo>
                  <a:lnTo>
                    <a:pt x="5230723" y="304800"/>
                  </a:lnTo>
                  <a:lnTo>
                    <a:pt x="5222007" y="368300"/>
                  </a:lnTo>
                  <a:lnTo>
                    <a:pt x="5191557" y="406400"/>
                  </a:lnTo>
                  <a:lnTo>
                    <a:pt x="5152237" y="444500"/>
                  </a:lnTo>
                  <a:lnTo>
                    <a:pt x="5107354" y="469900"/>
                  </a:lnTo>
                  <a:lnTo>
                    <a:pt x="5061305" y="508000"/>
                  </a:lnTo>
                  <a:lnTo>
                    <a:pt x="5017541" y="533400"/>
                  </a:lnTo>
                  <a:lnTo>
                    <a:pt x="4979517" y="571500"/>
                  </a:lnTo>
                  <a:lnTo>
                    <a:pt x="4961628" y="635000"/>
                  </a:lnTo>
                  <a:lnTo>
                    <a:pt x="4955337" y="673100"/>
                  </a:lnTo>
                  <a:lnTo>
                    <a:pt x="4948120" y="723900"/>
                  </a:lnTo>
                  <a:lnTo>
                    <a:pt x="4946089" y="735896"/>
                  </a:lnTo>
                  <a:lnTo>
                    <a:pt x="5038757" y="711200"/>
                  </a:lnTo>
                  <a:lnTo>
                    <a:pt x="5324523" y="596900"/>
                  </a:lnTo>
                  <a:lnTo>
                    <a:pt x="5467355" y="546100"/>
                  </a:lnTo>
                  <a:lnTo>
                    <a:pt x="5865850" y="393700"/>
                  </a:lnTo>
                  <a:lnTo>
                    <a:pt x="5865850" y="63500"/>
                  </a:lnTo>
                  <a:lnTo>
                    <a:pt x="5632136" y="63500"/>
                  </a:lnTo>
                  <a:lnTo>
                    <a:pt x="5620994" y="50800"/>
                  </a:lnTo>
                  <a:close/>
                </a:path>
                <a:path w="5866130" h="2362200">
                  <a:moveTo>
                    <a:pt x="5333202" y="228600"/>
                  </a:moveTo>
                  <a:lnTo>
                    <a:pt x="5314289" y="228600"/>
                  </a:lnTo>
                  <a:lnTo>
                    <a:pt x="5305212" y="241300"/>
                  </a:lnTo>
                  <a:lnTo>
                    <a:pt x="5343118" y="241300"/>
                  </a:lnTo>
                  <a:lnTo>
                    <a:pt x="5333202" y="228600"/>
                  </a:lnTo>
                  <a:close/>
                </a:path>
                <a:path w="5866130" h="2362200">
                  <a:moveTo>
                    <a:pt x="5496232" y="127000"/>
                  </a:moveTo>
                  <a:lnTo>
                    <a:pt x="5478641" y="139700"/>
                  </a:lnTo>
                  <a:lnTo>
                    <a:pt x="5511942" y="139700"/>
                  </a:lnTo>
                  <a:lnTo>
                    <a:pt x="5496232" y="127000"/>
                  </a:lnTo>
                  <a:close/>
                </a:path>
                <a:path w="5866130" h="2362200">
                  <a:moveTo>
                    <a:pt x="5831242" y="0"/>
                  </a:moveTo>
                  <a:lnTo>
                    <a:pt x="5752693" y="0"/>
                  </a:lnTo>
                  <a:lnTo>
                    <a:pt x="5740150" y="12700"/>
                  </a:lnTo>
                  <a:lnTo>
                    <a:pt x="5723022" y="25400"/>
                  </a:lnTo>
                  <a:lnTo>
                    <a:pt x="5702919" y="38100"/>
                  </a:lnTo>
                  <a:lnTo>
                    <a:pt x="5681446" y="50800"/>
                  </a:lnTo>
                  <a:lnTo>
                    <a:pt x="5663374" y="63500"/>
                  </a:lnTo>
                  <a:lnTo>
                    <a:pt x="5865850" y="63500"/>
                  </a:lnTo>
                  <a:lnTo>
                    <a:pt x="5865850" y="12700"/>
                  </a:lnTo>
                  <a:lnTo>
                    <a:pt x="5854499" y="12700"/>
                  </a:lnTo>
                  <a:lnTo>
                    <a:pt x="5831242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21972" y="9699107"/>
              <a:ext cx="1630045" cy="588010"/>
            </a:xfrm>
            <a:custGeom>
              <a:avLst/>
              <a:gdLst/>
              <a:ahLst/>
              <a:cxnLst/>
              <a:rect l="l" t="t" r="r" b="b"/>
              <a:pathLst>
                <a:path w="1630044" h="588009">
                  <a:moveTo>
                    <a:pt x="1606267" y="0"/>
                  </a:moveTo>
                  <a:lnTo>
                    <a:pt x="1592551" y="5040"/>
                  </a:lnTo>
                  <a:lnTo>
                    <a:pt x="1591154" y="0"/>
                  </a:lnTo>
                  <a:lnTo>
                    <a:pt x="1583153" y="2882"/>
                  </a:lnTo>
                  <a:lnTo>
                    <a:pt x="1581756" y="720"/>
                  </a:lnTo>
                  <a:lnTo>
                    <a:pt x="1568802" y="5759"/>
                  </a:lnTo>
                  <a:lnTo>
                    <a:pt x="1566643" y="0"/>
                  </a:lnTo>
                  <a:lnTo>
                    <a:pt x="0" y="587891"/>
                  </a:lnTo>
                  <a:lnTo>
                    <a:pt x="79403" y="587891"/>
                  </a:lnTo>
                  <a:lnTo>
                    <a:pt x="1630016" y="6479"/>
                  </a:lnTo>
                  <a:lnTo>
                    <a:pt x="1628492" y="1438"/>
                  </a:lnTo>
                  <a:lnTo>
                    <a:pt x="1617697" y="5759"/>
                  </a:lnTo>
                  <a:lnTo>
                    <a:pt x="1616300" y="2157"/>
                  </a:lnTo>
                  <a:lnTo>
                    <a:pt x="1608426" y="5040"/>
                  </a:lnTo>
                  <a:lnTo>
                    <a:pt x="1606267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55564" y="8312280"/>
              <a:ext cx="932815" cy="379095"/>
            </a:xfrm>
            <a:custGeom>
              <a:avLst/>
              <a:gdLst/>
              <a:ahLst/>
              <a:cxnLst/>
              <a:rect l="l" t="t" r="r" b="b"/>
              <a:pathLst>
                <a:path w="932815" h="379095">
                  <a:moveTo>
                    <a:pt x="932433" y="0"/>
                  </a:moveTo>
                  <a:lnTo>
                    <a:pt x="6476" y="347875"/>
                  </a:lnTo>
                  <a:lnTo>
                    <a:pt x="7873" y="352916"/>
                  </a:lnTo>
                  <a:lnTo>
                    <a:pt x="5714" y="353628"/>
                  </a:lnTo>
                  <a:lnTo>
                    <a:pt x="8635" y="361552"/>
                  </a:lnTo>
                  <a:lnTo>
                    <a:pt x="3555" y="362988"/>
                  </a:lnTo>
                  <a:lnTo>
                    <a:pt x="5714" y="368753"/>
                  </a:lnTo>
                  <a:lnTo>
                    <a:pt x="0" y="370188"/>
                  </a:lnTo>
                  <a:lnTo>
                    <a:pt x="2793" y="378837"/>
                  </a:lnTo>
                  <a:lnTo>
                    <a:pt x="932433" y="30234"/>
                  </a:lnTo>
                  <a:lnTo>
                    <a:pt x="932433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42414" y="8919794"/>
              <a:ext cx="3646170" cy="1367790"/>
            </a:xfrm>
            <a:custGeom>
              <a:avLst/>
              <a:gdLst/>
              <a:ahLst/>
              <a:cxnLst/>
              <a:rect l="l" t="t" r="r" b="b"/>
              <a:pathLst>
                <a:path w="3646169" h="1367790">
                  <a:moveTo>
                    <a:pt x="3645573" y="1214729"/>
                  </a:moveTo>
                  <a:lnTo>
                    <a:pt x="3238995" y="1367205"/>
                  </a:lnTo>
                  <a:lnTo>
                    <a:pt x="3319615" y="1367205"/>
                  </a:lnTo>
                  <a:lnTo>
                    <a:pt x="3645573" y="1244930"/>
                  </a:lnTo>
                  <a:lnTo>
                    <a:pt x="3645573" y="1214729"/>
                  </a:lnTo>
                  <a:close/>
                </a:path>
                <a:path w="3646169" h="1367790">
                  <a:moveTo>
                    <a:pt x="3645573" y="607593"/>
                  </a:moveTo>
                  <a:lnTo>
                    <a:pt x="1620113" y="1367205"/>
                  </a:lnTo>
                  <a:lnTo>
                    <a:pt x="1699145" y="1367205"/>
                  </a:lnTo>
                  <a:lnTo>
                    <a:pt x="3645573" y="637057"/>
                  </a:lnTo>
                  <a:lnTo>
                    <a:pt x="3645573" y="607593"/>
                  </a:lnTo>
                  <a:close/>
                </a:path>
                <a:path w="3646169" h="1367790">
                  <a:moveTo>
                    <a:pt x="3645573" y="0"/>
                  </a:moveTo>
                  <a:lnTo>
                    <a:pt x="0" y="1367205"/>
                  </a:lnTo>
                  <a:lnTo>
                    <a:pt x="81343" y="1367205"/>
                  </a:lnTo>
                  <a:lnTo>
                    <a:pt x="3645573" y="30187"/>
                  </a:lnTo>
                  <a:lnTo>
                    <a:pt x="364557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6774180" cy="4201160"/>
            <a:chOff x="0" y="0"/>
            <a:chExt cx="6774180" cy="420116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6771640" cy="4201160"/>
            </a:xfrm>
            <a:custGeom>
              <a:avLst/>
              <a:gdLst/>
              <a:ahLst/>
              <a:cxnLst/>
              <a:rect l="l" t="t" r="r" b="b"/>
              <a:pathLst>
                <a:path w="6771640" h="4201160">
                  <a:moveTo>
                    <a:pt x="1400600" y="4167962"/>
                  </a:moveTo>
                  <a:lnTo>
                    <a:pt x="1056218" y="4167962"/>
                  </a:lnTo>
                  <a:lnTo>
                    <a:pt x="1067062" y="4168716"/>
                  </a:lnTo>
                  <a:lnTo>
                    <a:pt x="1079256" y="4171294"/>
                  </a:lnTo>
                  <a:lnTo>
                    <a:pt x="1093072" y="4176164"/>
                  </a:lnTo>
                  <a:lnTo>
                    <a:pt x="1108793" y="4183803"/>
                  </a:lnTo>
                  <a:lnTo>
                    <a:pt x="1120106" y="4187672"/>
                  </a:lnTo>
                  <a:lnTo>
                    <a:pt x="1132987" y="4191004"/>
                  </a:lnTo>
                  <a:lnTo>
                    <a:pt x="1146543" y="4194334"/>
                  </a:lnTo>
                  <a:lnTo>
                    <a:pt x="1159897" y="4198200"/>
                  </a:lnTo>
                  <a:lnTo>
                    <a:pt x="1170832" y="4199562"/>
                  </a:lnTo>
                  <a:lnTo>
                    <a:pt x="1182036" y="4200451"/>
                  </a:lnTo>
                  <a:lnTo>
                    <a:pt x="1193510" y="4200936"/>
                  </a:lnTo>
                  <a:lnTo>
                    <a:pt x="1205255" y="4201083"/>
                  </a:lnTo>
                  <a:lnTo>
                    <a:pt x="1247318" y="4198883"/>
                  </a:lnTo>
                  <a:lnTo>
                    <a:pt x="1291200" y="4192843"/>
                  </a:lnTo>
                  <a:lnTo>
                    <a:pt x="1336581" y="4183799"/>
                  </a:lnTo>
                  <a:lnTo>
                    <a:pt x="1383063" y="4172603"/>
                  </a:lnTo>
                  <a:lnTo>
                    <a:pt x="1400600" y="4167962"/>
                  </a:lnTo>
                  <a:close/>
                </a:path>
                <a:path w="6771640" h="4201160">
                  <a:moveTo>
                    <a:pt x="1884606" y="4073651"/>
                  </a:moveTo>
                  <a:lnTo>
                    <a:pt x="782622" y="4073651"/>
                  </a:lnTo>
                  <a:lnTo>
                    <a:pt x="845947" y="4074911"/>
                  </a:lnTo>
                  <a:lnTo>
                    <a:pt x="894490" y="4078870"/>
                  </a:lnTo>
                  <a:lnTo>
                    <a:pt x="925078" y="4085798"/>
                  </a:lnTo>
                  <a:lnTo>
                    <a:pt x="934540" y="4095965"/>
                  </a:lnTo>
                  <a:lnTo>
                    <a:pt x="948950" y="4106246"/>
                  </a:lnTo>
                  <a:lnTo>
                    <a:pt x="952087" y="4126922"/>
                  </a:lnTo>
                  <a:lnTo>
                    <a:pt x="955091" y="4147597"/>
                  </a:lnTo>
                  <a:lnTo>
                    <a:pt x="969098" y="4157878"/>
                  </a:lnTo>
                  <a:lnTo>
                    <a:pt x="985635" y="4164158"/>
                  </a:lnTo>
                  <a:lnTo>
                    <a:pt x="999877" y="4168143"/>
                  </a:lnTo>
                  <a:lnTo>
                    <a:pt x="1012230" y="4170237"/>
                  </a:lnTo>
                  <a:lnTo>
                    <a:pt x="1023099" y="4170845"/>
                  </a:lnTo>
                  <a:lnTo>
                    <a:pt x="1029577" y="4170845"/>
                  </a:lnTo>
                  <a:lnTo>
                    <a:pt x="1034618" y="4170121"/>
                  </a:lnTo>
                  <a:lnTo>
                    <a:pt x="1040377" y="4169397"/>
                  </a:lnTo>
                  <a:lnTo>
                    <a:pt x="1050458" y="4167962"/>
                  </a:lnTo>
                  <a:lnTo>
                    <a:pt x="1400600" y="4167962"/>
                  </a:lnTo>
                  <a:lnTo>
                    <a:pt x="1533872" y="4131738"/>
                  </a:lnTo>
                  <a:lnTo>
                    <a:pt x="1588473" y="4117637"/>
                  </a:lnTo>
                  <a:lnTo>
                    <a:pt x="1641482" y="4106024"/>
                  </a:lnTo>
                  <a:lnTo>
                    <a:pt x="1692450" y="4098145"/>
                  </a:lnTo>
                  <a:lnTo>
                    <a:pt x="1740928" y="4095241"/>
                  </a:lnTo>
                  <a:lnTo>
                    <a:pt x="1782378" y="4095241"/>
                  </a:lnTo>
                  <a:lnTo>
                    <a:pt x="1821928" y="4091804"/>
                  </a:lnTo>
                  <a:lnTo>
                    <a:pt x="1864947" y="4081029"/>
                  </a:lnTo>
                  <a:lnTo>
                    <a:pt x="1884606" y="4073651"/>
                  </a:lnTo>
                  <a:close/>
                </a:path>
                <a:path w="6771640" h="4201160">
                  <a:moveTo>
                    <a:pt x="6771512" y="0"/>
                  </a:moveTo>
                  <a:lnTo>
                    <a:pt x="0" y="0"/>
                  </a:lnTo>
                  <a:lnTo>
                    <a:pt x="0" y="4142882"/>
                  </a:lnTo>
                  <a:lnTo>
                    <a:pt x="34267" y="4139378"/>
                  </a:lnTo>
                  <a:lnTo>
                    <a:pt x="76309" y="4132681"/>
                  </a:lnTo>
                  <a:lnTo>
                    <a:pt x="109066" y="4126766"/>
                  </a:lnTo>
                  <a:lnTo>
                    <a:pt x="147852" y="4120798"/>
                  </a:lnTo>
                  <a:lnTo>
                    <a:pt x="191839" y="4114854"/>
                  </a:lnTo>
                  <a:lnTo>
                    <a:pt x="240202" y="4109015"/>
                  </a:lnTo>
                  <a:lnTo>
                    <a:pt x="292113" y="4103359"/>
                  </a:lnTo>
                  <a:lnTo>
                    <a:pt x="403275" y="4092908"/>
                  </a:lnTo>
                  <a:lnTo>
                    <a:pt x="518713" y="4084132"/>
                  </a:lnTo>
                  <a:lnTo>
                    <a:pt x="575969" y="4080569"/>
                  </a:lnTo>
                  <a:lnTo>
                    <a:pt x="631815" y="4077660"/>
                  </a:lnTo>
                  <a:lnTo>
                    <a:pt x="685423" y="4075486"/>
                  </a:lnTo>
                  <a:lnTo>
                    <a:pt x="735967" y="4074123"/>
                  </a:lnTo>
                  <a:lnTo>
                    <a:pt x="782622" y="4073651"/>
                  </a:lnTo>
                  <a:lnTo>
                    <a:pt x="1884606" y="4073651"/>
                  </a:lnTo>
                  <a:lnTo>
                    <a:pt x="1904455" y="4066203"/>
                  </a:lnTo>
                  <a:lnTo>
                    <a:pt x="1941804" y="4049890"/>
                  </a:lnTo>
                  <a:lnTo>
                    <a:pt x="1975139" y="4032853"/>
                  </a:lnTo>
                  <a:lnTo>
                    <a:pt x="2007595" y="4017846"/>
                  </a:lnTo>
                  <a:lnTo>
                    <a:pt x="2039914" y="4007161"/>
                  </a:lnTo>
                  <a:lnTo>
                    <a:pt x="2072843" y="4003090"/>
                  </a:lnTo>
                  <a:lnTo>
                    <a:pt x="2152893" y="4003090"/>
                  </a:lnTo>
                  <a:lnTo>
                    <a:pt x="2160057" y="3975004"/>
                  </a:lnTo>
                  <a:lnTo>
                    <a:pt x="2166434" y="3928026"/>
                  </a:lnTo>
                  <a:lnTo>
                    <a:pt x="2172207" y="3873487"/>
                  </a:lnTo>
                  <a:lnTo>
                    <a:pt x="2178920" y="3819896"/>
                  </a:lnTo>
                  <a:lnTo>
                    <a:pt x="2188135" y="3773592"/>
                  </a:lnTo>
                  <a:lnTo>
                    <a:pt x="2201266" y="3741056"/>
                  </a:lnTo>
                  <a:lnTo>
                    <a:pt x="2219731" y="3728770"/>
                  </a:lnTo>
                  <a:lnTo>
                    <a:pt x="2361946" y="3728770"/>
                  </a:lnTo>
                  <a:lnTo>
                    <a:pt x="2394079" y="3720182"/>
                  </a:lnTo>
                  <a:lnTo>
                    <a:pt x="2422042" y="3708615"/>
                  </a:lnTo>
                  <a:lnTo>
                    <a:pt x="2435003" y="3689605"/>
                  </a:lnTo>
                  <a:lnTo>
                    <a:pt x="2460922" y="3651312"/>
                  </a:lnTo>
                  <a:lnTo>
                    <a:pt x="2473883" y="3632301"/>
                  </a:lnTo>
                  <a:lnTo>
                    <a:pt x="6771512" y="3632301"/>
                  </a:lnTo>
                  <a:lnTo>
                    <a:pt x="6771512" y="0"/>
                  </a:lnTo>
                  <a:close/>
                </a:path>
                <a:path w="6771640" h="4201160">
                  <a:moveTo>
                    <a:pt x="1782378" y="4095241"/>
                  </a:moveTo>
                  <a:lnTo>
                    <a:pt x="1755330" y="4095241"/>
                  </a:lnTo>
                  <a:lnTo>
                    <a:pt x="1762531" y="4095965"/>
                  </a:lnTo>
                  <a:lnTo>
                    <a:pt x="1774050" y="4095965"/>
                  </a:lnTo>
                  <a:lnTo>
                    <a:pt x="1782378" y="4095241"/>
                  </a:lnTo>
                  <a:close/>
                </a:path>
                <a:path w="6771640" h="4201160">
                  <a:moveTo>
                    <a:pt x="2152893" y="4003090"/>
                  </a:moveTo>
                  <a:lnTo>
                    <a:pt x="2072843" y="4003090"/>
                  </a:lnTo>
                  <a:lnTo>
                    <a:pt x="2088000" y="4003945"/>
                  </a:lnTo>
                  <a:lnTo>
                    <a:pt x="2103356" y="4006689"/>
                  </a:lnTo>
                  <a:lnTo>
                    <a:pt x="2119114" y="4011593"/>
                  </a:lnTo>
                  <a:lnTo>
                    <a:pt x="2135479" y="4018927"/>
                  </a:lnTo>
                  <a:lnTo>
                    <a:pt x="2138362" y="4020362"/>
                  </a:lnTo>
                  <a:lnTo>
                    <a:pt x="2139810" y="4020362"/>
                  </a:lnTo>
                  <a:lnTo>
                    <a:pt x="2151655" y="4007943"/>
                  </a:lnTo>
                  <a:lnTo>
                    <a:pt x="2152893" y="4003090"/>
                  </a:lnTo>
                  <a:close/>
                </a:path>
                <a:path w="6771640" h="4201160">
                  <a:moveTo>
                    <a:pt x="6771512" y="3632301"/>
                  </a:moveTo>
                  <a:lnTo>
                    <a:pt x="2473883" y="3632301"/>
                  </a:lnTo>
                  <a:lnTo>
                    <a:pt x="2511239" y="3648388"/>
                  </a:lnTo>
                  <a:lnTo>
                    <a:pt x="2549044" y="3669377"/>
                  </a:lnTo>
                  <a:lnTo>
                    <a:pt x="2587272" y="3694447"/>
                  </a:lnTo>
                  <a:lnTo>
                    <a:pt x="2625900" y="3722779"/>
                  </a:lnTo>
                  <a:lnTo>
                    <a:pt x="2664904" y="3753555"/>
                  </a:lnTo>
                  <a:lnTo>
                    <a:pt x="2704260" y="3785953"/>
                  </a:lnTo>
                  <a:lnTo>
                    <a:pt x="2783927" y="3852341"/>
                  </a:lnTo>
                  <a:lnTo>
                    <a:pt x="2824190" y="3884692"/>
                  </a:lnTo>
                  <a:lnTo>
                    <a:pt x="2864708" y="3915389"/>
                  </a:lnTo>
                  <a:lnTo>
                    <a:pt x="2905455" y="3943611"/>
                  </a:lnTo>
                  <a:lnTo>
                    <a:pt x="2946408" y="3968539"/>
                  </a:lnTo>
                  <a:lnTo>
                    <a:pt x="2987543" y="3989355"/>
                  </a:lnTo>
                  <a:lnTo>
                    <a:pt x="3028834" y="4005238"/>
                  </a:lnTo>
                  <a:lnTo>
                    <a:pt x="3070259" y="4015368"/>
                  </a:lnTo>
                  <a:lnTo>
                    <a:pt x="3111791" y="4018927"/>
                  </a:lnTo>
                  <a:lnTo>
                    <a:pt x="3124223" y="4018533"/>
                  </a:lnTo>
                  <a:lnTo>
                    <a:pt x="3136723" y="4017397"/>
                  </a:lnTo>
                  <a:lnTo>
                    <a:pt x="3149359" y="4015584"/>
                  </a:lnTo>
                  <a:lnTo>
                    <a:pt x="3162198" y="4013161"/>
                  </a:lnTo>
                  <a:lnTo>
                    <a:pt x="3517150" y="3936123"/>
                  </a:lnTo>
                  <a:lnTo>
                    <a:pt x="3524428" y="3935182"/>
                  </a:lnTo>
                  <a:lnTo>
                    <a:pt x="3533260" y="3934512"/>
                  </a:lnTo>
                  <a:lnTo>
                    <a:pt x="3543578" y="3934110"/>
                  </a:lnTo>
                  <a:lnTo>
                    <a:pt x="3555314" y="3933977"/>
                  </a:lnTo>
                  <a:lnTo>
                    <a:pt x="4345002" y="3933977"/>
                  </a:lnTo>
                  <a:lnTo>
                    <a:pt x="4369095" y="3919719"/>
                  </a:lnTo>
                  <a:lnTo>
                    <a:pt x="4406475" y="3903478"/>
                  </a:lnTo>
                  <a:lnTo>
                    <a:pt x="4448045" y="3890075"/>
                  </a:lnTo>
                  <a:lnTo>
                    <a:pt x="4493207" y="3879303"/>
                  </a:lnTo>
                  <a:lnTo>
                    <a:pt x="4541362" y="3870955"/>
                  </a:lnTo>
                  <a:lnTo>
                    <a:pt x="4591911" y="3864823"/>
                  </a:lnTo>
                  <a:lnTo>
                    <a:pt x="4644254" y="3860700"/>
                  </a:lnTo>
                  <a:lnTo>
                    <a:pt x="4697795" y="3858378"/>
                  </a:lnTo>
                  <a:lnTo>
                    <a:pt x="4751933" y="3857650"/>
                  </a:lnTo>
                  <a:lnTo>
                    <a:pt x="6771512" y="3857650"/>
                  </a:lnTo>
                  <a:lnTo>
                    <a:pt x="6771512" y="3632301"/>
                  </a:lnTo>
                  <a:close/>
                </a:path>
                <a:path w="6771640" h="4201160">
                  <a:moveTo>
                    <a:pt x="4345002" y="3933977"/>
                  </a:moveTo>
                  <a:lnTo>
                    <a:pt x="3555314" y="3933977"/>
                  </a:lnTo>
                  <a:lnTo>
                    <a:pt x="3592633" y="3934893"/>
                  </a:lnTo>
                  <a:lnTo>
                    <a:pt x="3638111" y="3937470"/>
                  </a:lnTo>
                  <a:lnTo>
                    <a:pt x="3690310" y="3941446"/>
                  </a:lnTo>
                  <a:lnTo>
                    <a:pt x="3747788" y="3946562"/>
                  </a:lnTo>
                  <a:lnTo>
                    <a:pt x="4038641" y="3976267"/>
                  </a:lnTo>
                  <a:lnTo>
                    <a:pt x="4090210" y="3980729"/>
                  </a:lnTo>
                  <a:lnTo>
                    <a:pt x="4138352" y="3984196"/>
                  </a:lnTo>
                  <a:lnTo>
                    <a:pt x="4182123" y="3986442"/>
                  </a:lnTo>
                  <a:lnTo>
                    <a:pt x="4220578" y="3987241"/>
                  </a:lnTo>
                  <a:lnTo>
                    <a:pt x="4251078" y="3986522"/>
                  </a:lnTo>
                  <a:lnTo>
                    <a:pt x="4275032" y="3984185"/>
                  </a:lnTo>
                  <a:lnTo>
                    <a:pt x="4291561" y="3979959"/>
                  </a:lnTo>
                  <a:lnTo>
                    <a:pt x="4299787" y="3973575"/>
                  </a:lnTo>
                  <a:lnTo>
                    <a:pt x="4303901" y="3966551"/>
                  </a:lnTo>
                  <a:lnTo>
                    <a:pt x="4311664" y="3958448"/>
                  </a:lnTo>
                  <a:lnTo>
                    <a:pt x="4322667" y="3949267"/>
                  </a:lnTo>
                  <a:lnTo>
                    <a:pt x="4336503" y="3939006"/>
                  </a:lnTo>
                  <a:lnTo>
                    <a:pt x="4345002" y="3933977"/>
                  </a:lnTo>
                  <a:close/>
                </a:path>
                <a:path w="6771640" h="4201160">
                  <a:moveTo>
                    <a:pt x="6771512" y="3857650"/>
                  </a:moveTo>
                  <a:lnTo>
                    <a:pt x="4751933" y="3857650"/>
                  </a:lnTo>
                  <a:lnTo>
                    <a:pt x="4822552" y="3858805"/>
                  </a:lnTo>
                  <a:lnTo>
                    <a:pt x="4891802" y="3861969"/>
                  </a:lnTo>
                  <a:lnTo>
                    <a:pt x="4958314" y="3866688"/>
                  </a:lnTo>
                  <a:lnTo>
                    <a:pt x="5020717" y="3872509"/>
                  </a:lnTo>
                  <a:lnTo>
                    <a:pt x="5077643" y="3878978"/>
                  </a:lnTo>
                  <a:lnTo>
                    <a:pt x="5127722" y="3885641"/>
                  </a:lnTo>
                  <a:lnTo>
                    <a:pt x="5169584" y="3892046"/>
                  </a:lnTo>
                  <a:lnTo>
                    <a:pt x="5223254" y="3902290"/>
                  </a:lnTo>
                  <a:lnTo>
                    <a:pt x="5260024" y="3919895"/>
                  </a:lnTo>
                  <a:lnTo>
                    <a:pt x="5291389" y="3933339"/>
                  </a:lnTo>
                  <a:lnTo>
                    <a:pt x="5325723" y="3943139"/>
                  </a:lnTo>
                  <a:lnTo>
                    <a:pt x="5362485" y="3946931"/>
                  </a:lnTo>
                  <a:lnTo>
                    <a:pt x="5369686" y="3946931"/>
                  </a:lnTo>
                  <a:lnTo>
                    <a:pt x="5417401" y="3937682"/>
                  </a:lnTo>
                  <a:lnTo>
                    <a:pt x="5494248" y="3899407"/>
                  </a:lnTo>
                  <a:lnTo>
                    <a:pt x="5512608" y="3893016"/>
                  </a:lnTo>
                  <a:lnTo>
                    <a:pt x="5534747" y="3888787"/>
                  </a:lnTo>
                  <a:lnTo>
                    <a:pt x="5559854" y="3886449"/>
                  </a:lnTo>
                  <a:lnTo>
                    <a:pt x="5587123" y="3885730"/>
                  </a:lnTo>
                  <a:lnTo>
                    <a:pt x="6771512" y="3885730"/>
                  </a:lnTo>
                  <a:lnTo>
                    <a:pt x="6771512" y="3857650"/>
                  </a:lnTo>
                  <a:close/>
                </a:path>
                <a:path w="6771640" h="4201160">
                  <a:moveTo>
                    <a:pt x="6761798" y="3913085"/>
                  </a:moveTo>
                  <a:lnTo>
                    <a:pt x="5929121" y="3913085"/>
                  </a:lnTo>
                  <a:lnTo>
                    <a:pt x="5963322" y="3914493"/>
                  </a:lnTo>
                  <a:lnTo>
                    <a:pt x="5997525" y="3919480"/>
                  </a:lnTo>
                  <a:lnTo>
                    <a:pt x="6029568" y="3929191"/>
                  </a:lnTo>
                  <a:lnTo>
                    <a:pt x="6057290" y="3944772"/>
                  </a:lnTo>
                  <a:lnTo>
                    <a:pt x="6078504" y="3936414"/>
                  </a:lnTo>
                  <a:lnTo>
                    <a:pt x="6119023" y="3931362"/>
                  </a:lnTo>
                  <a:lnTo>
                    <a:pt x="6174931" y="3928875"/>
                  </a:lnTo>
                  <a:lnTo>
                    <a:pt x="6746563" y="3928211"/>
                  </a:lnTo>
                  <a:lnTo>
                    <a:pt x="6756721" y="3918726"/>
                  </a:lnTo>
                  <a:lnTo>
                    <a:pt x="6761798" y="3913085"/>
                  </a:lnTo>
                  <a:close/>
                </a:path>
                <a:path w="6771640" h="4201160">
                  <a:moveTo>
                    <a:pt x="6740523" y="3933253"/>
                  </a:moveTo>
                  <a:lnTo>
                    <a:pt x="6705993" y="3933253"/>
                  </a:lnTo>
                  <a:lnTo>
                    <a:pt x="6708876" y="3940454"/>
                  </a:lnTo>
                  <a:lnTo>
                    <a:pt x="6713918" y="3943324"/>
                  </a:lnTo>
                  <a:lnTo>
                    <a:pt x="6718960" y="3943324"/>
                  </a:lnTo>
                  <a:lnTo>
                    <a:pt x="6730107" y="3940254"/>
                  </a:lnTo>
                  <a:lnTo>
                    <a:pt x="6740523" y="3933253"/>
                  </a:lnTo>
                  <a:close/>
                </a:path>
                <a:path w="6771640" h="4201160">
                  <a:moveTo>
                    <a:pt x="6746563" y="3928211"/>
                  </a:moveTo>
                  <a:lnTo>
                    <a:pt x="6242316" y="3928211"/>
                  </a:lnTo>
                  <a:lnTo>
                    <a:pt x="6452552" y="3930370"/>
                  </a:lnTo>
                  <a:lnTo>
                    <a:pt x="6555519" y="3934961"/>
                  </a:lnTo>
                  <a:lnTo>
                    <a:pt x="6601193" y="3936342"/>
                  </a:lnTo>
                  <a:lnTo>
                    <a:pt x="6641197" y="3936847"/>
                  </a:lnTo>
                  <a:lnTo>
                    <a:pt x="6662053" y="3936589"/>
                  </a:lnTo>
                  <a:lnTo>
                    <a:pt x="6680077" y="3935860"/>
                  </a:lnTo>
                  <a:lnTo>
                    <a:pt x="6694860" y="3934725"/>
                  </a:lnTo>
                  <a:lnTo>
                    <a:pt x="6705993" y="3933253"/>
                  </a:lnTo>
                  <a:lnTo>
                    <a:pt x="6740523" y="3933253"/>
                  </a:lnTo>
                  <a:lnTo>
                    <a:pt x="6742807" y="3931718"/>
                  </a:lnTo>
                  <a:lnTo>
                    <a:pt x="6746563" y="3928211"/>
                  </a:lnTo>
                  <a:close/>
                </a:path>
                <a:path w="6771640" h="4201160">
                  <a:moveTo>
                    <a:pt x="6771512" y="3885730"/>
                  </a:moveTo>
                  <a:lnTo>
                    <a:pt x="5587123" y="3885730"/>
                  </a:lnTo>
                  <a:lnTo>
                    <a:pt x="5652820" y="3888742"/>
                  </a:lnTo>
                  <a:lnTo>
                    <a:pt x="5718339" y="3896007"/>
                  </a:lnTo>
                  <a:lnTo>
                    <a:pt x="5775562" y="3904861"/>
                  </a:lnTo>
                  <a:lnTo>
                    <a:pt x="5816369" y="3912643"/>
                  </a:lnTo>
                  <a:lnTo>
                    <a:pt x="5832639" y="3916692"/>
                  </a:lnTo>
                  <a:lnTo>
                    <a:pt x="5833363" y="3917403"/>
                  </a:lnTo>
                  <a:lnTo>
                    <a:pt x="5839129" y="3917403"/>
                  </a:lnTo>
                  <a:lnTo>
                    <a:pt x="5844910" y="3917292"/>
                  </a:lnTo>
                  <a:lnTo>
                    <a:pt x="5861605" y="3916803"/>
                  </a:lnTo>
                  <a:lnTo>
                    <a:pt x="5872251" y="3916692"/>
                  </a:lnTo>
                  <a:lnTo>
                    <a:pt x="5884780" y="3915218"/>
                  </a:lnTo>
                  <a:lnTo>
                    <a:pt x="5898524" y="3914079"/>
                  </a:lnTo>
                  <a:lnTo>
                    <a:pt x="5913349" y="3913345"/>
                  </a:lnTo>
                  <a:lnTo>
                    <a:pt x="5929121" y="3913085"/>
                  </a:lnTo>
                  <a:lnTo>
                    <a:pt x="6761798" y="3913085"/>
                  </a:lnTo>
                  <a:lnTo>
                    <a:pt x="6771512" y="3902290"/>
                  </a:lnTo>
                  <a:lnTo>
                    <a:pt x="6771512" y="3885730"/>
                  </a:lnTo>
                  <a:close/>
                </a:path>
                <a:path w="6771640" h="4201160">
                  <a:moveTo>
                    <a:pt x="2361946" y="3728770"/>
                  </a:moveTo>
                  <a:lnTo>
                    <a:pt x="2223325" y="3728770"/>
                  </a:lnTo>
                  <a:lnTo>
                    <a:pt x="2239774" y="3731717"/>
                  </a:lnTo>
                  <a:lnTo>
                    <a:pt x="2256626" y="3733990"/>
                  </a:lnTo>
                  <a:lnTo>
                    <a:pt x="2273747" y="3735453"/>
                  </a:lnTo>
                  <a:lnTo>
                    <a:pt x="2291003" y="3735971"/>
                  </a:lnTo>
                  <a:lnTo>
                    <a:pt x="2327075" y="3734127"/>
                  </a:lnTo>
                  <a:lnTo>
                    <a:pt x="2361946" y="3728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6771640" cy="4184015"/>
            </a:xfrm>
            <a:custGeom>
              <a:avLst/>
              <a:gdLst/>
              <a:ahLst/>
              <a:cxnLst/>
              <a:rect l="l" t="t" r="r" b="b"/>
              <a:pathLst>
                <a:path w="6771640" h="4184015">
                  <a:moveTo>
                    <a:pt x="1444528" y="3998772"/>
                  </a:moveTo>
                  <a:lnTo>
                    <a:pt x="866858" y="3998772"/>
                  </a:lnTo>
                  <a:lnTo>
                    <a:pt x="894645" y="4000380"/>
                  </a:lnTo>
                  <a:lnTo>
                    <a:pt x="916898" y="4005160"/>
                  </a:lnTo>
                  <a:lnTo>
                    <a:pt x="931051" y="4013045"/>
                  </a:lnTo>
                  <a:lnTo>
                    <a:pt x="934540" y="4023969"/>
                  </a:lnTo>
                  <a:lnTo>
                    <a:pt x="958636" y="4026079"/>
                  </a:lnTo>
                  <a:lnTo>
                    <a:pt x="983138" y="4027922"/>
                  </a:lnTo>
                  <a:lnTo>
                    <a:pt x="1007640" y="4029227"/>
                  </a:lnTo>
                  <a:lnTo>
                    <a:pt x="1031736" y="4029722"/>
                  </a:lnTo>
                  <a:lnTo>
                    <a:pt x="1057328" y="4054178"/>
                  </a:lnTo>
                  <a:lnTo>
                    <a:pt x="1061423" y="4083680"/>
                  </a:lnTo>
                  <a:lnTo>
                    <a:pt x="1058123" y="4114635"/>
                  </a:lnTo>
                  <a:lnTo>
                    <a:pt x="1061526" y="4143449"/>
                  </a:lnTo>
                  <a:lnTo>
                    <a:pt x="1096919" y="4172003"/>
                  </a:lnTo>
                  <a:lnTo>
                    <a:pt x="1133976" y="4180204"/>
                  </a:lnTo>
                  <a:lnTo>
                    <a:pt x="1142617" y="4180204"/>
                  </a:lnTo>
                  <a:lnTo>
                    <a:pt x="1148377" y="4183799"/>
                  </a:lnTo>
                  <a:lnTo>
                    <a:pt x="1154137" y="4183799"/>
                  </a:lnTo>
                  <a:lnTo>
                    <a:pt x="1195683" y="4177522"/>
                  </a:lnTo>
                  <a:lnTo>
                    <a:pt x="1238109" y="4160225"/>
                  </a:lnTo>
                  <a:lnTo>
                    <a:pt x="1281214" y="4134208"/>
                  </a:lnTo>
                  <a:lnTo>
                    <a:pt x="1324799" y="4101772"/>
                  </a:lnTo>
                  <a:lnTo>
                    <a:pt x="1368664" y="4065215"/>
                  </a:lnTo>
                  <a:lnTo>
                    <a:pt x="1444528" y="3998772"/>
                  </a:lnTo>
                  <a:close/>
                </a:path>
                <a:path w="6771640" h="4184015">
                  <a:moveTo>
                    <a:pt x="0" y="3656577"/>
                  </a:moveTo>
                  <a:lnTo>
                    <a:pt x="0" y="4066212"/>
                  </a:lnTo>
                  <a:lnTo>
                    <a:pt x="5030" y="4066451"/>
                  </a:lnTo>
                  <a:lnTo>
                    <a:pt x="21938" y="4066066"/>
                  </a:lnTo>
                  <a:lnTo>
                    <a:pt x="39319" y="4065006"/>
                  </a:lnTo>
                  <a:lnTo>
                    <a:pt x="57375" y="4063407"/>
                  </a:lnTo>
                  <a:lnTo>
                    <a:pt x="76309" y="4061409"/>
                  </a:lnTo>
                  <a:lnTo>
                    <a:pt x="130101" y="4050969"/>
                  </a:lnTo>
                  <a:lnTo>
                    <a:pt x="182822" y="4043572"/>
                  </a:lnTo>
                  <a:lnTo>
                    <a:pt x="234782" y="4038804"/>
                  </a:lnTo>
                  <a:lnTo>
                    <a:pt x="286293" y="4036248"/>
                  </a:lnTo>
                  <a:lnTo>
                    <a:pt x="337666" y="4035488"/>
                  </a:lnTo>
                  <a:lnTo>
                    <a:pt x="694731" y="4035488"/>
                  </a:lnTo>
                  <a:lnTo>
                    <a:pt x="719997" y="4023807"/>
                  </a:lnTo>
                  <a:lnTo>
                    <a:pt x="768029" y="4010221"/>
                  </a:lnTo>
                  <a:lnTo>
                    <a:pt x="818929" y="4001715"/>
                  </a:lnTo>
                  <a:lnTo>
                    <a:pt x="866858" y="3998772"/>
                  </a:lnTo>
                  <a:lnTo>
                    <a:pt x="1444528" y="3998772"/>
                  </a:lnTo>
                  <a:lnTo>
                    <a:pt x="1457038" y="3987772"/>
                  </a:lnTo>
                  <a:lnTo>
                    <a:pt x="1501627" y="3951141"/>
                  </a:lnTo>
                  <a:lnTo>
                    <a:pt x="1546174" y="3919027"/>
                  </a:lnTo>
                  <a:lnTo>
                    <a:pt x="1590479" y="3893513"/>
                  </a:lnTo>
                  <a:lnTo>
                    <a:pt x="1634344" y="3876678"/>
                  </a:lnTo>
                  <a:lnTo>
                    <a:pt x="1677568" y="3870604"/>
                  </a:lnTo>
                  <a:lnTo>
                    <a:pt x="2165081" y="3870604"/>
                  </a:lnTo>
                  <a:lnTo>
                    <a:pt x="2167210" y="3856224"/>
                  </a:lnTo>
                  <a:lnTo>
                    <a:pt x="2172207" y="3802214"/>
                  </a:lnTo>
                  <a:lnTo>
                    <a:pt x="2178853" y="3755552"/>
                  </a:lnTo>
                  <a:lnTo>
                    <a:pt x="2186512" y="3712938"/>
                  </a:lnTo>
                  <a:lnTo>
                    <a:pt x="2208923" y="3660381"/>
                  </a:lnTo>
                  <a:lnTo>
                    <a:pt x="0" y="3656577"/>
                  </a:lnTo>
                  <a:close/>
                </a:path>
                <a:path w="6771640" h="4184015">
                  <a:moveTo>
                    <a:pt x="694731" y="4035488"/>
                  </a:moveTo>
                  <a:lnTo>
                    <a:pt x="337666" y="4035488"/>
                  </a:lnTo>
                  <a:lnTo>
                    <a:pt x="390038" y="4036421"/>
                  </a:lnTo>
                  <a:lnTo>
                    <a:pt x="442250" y="4039114"/>
                  </a:lnTo>
                  <a:lnTo>
                    <a:pt x="494623" y="4043406"/>
                  </a:lnTo>
                  <a:lnTo>
                    <a:pt x="547475" y="4049138"/>
                  </a:lnTo>
                  <a:lnTo>
                    <a:pt x="601128" y="4056149"/>
                  </a:lnTo>
                  <a:lnTo>
                    <a:pt x="655900" y="4064279"/>
                  </a:lnTo>
                  <a:lnTo>
                    <a:pt x="680674" y="4041987"/>
                  </a:lnTo>
                  <a:lnTo>
                    <a:pt x="694731" y="4035488"/>
                  </a:lnTo>
                  <a:close/>
                </a:path>
                <a:path w="6771640" h="4184015">
                  <a:moveTo>
                    <a:pt x="2165081" y="3870604"/>
                  </a:moveTo>
                  <a:lnTo>
                    <a:pt x="1682610" y="3870604"/>
                  </a:lnTo>
                  <a:lnTo>
                    <a:pt x="1794144" y="3875103"/>
                  </a:lnTo>
                  <a:lnTo>
                    <a:pt x="1848021" y="3878583"/>
                  </a:lnTo>
                  <a:lnTo>
                    <a:pt x="1900440" y="3883537"/>
                  </a:lnTo>
                  <a:lnTo>
                    <a:pt x="1951252" y="3890459"/>
                  </a:lnTo>
                  <a:lnTo>
                    <a:pt x="2000311" y="3899840"/>
                  </a:lnTo>
                  <a:lnTo>
                    <a:pt x="2047467" y="3912172"/>
                  </a:lnTo>
                  <a:lnTo>
                    <a:pt x="2092573" y="3927946"/>
                  </a:lnTo>
                  <a:lnTo>
                    <a:pt x="2135479" y="3947655"/>
                  </a:lnTo>
                  <a:lnTo>
                    <a:pt x="2137651" y="3947655"/>
                  </a:lnTo>
                  <a:lnTo>
                    <a:pt x="2150742" y="3935358"/>
                  </a:lnTo>
                  <a:lnTo>
                    <a:pt x="2160325" y="3902743"/>
                  </a:lnTo>
                  <a:lnTo>
                    <a:pt x="2165081" y="3870604"/>
                  </a:lnTo>
                  <a:close/>
                </a:path>
                <a:path w="6771640" h="4184015">
                  <a:moveTo>
                    <a:pt x="6771512" y="0"/>
                  </a:moveTo>
                  <a:lnTo>
                    <a:pt x="0" y="0"/>
                  </a:lnTo>
                  <a:lnTo>
                    <a:pt x="0" y="218709"/>
                  </a:lnTo>
                  <a:lnTo>
                    <a:pt x="3096822" y="224598"/>
                  </a:lnTo>
                  <a:lnTo>
                    <a:pt x="6771512" y="215963"/>
                  </a:lnTo>
                  <a:lnTo>
                    <a:pt x="6771512" y="0"/>
                  </a:lnTo>
                  <a:close/>
                </a:path>
                <a:path w="6771640" h="4184015">
                  <a:moveTo>
                    <a:pt x="0" y="242651"/>
                  </a:moveTo>
                  <a:lnTo>
                    <a:pt x="0" y="787497"/>
                  </a:lnTo>
                  <a:lnTo>
                    <a:pt x="3096822" y="793392"/>
                  </a:lnTo>
                  <a:lnTo>
                    <a:pt x="6771512" y="784745"/>
                  </a:lnTo>
                  <a:lnTo>
                    <a:pt x="6771512" y="246898"/>
                  </a:lnTo>
                  <a:lnTo>
                    <a:pt x="3301028" y="246898"/>
                  </a:lnTo>
                  <a:lnTo>
                    <a:pt x="0" y="242651"/>
                  </a:lnTo>
                  <a:close/>
                </a:path>
                <a:path w="6771640" h="4184015">
                  <a:moveTo>
                    <a:pt x="6771512" y="241160"/>
                  </a:moveTo>
                  <a:lnTo>
                    <a:pt x="3301028" y="246898"/>
                  </a:lnTo>
                  <a:lnTo>
                    <a:pt x="6771512" y="246898"/>
                  </a:lnTo>
                  <a:lnTo>
                    <a:pt x="6771512" y="241160"/>
                  </a:lnTo>
                  <a:close/>
                </a:path>
                <a:path w="6771640" h="4184015">
                  <a:moveTo>
                    <a:pt x="0" y="811441"/>
                  </a:moveTo>
                  <a:lnTo>
                    <a:pt x="0" y="1356286"/>
                  </a:lnTo>
                  <a:lnTo>
                    <a:pt x="3096822" y="1362175"/>
                  </a:lnTo>
                  <a:lnTo>
                    <a:pt x="6771512" y="1353540"/>
                  </a:lnTo>
                  <a:lnTo>
                    <a:pt x="6771512" y="815684"/>
                  </a:lnTo>
                  <a:lnTo>
                    <a:pt x="2943920" y="815684"/>
                  </a:lnTo>
                  <a:lnTo>
                    <a:pt x="0" y="811441"/>
                  </a:lnTo>
                  <a:close/>
                </a:path>
                <a:path w="6771640" h="4184015">
                  <a:moveTo>
                    <a:pt x="6771512" y="809955"/>
                  </a:moveTo>
                  <a:lnTo>
                    <a:pt x="2943920" y="815684"/>
                  </a:lnTo>
                  <a:lnTo>
                    <a:pt x="6771512" y="815684"/>
                  </a:lnTo>
                  <a:lnTo>
                    <a:pt x="6771512" y="809955"/>
                  </a:lnTo>
                  <a:close/>
                </a:path>
                <a:path w="6771640" h="4184015">
                  <a:moveTo>
                    <a:pt x="0" y="1380228"/>
                  </a:moveTo>
                  <a:lnTo>
                    <a:pt x="0" y="1925074"/>
                  </a:lnTo>
                  <a:lnTo>
                    <a:pt x="3096822" y="1930969"/>
                  </a:lnTo>
                  <a:lnTo>
                    <a:pt x="6771512" y="1922322"/>
                  </a:lnTo>
                  <a:lnTo>
                    <a:pt x="6771512" y="1384475"/>
                  </a:lnTo>
                  <a:lnTo>
                    <a:pt x="3301028" y="1384475"/>
                  </a:lnTo>
                  <a:lnTo>
                    <a:pt x="0" y="1380228"/>
                  </a:lnTo>
                  <a:close/>
                </a:path>
                <a:path w="6771640" h="4184015">
                  <a:moveTo>
                    <a:pt x="6771512" y="1378737"/>
                  </a:moveTo>
                  <a:lnTo>
                    <a:pt x="3301028" y="1384475"/>
                  </a:lnTo>
                  <a:lnTo>
                    <a:pt x="6771512" y="1384475"/>
                  </a:lnTo>
                  <a:lnTo>
                    <a:pt x="6771512" y="1378737"/>
                  </a:lnTo>
                  <a:close/>
                </a:path>
                <a:path w="6771640" h="4184015">
                  <a:moveTo>
                    <a:pt x="0" y="1949419"/>
                  </a:moveTo>
                  <a:lnTo>
                    <a:pt x="0" y="2493868"/>
                  </a:lnTo>
                  <a:lnTo>
                    <a:pt x="3096822" y="2499752"/>
                  </a:lnTo>
                  <a:lnTo>
                    <a:pt x="6771512" y="2491117"/>
                  </a:lnTo>
                  <a:lnTo>
                    <a:pt x="6771512" y="1953283"/>
                  </a:lnTo>
                  <a:lnTo>
                    <a:pt x="3198874" y="1953283"/>
                  </a:lnTo>
                  <a:lnTo>
                    <a:pt x="0" y="1949419"/>
                  </a:lnTo>
                  <a:close/>
                </a:path>
                <a:path w="6771640" h="4184015">
                  <a:moveTo>
                    <a:pt x="6771512" y="1948243"/>
                  </a:moveTo>
                  <a:lnTo>
                    <a:pt x="3198874" y="1953283"/>
                  </a:lnTo>
                  <a:lnTo>
                    <a:pt x="6771512" y="1953283"/>
                  </a:lnTo>
                  <a:lnTo>
                    <a:pt x="6771512" y="1948243"/>
                  </a:lnTo>
                  <a:close/>
                </a:path>
                <a:path w="6771640" h="4184015">
                  <a:moveTo>
                    <a:pt x="0" y="2518471"/>
                  </a:moveTo>
                  <a:lnTo>
                    <a:pt x="0" y="3062651"/>
                  </a:lnTo>
                  <a:lnTo>
                    <a:pt x="3096822" y="3068547"/>
                  </a:lnTo>
                  <a:lnTo>
                    <a:pt x="6771512" y="3059899"/>
                  </a:lnTo>
                  <a:lnTo>
                    <a:pt x="6771512" y="2522079"/>
                  </a:lnTo>
                  <a:lnTo>
                    <a:pt x="3096822" y="2522079"/>
                  </a:lnTo>
                  <a:lnTo>
                    <a:pt x="0" y="2518471"/>
                  </a:lnTo>
                  <a:close/>
                </a:path>
                <a:path w="6771640" h="4184015">
                  <a:moveTo>
                    <a:pt x="6771512" y="2517038"/>
                  </a:moveTo>
                  <a:lnTo>
                    <a:pt x="3096822" y="2522079"/>
                  </a:lnTo>
                  <a:lnTo>
                    <a:pt x="6771512" y="2522079"/>
                  </a:lnTo>
                  <a:lnTo>
                    <a:pt x="6771512" y="2517038"/>
                  </a:lnTo>
                  <a:close/>
                </a:path>
                <a:path w="6771640" h="4184015">
                  <a:moveTo>
                    <a:pt x="0" y="3087312"/>
                  </a:moveTo>
                  <a:lnTo>
                    <a:pt x="0" y="3631702"/>
                  </a:lnTo>
                  <a:lnTo>
                    <a:pt x="2422042" y="3637330"/>
                  </a:lnTo>
                  <a:lnTo>
                    <a:pt x="2422085" y="3634402"/>
                  </a:lnTo>
                  <a:lnTo>
                    <a:pt x="2435003" y="3616797"/>
                  </a:lnTo>
                  <a:lnTo>
                    <a:pt x="2447962" y="3598457"/>
                  </a:lnTo>
                  <a:lnTo>
                    <a:pt x="2460922" y="3579576"/>
                  </a:lnTo>
                  <a:lnTo>
                    <a:pt x="2473883" y="3560292"/>
                  </a:lnTo>
                  <a:lnTo>
                    <a:pt x="6771512" y="3560292"/>
                  </a:lnTo>
                  <a:lnTo>
                    <a:pt x="6771512" y="3091571"/>
                  </a:lnTo>
                  <a:lnTo>
                    <a:pt x="3301028" y="3091571"/>
                  </a:lnTo>
                  <a:lnTo>
                    <a:pt x="0" y="3087312"/>
                  </a:lnTo>
                  <a:close/>
                </a:path>
                <a:path w="6771640" h="4184015">
                  <a:moveTo>
                    <a:pt x="6771512" y="3560292"/>
                  </a:moveTo>
                  <a:lnTo>
                    <a:pt x="2473883" y="3560292"/>
                  </a:lnTo>
                  <a:lnTo>
                    <a:pt x="2512221" y="3576485"/>
                  </a:lnTo>
                  <a:lnTo>
                    <a:pt x="2550561" y="3594768"/>
                  </a:lnTo>
                  <a:lnTo>
                    <a:pt x="2588903" y="3615072"/>
                  </a:lnTo>
                  <a:lnTo>
                    <a:pt x="2627248" y="3637330"/>
                  </a:lnTo>
                  <a:lnTo>
                    <a:pt x="3147796" y="3637330"/>
                  </a:lnTo>
                  <a:lnTo>
                    <a:pt x="4763452" y="3634460"/>
                  </a:lnTo>
                  <a:lnTo>
                    <a:pt x="4783994" y="3619002"/>
                  </a:lnTo>
                  <a:lnTo>
                    <a:pt x="4803052" y="3607457"/>
                  </a:lnTo>
                  <a:lnTo>
                    <a:pt x="4819950" y="3600231"/>
                  </a:lnTo>
                  <a:lnTo>
                    <a:pt x="4834013" y="3597732"/>
                  </a:lnTo>
                  <a:lnTo>
                    <a:pt x="6771512" y="3597732"/>
                  </a:lnTo>
                  <a:lnTo>
                    <a:pt x="6771512" y="3560292"/>
                  </a:lnTo>
                  <a:close/>
                </a:path>
                <a:path w="6771640" h="4184015">
                  <a:moveTo>
                    <a:pt x="6771512" y="3597732"/>
                  </a:moveTo>
                  <a:lnTo>
                    <a:pt x="4836896" y="3597732"/>
                  </a:lnTo>
                  <a:lnTo>
                    <a:pt x="4852805" y="3601851"/>
                  </a:lnTo>
                  <a:lnTo>
                    <a:pt x="4873977" y="3609614"/>
                  </a:lnTo>
                  <a:lnTo>
                    <a:pt x="4899468" y="3620618"/>
                  </a:lnTo>
                  <a:lnTo>
                    <a:pt x="4928336" y="3634460"/>
                  </a:lnTo>
                  <a:lnTo>
                    <a:pt x="6771512" y="3628694"/>
                  </a:lnTo>
                  <a:lnTo>
                    <a:pt x="6771512" y="3597732"/>
                  </a:lnTo>
                  <a:close/>
                </a:path>
                <a:path w="6771640" h="4184015">
                  <a:moveTo>
                    <a:pt x="6771512" y="3085820"/>
                  </a:moveTo>
                  <a:lnTo>
                    <a:pt x="3301028" y="3091571"/>
                  </a:lnTo>
                  <a:lnTo>
                    <a:pt x="6771512" y="3091571"/>
                  </a:lnTo>
                  <a:lnTo>
                    <a:pt x="6771512" y="3085820"/>
                  </a:lnTo>
                  <a:close/>
                </a:path>
                <a:path w="6771640" h="4184015">
                  <a:moveTo>
                    <a:pt x="6489854" y="3864851"/>
                  </a:moveTo>
                  <a:lnTo>
                    <a:pt x="6077444" y="3864851"/>
                  </a:lnTo>
                  <a:lnTo>
                    <a:pt x="6091508" y="3868304"/>
                  </a:lnTo>
                  <a:lnTo>
                    <a:pt x="6108406" y="3877359"/>
                  </a:lnTo>
                  <a:lnTo>
                    <a:pt x="6127463" y="3890059"/>
                  </a:lnTo>
                  <a:lnTo>
                    <a:pt x="6157140" y="3910881"/>
                  </a:lnTo>
                  <a:lnTo>
                    <a:pt x="6167086" y="3917045"/>
                  </a:lnTo>
                  <a:lnTo>
                    <a:pt x="6177572" y="3922669"/>
                  </a:lnTo>
                  <a:lnTo>
                    <a:pt x="6188328" y="3927487"/>
                  </a:lnTo>
                  <a:lnTo>
                    <a:pt x="6200866" y="3933381"/>
                  </a:lnTo>
                  <a:lnTo>
                    <a:pt x="6213611" y="3937927"/>
                  </a:lnTo>
                  <a:lnTo>
                    <a:pt x="6226494" y="3940853"/>
                  </a:lnTo>
                  <a:lnTo>
                    <a:pt x="6239446" y="3941889"/>
                  </a:lnTo>
                  <a:lnTo>
                    <a:pt x="6250965" y="3941889"/>
                  </a:lnTo>
                  <a:lnTo>
                    <a:pt x="6253847" y="3947655"/>
                  </a:lnTo>
                  <a:lnTo>
                    <a:pt x="6270396" y="3947655"/>
                  </a:lnTo>
                  <a:lnTo>
                    <a:pt x="6284820" y="3946529"/>
                  </a:lnTo>
                  <a:lnTo>
                    <a:pt x="6302077" y="3942972"/>
                  </a:lnTo>
                  <a:lnTo>
                    <a:pt x="6322032" y="3936714"/>
                  </a:lnTo>
                  <a:lnTo>
                    <a:pt x="6344551" y="3927487"/>
                  </a:lnTo>
                  <a:lnTo>
                    <a:pt x="6384083" y="3912194"/>
                  </a:lnTo>
                  <a:lnTo>
                    <a:pt x="6428053" y="3893298"/>
                  </a:lnTo>
                  <a:lnTo>
                    <a:pt x="6475406" y="3871676"/>
                  </a:lnTo>
                  <a:lnTo>
                    <a:pt x="6489854" y="3864851"/>
                  </a:lnTo>
                  <a:close/>
                </a:path>
                <a:path w="6771640" h="4184015">
                  <a:moveTo>
                    <a:pt x="6771512" y="3654615"/>
                  </a:moveTo>
                  <a:lnTo>
                    <a:pt x="4976570" y="3657498"/>
                  </a:lnTo>
                  <a:lnTo>
                    <a:pt x="5030453" y="3685327"/>
                  </a:lnTo>
                  <a:lnTo>
                    <a:pt x="5179346" y="3763888"/>
                  </a:lnTo>
                  <a:lnTo>
                    <a:pt x="5212789" y="3782236"/>
                  </a:lnTo>
                  <a:lnTo>
                    <a:pt x="5232171" y="3793566"/>
                  </a:lnTo>
                  <a:lnTo>
                    <a:pt x="5256512" y="3818142"/>
                  </a:lnTo>
                  <a:lnTo>
                    <a:pt x="5284275" y="3856888"/>
                  </a:lnTo>
                  <a:lnTo>
                    <a:pt x="5314493" y="3898186"/>
                  </a:lnTo>
                  <a:lnTo>
                    <a:pt x="5346819" y="3931259"/>
                  </a:lnTo>
                  <a:lnTo>
                    <a:pt x="5380494" y="3944772"/>
                  </a:lnTo>
                  <a:lnTo>
                    <a:pt x="5386247" y="3944772"/>
                  </a:lnTo>
                  <a:lnTo>
                    <a:pt x="5417401" y="3926038"/>
                  </a:lnTo>
                  <a:lnTo>
                    <a:pt x="5444300" y="3889420"/>
                  </a:lnTo>
                  <a:lnTo>
                    <a:pt x="5469173" y="3851319"/>
                  </a:lnTo>
                  <a:lnTo>
                    <a:pt x="5494248" y="3828135"/>
                  </a:lnTo>
                  <a:lnTo>
                    <a:pt x="5528582" y="3814676"/>
                  </a:lnTo>
                  <a:lnTo>
                    <a:pt x="5566965" y="3804729"/>
                  </a:lnTo>
                  <a:lnTo>
                    <a:pt x="5608048" y="3798563"/>
                  </a:lnTo>
                  <a:lnTo>
                    <a:pt x="5650483" y="3796449"/>
                  </a:lnTo>
                  <a:lnTo>
                    <a:pt x="6633103" y="3796449"/>
                  </a:lnTo>
                  <a:lnTo>
                    <a:pt x="6677559" y="3775469"/>
                  </a:lnTo>
                  <a:lnTo>
                    <a:pt x="6726008" y="3753373"/>
                  </a:lnTo>
                  <a:lnTo>
                    <a:pt x="6771512" y="3733812"/>
                  </a:lnTo>
                  <a:lnTo>
                    <a:pt x="6771512" y="3654615"/>
                  </a:lnTo>
                  <a:close/>
                </a:path>
                <a:path w="6771640" h="4184015">
                  <a:moveTo>
                    <a:pt x="6633103" y="3796449"/>
                  </a:moveTo>
                  <a:lnTo>
                    <a:pt x="5806731" y="3796449"/>
                  </a:lnTo>
                  <a:lnTo>
                    <a:pt x="5815235" y="3815733"/>
                  </a:lnTo>
                  <a:lnTo>
                    <a:pt x="5822929" y="3830291"/>
                  </a:lnTo>
                  <a:lnTo>
                    <a:pt x="5829000" y="3839986"/>
                  </a:lnTo>
                  <a:lnTo>
                    <a:pt x="5832639" y="3844683"/>
                  </a:lnTo>
                  <a:lnTo>
                    <a:pt x="5839067" y="3849007"/>
                  </a:lnTo>
                  <a:lnTo>
                    <a:pt x="5845155" y="3853330"/>
                  </a:lnTo>
                  <a:lnTo>
                    <a:pt x="5850567" y="3857651"/>
                  </a:lnTo>
                  <a:lnTo>
                    <a:pt x="5854966" y="3861968"/>
                  </a:lnTo>
                  <a:lnTo>
                    <a:pt x="5867882" y="3869528"/>
                  </a:lnTo>
                  <a:lnTo>
                    <a:pt x="5880526" y="3874930"/>
                  </a:lnTo>
                  <a:lnTo>
                    <a:pt x="5892630" y="3878172"/>
                  </a:lnTo>
                  <a:lnTo>
                    <a:pt x="5903924" y="3879253"/>
                  </a:lnTo>
                  <a:lnTo>
                    <a:pt x="5918134" y="3878262"/>
                  </a:lnTo>
                  <a:lnTo>
                    <a:pt x="5931734" y="3875650"/>
                  </a:lnTo>
                  <a:lnTo>
                    <a:pt x="5944930" y="3871961"/>
                  </a:lnTo>
                  <a:lnTo>
                    <a:pt x="5957925" y="3867734"/>
                  </a:lnTo>
                  <a:lnTo>
                    <a:pt x="5970470" y="3863501"/>
                  </a:lnTo>
                  <a:lnTo>
                    <a:pt x="5983217" y="3859812"/>
                  </a:lnTo>
                  <a:lnTo>
                    <a:pt x="5996097" y="3857204"/>
                  </a:lnTo>
                  <a:lnTo>
                    <a:pt x="6009042" y="3856215"/>
                  </a:lnTo>
                  <a:lnTo>
                    <a:pt x="6508134" y="3856215"/>
                  </a:lnTo>
                  <a:lnTo>
                    <a:pt x="6633103" y="3796449"/>
                  </a:lnTo>
                  <a:close/>
                </a:path>
                <a:path w="6771640" h="4184015">
                  <a:moveTo>
                    <a:pt x="6508134" y="3856215"/>
                  </a:moveTo>
                  <a:lnTo>
                    <a:pt x="6009042" y="3856215"/>
                  </a:lnTo>
                  <a:lnTo>
                    <a:pt x="6021137" y="3856888"/>
                  </a:lnTo>
                  <a:lnTo>
                    <a:pt x="6032894" y="3859450"/>
                  </a:lnTo>
                  <a:lnTo>
                    <a:pt x="6044788" y="3864712"/>
                  </a:lnTo>
                  <a:lnTo>
                    <a:pt x="6057290" y="3873487"/>
                  </a:lnTo>
                  <a:lnTo>
                    <a:pt x="6063043" y="3867734"/>
                  </a:lnTo>
                  <a:lnTo>
                    <a:pt x="6068808" y="3864851"/>
                  </a:lnTo>
                  <a:lnTo>
                    <a:pt x="6489854" y="3864851"/>
                  </a:lnTo>
                  <a:lnTo>
                    <a:pt x="6508134" y="3856215"/>
                  </a:lnTo>
                  <a:close/>
                </a:path>
                <a:path w="6771640" h="4184015">
                  <a:moveTo>
                    <a:pt x="5806731" y="3796449"/>
                  </a:moveTo>
                  <a:lnTo>
                    <a:pt x="5650483" y="3796449"/>
                  </a:lnTo>
                  <a:lnTo>
                    <a:pt x="5688204" y="3798025"/>
                  </a:lnTo>
                  <a:lnTo>
                    <a:pt x="5724375" y="3802572"/>
                  </a:lnTo>
                  <a:lnTo>
                    <a:pt x="5758522" y="3809816"/>
                  </a:lnTo>
                  <a:lnTo>
                    <a:pt x="5790171" y="3819486"/>
                  </a:lnTo>
                  <a:lnTo>
                    <a:pt x="5806731" y="3796449"/>
                  </a:lnTo>
                  <a:close/>
                </a:path>
                <a:path w="6771640" h="4184015">
                  <a:moveTo>
                    <a:pt x="4686768" y="3714381"/>
                  </a:moveTo>
                  <a:lnTo>
                    <a:pt x="3901630" y="3714381"/>
                  </a:lnTo>
                  <a:lnTo>
                    <a:pt x="3931825" y="3741373"/>
                  </a:lnTo>
                  <a:lnTo>
                    <a:pt x="3964048" y="3777723"/>
                  </a:lnTo>
                  <a:lnTo>
                    <a:pt x="3997769" y="3818507"/>
                  </a:lnTo>
                  <a:lnTo>
                    <a:pt x="4032460" y="3858799"/>
                  </a:lnTo>
                  <a:lnTo>
                    <a:pt x="4067592" y="3893676"/>
                  </a:lnTo>
                  <a:lnTo>
                    <a:pt x="4102636" y="3918214"/>
                  </a:lnTo>
                  <a:lnTo>
                    <a:pt x="4137062" y="3927487"/>
                  </a:lnTo>
                  <a:lnTo>
                    <a:pt x="4145208" y="3926947"/>
                  </a:lnTo>
                  <a:lnTo>
                    <a:pt x="4152545" y="3925327"/>
                  </a:lnTo>
                  <a:lnTo>
                    <a:pt x="4159342" y="3922628"/>
                  </a:lnTo>
                  <a:lnTo>
                    <a:pt x="4165866" y="3918851"/>
                  </a:lnTo>
                  <a:lnTo>
                    <a:pt x="4195646" y="3906343"/>
                  </a:lnTo>
                  <a:lnTo>
                    <a:pt x="4237437" y="3893496"/>
                  </a:lnTo>
                  <a:lnTo>
                    <a:pt x="4288318" y="3880613"/>
                  </a:lnTo>
                  <a:lnTo>
                    <a:pt x="4345367" y="3867996"/>
                  </a:lnTo>
                  <a:lnTo>
                    <a:pt x="4405664" y="3855948"/>
                  </a:lnTo>
                  <a:lnTo>
                    <a:pt x="4466286" y="3844771"/>
                  </a:lnTo>
                  <a:lnTo>
                    <a:pt x="4576822" y="3826238"/>
                  </a:lnTo>
                  <a:lnTo>
                    <a:pt x="4620894" y="3819486"/>
                  </a:lnTo>
                  <a:lnTo>
                    <a:pt x="4628289" y="3794121"/>
                  </a:lnTo>
                  <a:lnTo>
                    <a:pt x="4654648" y="3753702"/>
                  </a:lnTo>
                  <a:lnTo>
                    <a:pt x="4686768" y="3714381"/>
                  </a:lnTo>
                  <a:close/>
                </a:path>
                <a:path w="6771640" h="4184015">
                  <a:moveTo>
                    <a:pt x="4737531" y="3660381"/>
                  </a:moveTo>
                  <a:lnTo>
                    <a:pt x="2666847" y="3660381"/>
                  </a:lnTo>
                  <a:lnTo>
                    <a:pt x="2752371" y="3711237"/>
                  </a:lnTo>
                  <a:lnTo>
                    <a:pt x="2795296" y="3735548"/>
                  </a:lnTo>
                  <a:lnTo>
                    <a:pt x="2838417" y="3758134"/>
                  </a:lnTo>
                  <a:lnTo>
                    <a:pt x="2881799" y="3778262"/>
                  </a:lnTo>
                  <a:lnTo>
                    <a:pt x="2925506" y="3795195"/>
                  </a:lnTo>
                  <a:lnTo>
                    <a:pt x="2969606" y="3808201"/>
                  </a:lnTo>
                  <a:lnTo>
                    <a:pt x="3014161" y="3816542"/>
                  </a:lnTo>
                  <a:lnTo>
                    <a:pt x="3059239" y="3819486"/>
                  </a:lnTo>
                  <a:lnTo>
                    <a:pt x="3076956" y="3818948"/>
                  </a:lnTo>
                  <a:lnTo>
                    <a:pt x="3095147" y="3817331"/>
                  </a:lnTo>
                  <a:lnTo>
                    <a:pt x="3113201" y="3814632"/>
                  </a:lnTo>
                  <a:lnTo>
                    <a:pt x="3486187" y="3733812"/>
                  </a:lnTo>
                  <a:lnTo>
                    <a:pt x="3515633" y="3728032"/>
                  </a:lnTo>
                  <a:lnTo>
                    <a:pt x="3547843" y="3723735"/>
                  </a:lnTo>
                  <a:lnTo>
                    <a:pt x="3581267" y="3721057"/>
                  </a:lnTo>
                  <a:lnTo>
                    <a:pt x="3614356" y="3720134"/>
                  </a:lnTo>
                  <a:lnTo>
                    <a:pt x="3879076" y="3720134"/>
                  </a:lnTo>
                  <a:lnTo>
                    <a:pt x="3901630" y="3714381"/>
                  </a:lnTo>
                  <a:lnTo>
                    <a:pt x="4686768" y="3714381"/>
                  </a:lnTo>
                  <a:lnTo>
                    <a:pt x="4693289" y="3706399"/>
                  </a:lnTo>
                  <a:lnTo>
                    <a:pt x="4737531" y="3660381"/>
                  </a:lnTo>
                  <a:close/>
                </a:path>
                <a:path w="6771640" h="4184015">
                  <a:moveTo>
                    <a:pt x="3879076" y="3720134"/>
                  </a:moveTo>
                  <a:lnTo>
                    <a:pt x="3614356" y="3720134"/>
                  </a:lnTo>
                  <a:lnTo>
                    <a:pt x="3657428" y="3722316"/>
                  </a:lnTo>
                  <a:lnTo>
                    <a:pt x="3694359" y="3729493"/>
                  </a:lnTo>
                  <a:lnTo>
                    <a:pt x="3721166" y="3742610"/>
                  </a:lnTo>
                  <a:lnTo>
                    <a:pt x="3733863" y="3762616"/>
                  </a:lnTo>
                  <a:lnTo>
                    <a:pt x="3774859" y="3749709"/>
                  </a:lnTo>
                  <a:lnTo>
                    <a:pt x="3816665" y="3737141"/>
                  </a:lnTo>
                  <a:lnTo>
                    <a:pt x="3859012" y="3725252"/>
                  </a:lnTo>
                  <a:lnTo>
                    <a:pt x="3879076" y="3720134"/>
                  </a:lnTo>
                  <a:close/>
                </a:path>
                <a:path w="6771640" h="4184015">
                  <a:moveTo>
                    <a:pt x="2339962" y="3660381"/>
                  </a:moveTo>
                  <a:lnTo>
                    <a:pt x="2240597" y="3660381"/>
                  </a:lnTo>
                  <a:lnTo>
                    <a:pt x="2253102" y="3662040"/>
                  </a:lnTo>
                  <a:lnTo>
                    <a:pt x="2265535" y="3662892"/>
                  </a:lnTo>
                  <a:lnTo>
                    <a:pt x="2277560" y="3663206"/>
                  </a:lnTo>
                  <a:lnTo>
                    <a:pt x="2288844" y="3663251"/>
                  </a:lnTo>
                  <a:lnTo>
                    <a:pt x="2301694" y="3663206"/>
                  </a:lnTo>
                  <a:lnTo>
                    <a:pt x="2314408" y="3662892"/>
                  </a:lnTo>
                  <a:lnTo>
                    <a:pt x="2327119" y="3662040"/>
                  </a:lnTo>
                  <a:lnTo>
                    <a:pt x="2339962" y="3660381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14134"/>
              <a:ext cx="6774180" cy="2877820"/>
            </a:xfrm>
            <a:custGeom>
              <a:avLst/>
              <a:gdLst/>
              <a:ahLst/>
              <a:cxnLst/>
              <a:rect l="l" t="t" r="r" b="b"/>
              <a:pathLst>
                <a:path w="6774180" h="2877820">
                  <a:moveTo>
                    <a:pt x="6773659" y="2843530"/>
                  </a:moveTo>
                  <a:lnTo>
                    <a:pt x="6292710" y="2843530"/>
                  </a:lnTo>
                  <a:lnTo>
                    <a:pt x="6292710" y="2848610"/>
                  </a:lnTo>
                  <a:lnTo>
                    <a:pt x="46774" y="2848610"/>
                  </a:lnTo>
                  <a:lnTo>
                    <a:pt x="46774" y="2843530"/>
                  </a:lnTo>
                  <a:lnTo>
                    <a:pt x="0" y="2843530"/>
                  </a:lnTo>
                  <a:lnTo>
                    <a:pt x="0" y="2848610"/>
                  </a:lnTo>
                  <a:lnTo>
                    <a:pt x="0" y="2871470"/>
                  </a:lnTo>
                  <a:lnTo>
                    <a:pt x="41021" y="2871470"/>
                  </a:lnTo>
                  <a:lnTo>
                    <a:pt x="41021" y="2877820"/>
                  </a:lnTo>
                  <a:lnTo>
                    <a:pt x="6298463" y="2877820"/>
                  </a:lnTo>
                  <a:lnTo>
                    <a:pt x="6298463" y="2871470"/>
                  </a:lnTo>
                  <a:lnTo>
                    <a:pt x="6773659" y="2871470"/>
                  </a:lnTo>
                  <a:lnTo>
                    <a:pt x="6773659" y="2848610"/>
                  </a:lnTo>
                  <a:lnTo>
                    <a:pt x="6773659" y="2843530"/>
                  </a:lnTo>
                  <a:close/>
                </a:path>
                <a:path w="6774180" h="2877820">
                  <a:moveTo>
                    <a:pt x="6773659" y="2274570"/>
                  </a:moveTo>
                  <a:lnTo>
                    <a:pt x="6292710" y="2274570"/>
                  </a:lnTo>
                  <a:lnTo>
                    <a:pt x="6292710" y="2279650"/>
                  </a:lnTo>
                  <a:lnTo>
                    <a:pt x="46774" y="2279650"/>
                  </a:lnTo>
                  <a:lnTo>
                    <a:pt x="46774" y="2274570"/>
                  </a:lnTo>
                  <a:lnTo>
                    <a:pt x="0" y="2274570"/>
                  </a:lnTo>
                  <a:lnTo>
                    <a:pt x="0" y="2279650"/>
                  </a:lnTo>
                  <a:lnTo>
                    <a:pt x="0" y="2302510"/>
                  </a:lnTo>
                  <a:lnTo>
                    <a:pt x="41021" y="2302510"/>
                  </a:lnTo>
                  <a:lnTo>
                    <a:pt x="41021" y="2307590"/>
                  </a:lnTo>
                  <a:lnTo>
                    <a:pt x="6298463" y="2307590"/>
                  </a:lnTo>
                  <a:lnTo>
                    <a:pt x="6298463" y="2302510"/>
                  </a:lnTo>
                  <a:lnTo>
                    <a:pt x="6773659" y="2302510"/>
                  </a:lnTo>
                  <a:lnTo>
                    <a:pt x="6773659" y="2279650"/>
                  </a:lnTo>
                  <a:lnTo>
                    <a:pt x="6773659" y="2274570"/>
                  </a:lnTo>
                  <a:close/>
                </a:path>
                <a:path w="6774180" h="2877820">
                  <a:moveTo>
                    <a:pt x="6773659" y="1705610"/>
                  </a:moveTo>
                  <a:lnTo>
                    <a:pt x="6292710" y="1705610"/>
                  </a:lnTo>
                  <a:lnTo>
                    <a:pt x="6292710" y="1710690"/>
                  </a:lnTo>
                  <a:lnTo>
                    <a:pt x="46774" y="1710690"/>
                  </a:lnTo>
                  <a:lnTo>
                    <a:pt x="46774" y="1705610"/>
                  </a:lnTo>
                  <a:lnTo>
                    <a:pt x="0" y="1705610"/>
                  </a:lnTo>
                  <a:lnTo>
                    <a:pt x="0" y="1710690"/>
                  </a:lnTo>
                  <a:lnTo>
                    <a:pt x="0" y="1733550"/>
                  </a:lnTo>
                  <a:lnTo>
                    <a:pt x="41021" y="1733550"/>
                  </a:lnTo>
                  <a:lnTo>
                    <a:pt x="41021" y="1739900"/>
                  </a:lnTo>
                  <a:lnTo>
                    <a:pt x="6298463" y="1739900"/>
                  </a:lnTo>
                  <a:lnTo>
                    <a:pt x="6298463" y="1733550"/>
                  </a:lnTo>
                  <a:lnTo>
                    <a:pt x="6773659" y="1733550"/>
                  </a:lnTo>
                  <a:lnTo>
                    <a:pt x="6773659" y="1710690"/>
                  </a:lnTo>
                  <a:lnTo>
                    <a:pt x="6773659" y="1705610"/>
                  </a:lnTo>
                  <a:close/>
                </a:path>
                <a:path w="6774180" h="2877820">
                  <a:moveTo>
                    <a:pt x="6773659" y="1136650"/>
                  </a:moveTo>
                  <a:lnTo>
                    <a:pt x="6292710" y="1136650"/>
                  </a:lnTo>
                  <a:lnTo>
                    <a:pt x="6292710" y="1141730"/>
                  </a:lnTo>
                  <a:lnTo>
                    <a:pt x="46774" y="1141730"/>
                  </a:lnTo>
                  <a:lnTo>
                    <a:pt x="46774" y="1136650"/>
                  </a:lnTo>
                  <a:lnTo>
                    <a:pt x="0" y="1136650"/>
                  </a:lnTo>
                  <a:lnTo>
                    <a:pt x="0" y="1141730"/>
                  </a:lnTo>
                  <a:lnTo>
                    <a:pt x="0" y="1164590"/>
                  </a:lnTo>
                  <a:lnTo>
                    <a:pt x="41021" y="1164590"/>
                  </a:lnTo>
                  <a:lnTo>
                    <a:pt x="41021" y="1170940"/>
                  </a:lnTo>
                  <a:lnTo>
                    <a:pt x="6298463" y="1170940"/>
                  </a:lnTo>
                  <a:lnTo>
                    <a:pt x="6298463" y="1164590"/>
                  </a:lnTo>
                  <a:lnTo>
                    <a:pt x="6773659" y="1164590"/>
                  </a:lnTo>
                  <a:lnTo>
                    <a:pt x="6773659" y="1141730"/>
                  </a:lnTo>
                  <a:lnTo>
                    <a:pt x="6773659" y="1136650"/>
                  </a:lnTo>
                  <a:close/>
                </a:path>
                <a:path w="6774180" h="2877820">
                  <a:moveTo>
                    <a:pt x="6773659" y="567690"/>
                  </a:moveTo>
                  <a:lnTo>
                    <a:pt x="6292710" y="567690"/>
                  </a:lnTo>
                  <a:lnTo>
                    <a:pt x="6292710" y="574040"/>
                  </a:lnTo>
                  <a:lnTo>
                    <a:pt x="46774" y="574040"/>
                  </a:lnTo>
                  <a:lnTo>
                    <a:pt x="46774" y="567690"/>
                  </a:lnTo>
                  <a:lnTo>
                    <a:pt x="0" y="567690"/>
                  </a:lnTo>
                  <a:lnTo>
                    <a:pt x="0" y="574040"/>
                  </a:lnTo>
                  <a:lnTo>
                    <a:pt x="0" y="596900"/>
                  </a:lnTo>
                  <a:lnTo>
                    <a:pt x="41021" y="596900"/>
                  </a:lnTo>
                  <a:lnTo>
                    <a:pt x="41021" y="601980"/>
                  </a:lnTo>
                  <a:lnTo>
                    <a:pt x="6298463" y="601980"/>
                  </a:lnTo>
                  <a:lnTo>
                    <a:pt x="6298463" y="596900"/>
                  </a:lnTo>
                  <a:lnTo>
                    <a:pt x="6773659" y="596900"/>
                  </a:lnTo>
                  <a:lnTo>
                    <a:pt x="6773659" y="574040"/>
                  </a:lnTo>
                  <a:lnTo>
                    <a:pt x="6773659" y="567690"/>
                  </a:lnTo>
                  <a:close/>
                </a:path>
                <a:path w="6774180" h="2877820">
                  <a:moveTo>
                    <a:pt x="6773659" y="0"/>
                  </a:moveTo>
                  <a:lnTo>
                    <a:pt x="6292710" y="0"/>
                  </a:lnTo>
                  <a:lnTo>
                    <a:pt x="6292710" y="5080"/>
                  </a:lnTo>
                  <a:lnTo>
                    <a:pt x="46774" y="5080"/>
                  </a:lnTo>
                  <a:lnTo>
                    <a:pt x="4677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"/>
                  </a:lnTo>
                  <a:lnTo>
                    <a:pt x="41021" y="27940"/>
                  </a:lnTo>
                  <a:lnTo>
                    <a:pt x="41021" y="33020"/>
                  </a:lnTo>
                  <a:lnTo>
                    <a:pt x="6298463" y="33020"/>
                  </a:lnTo>
                  <a:lnTo>
                    <a:pt x="6298463" y="27940"/>
                  </a:lnTo>
                  <a:lnTo>
                    <a:pt x="6773659" y="27940"/>
                  </a:lnTo>
                  <a:lnTo>
                    <a:pt x="6773659" y="5080"/>
                  </a:lnTo>
                  <a:lnTo>
                    <a:pt x="6773659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4353" y="3631704"/>
              <a:ext cx="2144395" cy="27940"/>
            </a:xfrm>
            <a:custGeom>
              <a:avLst/>
              <a:gdLst/>
              <a:ahLst/>
              <a:cxnLst/>
              <a:rect l="l" t="t" r="r" b="b"/>
              <a:pathLst>
                <a:path w="2144395" h="27939">
                  <a:moveTo>
                    <a:pt x="2144141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10795" y="8890"/>
                  </a:lnTo>
                  <a:lnTo>
                    <a:pt x="10795" y="13970"/>
                  </a:lnTo>
                  <a:lnTo>
                    <a:pt x="13677" y="13970"/>
                  </a:lnTo>
                  <a:lnTo>
                    <a:pt x="13677" y="19050"/>
                  </a:lnTo>
                  <a:lnTo>
                    <a:pt x="25209" y="19050"/>
                  </a:lnTo>
                  <a:lnTo>
                    <a:pt x="25209" y="22860"/>
                  </a:lnTo>
                  <a:lnTo>
                    <a:pt x="33845" y="22860"/>
                  </a:lnTo>
                  <a:lnTo>
                    <a:pt x="33845" y="27940"/>
                  </a:lnTo>
                  <a:lnTo>
                    <a:pt x="2118944" y="27940"/>
                  </a:lnTo>
                  <a:lnTo>
                    <a:pt x="2118944" y="22860"/>
                  </a:lnTo>
                  <a:lnTo>
                    <a:pt x="2124697" y="22860"/>
                  </a:lnTo>
                  <a:lnTo>
                    <a:pt x="2124697" y="19050"/>
                  </a:lnTo>
                  <a:lnTo>
                    <a:pt x="2130463" y="19050"/>
                  </a:lnTo>
                  <a:lnTo>
                    <a:pt x="2130463" y="13970"/>
                  </a:lnTo>
                  <a:lnTo>
                    <a:pt x="2133346" y="13970"/>
                  </a:lnTo>
                  <a:lnTo>
                    <a:pt x="2133346" y="8890"/>
                  </a:lnTo>
                  <a:lnTo>
                    <a:pt x="2138388" y="8890"/>
                  </a:lnTo>
                  <a:lnTo>
                    <a:pt x="2138388" y="5080"/>
                  </a:lnTo>
                  <a:lnTo>
                    <a:pt x="2144141" y="5080"/>
                  </a:lnTo>
                  <a:lnTo>
                    <a:pt x="214414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625354"/>
              <a:ext cx="2425065" cy="34290"/>
            </a:xfrm>
            <a:custGeom>
              <a:avLst/>
              <a:gdLst/>
              <a:ahLst/>
              <a:cxnLst/>
              <a:rect l="l" t="t" r="r" b="b"/>
              <a:pathLst>
                <a:path w="2425065" h="34289">
                  <a:moveTo>
                    <a:pt x="2424912" y="6350"/>
                  </a:moveTo>
                  <a:lnTo>
                    <a:pt x="35255" y="6350"/>
                  </a:lnTo>
                  <a:lnTo>
                    <a:pt x="35255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26619" y="29210"/>
                  </a:lnTo>
                  <a:lnTo>
                    <a:pt x="26619" y="34290"/>
                  </a:lnTo>
                  <a:lnTo>
                    <a:pt x="2365146" y="34290"/>
                  </a:lnTo>
                  <a:lnTo>
                    <a:pt x="2365146" y="29210"/>
                  </a:lnTo>
                  <a:lnTo>
                    <a:pt x="2381707" y="29210"/>
                  </a:lnTo>
                  <a:lnTo>
                    <a:pt x="2381707" y="25400"/>
                  </a:lnTo>
                  <a:lnTo>
                    <a:pt x="2396109" y="25400"/>
                  </a:lnTo>
                  <a:lnTo>
                    <a:pt x="2396109" y="20320"/>
                  </a:lnTo>
                  <a:lnTo>
                    <a:pt x="2410510" y="20320"/>
                  </a:lnTo>
                  <a:lnTo>
                    <a:pt x="2410510" y="15240"/>
                  </a:lnTo>
                  <a:lnTo>
                    <a:pt x="2424912" y="15240"/>
                  </a:lnTo>
                  <a:lnTo>
                    <a:pt x="2424912" y="635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27612" y="3625354"/>
              <a:ext cx="1846580" cy="34290"/>
            </a:xfrm>
            <a:custGeom>
              <a:avLst/>
              <a:gdLst/>
              <a:ahLst/>
              <a:cxnLst/>
              <a:rect l="l" t="t" r="r" b="b"/>
              <a:pathLst>
                <a:path w="1846579" h="34289">
                  <a:moveTo>
                    <a:pt x="1846059" y="0"/>
                  </a:moveTo>
                  <a:lnTo>
                    <a:pt x="1333423" y="0"/>
                  </a:lnTo>
                  <a:lnTo>
                    <a:pt x="1333423" y="6350"/>
                  </a:lnTo>
                  <a:lnTo>
                    <a:pt x="0" y="6350"/>
                  </a:lnTo>
                  <a:lnTo>
                    <a:pt x="0" y="15240"/>
                  </a:lnTo>
                  <a:lnTo>
                    <a:pt x="10807" y="15240"/>
                  </a:lnTo>
                  <a:lnTo>
                    <a:pt x="10807" y="20320"/>
                  </a:lnTo>
                  <a:lnTo>
                    <a:pt x="19443" y="20320"/>
                  </a:lnTo>
                  <a:lnTo>
                    <a:pt x="19443" y="25400"/>
                  </a:lnTo>
                  <a:lnTo>
                    <a:pt x="28079" y="25400"/>
                  </a:lnTo>
                  <a:lnTo>
                    <a:pt x="28079" y="29210"/>
                  </a:lnTo>
                  <a:lnTo>
                    <a:pt x="39598" y="29210"/>
                  </a:lnTo>
                  <a:lnTo>
                    <a:pt x="39598" y="34290"/>
                  </a:lnTo>
                  <a:lnTo>
                    <a:pt x="1342072" y="34290"/>
                  </a:lnTo>
                  <a:lnTo>
                    <a:pt x="1342072" y="29210"/>
                  </a:lnTo>
                  <a:lnTo>
                    <a:pt x="1846059" y="29210"/>
                  </a:lnTo>
                  <a:lnTo>
                    <a:pt x="1846059" y="25400"/>
                  </a:lnTo>
                  <a:lnTo>
                    <a:pt x="1846059" y="20320"/>
                  </a:lnTo>
                  <a:lnTo>
                    <a:pt x="1846059" y="15240"/>
                  </a:lnTo>
                  <a:lnTo>
                    <a:pt x="1846059" y="6350"/>
                  </a:lnTo>
                  <a:lnTo>
                    <a:pt x="1846059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591496" y="-359"/>
            <a:ext cx="3696970" cy="2089150"/>
            <a:chOff x="14591496" y="-359"/>
            <a:chExt cx="3696970" cy="2089150"/>
          </a:xfrm>
        </p:grpSpPr>
        <p:sp>
          <p:nvSpPr>
            <p:cNvPr id="16" name="object 16"/>
            <p:cNvSpPr/>
            <p:nvPr/>
          </p:nvSpPr>
          <p:spPr>
            <a:xfrm>
              <a:off x="14591496" y="0"/>
              <a:ext cx="3696970" cy="2088514"/>
            </a:xfrm>
            <a:custGeom>
              <a:avLst/>
              <a:gdLst/>
              <a:ahLst/>
              <a:cxnLst/>
              <a:rect l="l" t="t" r="r" b="b"/>
              <a:pathLst>
                <a:path w="3696969" h="2088514">
                  <a:moveTo>
                    <a:pt x="3696502" y="1970557"/>
                  </a:moveTo>
                  <a:lnTo>
                    <a:pt x="3568232" y="1970557"/>
                  </a:lnTo>
                  <a:lnTo>
                    <a:pt x="3574709" y="1974164"/>
                  </a:lnTo>
                  <a:lnTo>
                    <a:pt x="3580551" y="1977771"/>
                  </a:lnTo>
                  <a:lnTo>
                    <a:pt x="3625668" y="2024019"/>
                  </a:lnTo>
                  <a:lnTo>
                    <a:pt x="3649639" y="2073516"/>
                  </a:lnTo>
                  <a:lnTo>
                    <a:pt x="3663857" y="2077951"/>
                  </a:lnTo>
                  <a:lnTo>
                    <a:pt x="3696502" y="2088463"/>
                  </a:lnTo>
                  <a:lnTo>
                    <a:pt x="3696502" y="1970557"/>
                  </a:lnTo>
                  <a:close/>
                </a:path>
                <a:path w="3696969" h="2088514">
                  <a:moveTo>
                    <a:pt x="3696502" y="804443"/>
                  </a:moveTo>
                  <a:lnTo>
                    <a:pt x="2006370" y="804443"/>
                  </a:lnTo>
                  <a:lnTo>
                    <a:pt x="2033189" y="807764"/>
                  </a:lnTo>
                  <a:lnTo>
                    <a:pt x="2060615" y="816419"/>
                  </a:lnTo>
                  <a:lnTo>
                    <a:pt x="2072551" y="822919"/>
                  </a:lnTo>
                  <a:lnTo>
                    <a:pt x="2085428" y="829016"/>
                  </a:lnTo>
                  <a:lnTo>
                    <a:pt x="2098852" y="834034"/>
                  </a:lnTo>
                  <a:lnTo>
                    <a:pt x="2112431" y="837298"/>
                  </a:lnTo>
                  <a:lnTo>
                    <a:pt x="2136664" y="844643"/>
                  </a:lnTo>
                  <a:lnTo>
                    <a:pt x="2181368" y="872834"/>
                  </a:lnTo>
                  <a:lnTo>
                    <a:pt x="2206030" y="879779"/>
                  </a:lnTo>
                  <a:lnTo>
                    <a:pt x="2209713" y="879779"/>
                  </a:lnTo>
                  <a:lnTo>
                    <a:pt x="2214666" y="881938"/>
                  </a:lnTo>
                  <a:lnTo>
                    <a:pt x="2221143" y="886968"/>
                  </a:lnTo>
                  <a:lnTo>
                    <a:pt x="2253223" y="918997"/>
                  </a:lnTo>
                  <a:lnTo>
                    <a:pt x="2290136" y="963380"/>
                  </a:lnTo>
                  <a:lnTo>
                    <a:pt x="2324049" y="1005740"/>
                  </a:lnTo>
                  <a:lnTo>
                    <a:pt x="2347127" y="1031697"/>
                  </a:lnTo>
                  <a:lnTo>
                    <a:pt x="2356104" y="1039224"/>
                  </a:lnTo>
                  <a:lnTo>
                    <a:pt x="2364653" y="1046546"/>
                  </a:lnTo>
                  <a:lnTo>
                    <a:pt x="2372916" y="1053464"/>
                  </a:lnTo>
                  <a:lnTo>
                    <a:pt x="2427217" y="1092075"/>
                  </a:lnTo>
                  <a:lnTo>
                    <a:pt x="2471137" y="1116011"/>
                  </a:lnTo>
                  <a:lnTo>
                    <a:pt x="2513277" y="1133590"/>
                  </a:lnTo>
                  <a:lnTo>
                    <a:pt x="2554118" y="1146816"/>
                  </a:lnTo>
                  <a:lnTo>
                    <a:pt x="2643682" y="1171574"/>
                  </a:lnTo>
                  <a:lnTo>
                    <a:pt x="2693662" y="1188831"/>
                  </a:lnTo>
                  <a:lnTo>
                    <a:pt x="2745000" y="1213379"/>
                  </a:lnTo>
                  <a:lnTo>
                    <a:pt x="2798612" y="1249133"/>
                  </a:lnTo>
                  <a:lnTo>
                    <a:pt x="2838706" y="1283857"/>
                  </a:lnTo>
                  <a:lnTo>
                    <a:pt x="2852587" y="1297368"/>
                  </a:lnTo>
                  <a:lnTo>
                    <a:pt x="2894735" y="1313300"/>
                  </a:lnTo>
                  <a:lnTo>
                    <a:pt x="2936788" y="1329766"/>
                  </a:lnTo>
                  <a:lnTo>
                    <a:pt x="2942621" y="1424756"/>
                  </a:lnTo>
                  <a:lnTo>
                    <a:pt x="2945567" y="1472149"/>
                  </a:lnTo>
                  <a:lnTo>
                    <a:pt x="2948566" y="1519421"/>
                  </a:lnTo>
                  <a:lnTo>
                    <a:pt x="2951643" y="1566533"/>
                  </a:lnTo>
                  <a:lnTo>
                    <a:pt x="2954822" y="1613446"/>
                  </a:lnTo>
                  <a:lnTo>
                    <a:pt x="2964982" y="1663128"/>
                  </a:lnTo>
                  <a:lnTo>
                    <a:pt x="2969574" y="1684117"/>
                  </a:lnTo>
                  <a:lnTo>
                    <a:pt x="2958569" y="1691743"/>
                  </a:lnTo>
                  <a:lnTo>
                    <a:pt x="2948230" y="1700181"/>
                  </a:lnTo>
                  <a:lnTo>
                    <a:pt x="2954822" y="1723605"/>
                  </a:lnTo>
                  <a:lnTo>
                    <a:pt x="2957743" y="1726488"/>
                  </a:lnTo>
                  <a:lnTo>
                    <a:pt x="2960664" y="1730082"/>
                  </a:lnTo>
                  <a:lnTo>
                    <a:pt x="3001098" y="1753750"/>
                  </a:lnTo>
                  <a:lnTo>
                    <a:pt x="3047786" y="1771840"/>
                  </a:lnTo>
                  <a:lnTo>
                    <a:pt x="3070088" y="1779527"/>
                  </a:lnTo>
                  <a:lnTo>
                    <a:pt x="3090760" y="1787417"/>
                  </a:lnTo>
                  <a:lnTo>
                    <a:pt x="3108454" y="1795439"/>
                  </a:lnTo>
                  <a:lnTo>
                    <a:pt x="3121827" y="1803527"/>
                  </a:lnTo>
                  <a:lnTo>
                    <a:pt x="3126145" y="1807845"/>
                  </a:lnTo>
                  <a:lnTo>
                    <a:pt x="3128304" y="1810727"/>
                  </a:lnTo>
                  <a:lnTo>
                    <a:pt x="3231301" y="1839518"/>
                  </a:lnTo>
                  <a:lnTo>
                    <a:pt x="3245944" y="1867892"/>
                  </a:lnTo>
                  <a:lnTo>
                    <a:pt x="3261289" y="1895860"/>
                  </a:lnTo>
                  <a:lnTo>
                    <a:pt x="3276753" y="1923559"/>
                  </a:lnTo>
                  <a:lnTo>
                    <a:pt x="3291753" y="1951126"/>
                  </a:lnTo>
                  <a:lnTo>
                    <a:pt x="3328563" y="1986762"/>
                  </a:lnTo>
                  <a:lnTo>
                    <a:pt x="3375319" y="1996478"/>
                  </a:lnTo>
                  <a:lnTo>
                    <a:pt x="3413030" y="1990271"/>
                  </a:lnTo>
                  <a:lnTo>
                    <a:pt x="3446884" y="1977583"/>
                  </a:lnTo>
                  <a:lnTo>
                    <a:pt x="3476260" y="1959223"/>
                  </a:lnTo>
                  <a:lnTo>
                    <a:pt x="3500541" y="1936000"/>
                  </a:lnTo>
                  <a:lnTo>
                    <a:pt x="3696502" y="1936000"/>
                  </a:lnTo>
                  <a:lnTo>
                    <a:pt x="3696502" y="804443"/>
                  </a:lnTo>
                  <a:close/>
                </a:path>
                <a:path w="3696969" h="2088514">
                  <a:moveTo>
                    <a:pt x="3696502" y="1936000"/>
                  </a:moveTo>
                  <a:lnTo>
                    <a:pt x="3500541" y="1936000"/>
                  </a:lnTo>
                  <a:lnTo>
                    <a:pt x="3504180" y="1941797"/>
                  </a:lnTo>
                  <a:lnTo>
                    <a:pt x="3542927" y="1969390"/>
                  </a:lnTo>
                  <a:lnTo>
                    <a:pt x="3555865" y="1971561"/>
                  </a:lnTo>
                  <a:lnTo>
                    <a:pt x="3568232" y="1970557"/>
                  </a:lnTo>
                  <a:lnTo>
                    <a:pt x="3696502" y="1970557"/>
                  </a:lnTo>
                  <a:lnTo>
                    <a:pt x="3696502" y="1936000"/>
                  </a:lnTo>
                  <a:close/>
                </a:path>
                <a:path w="3696969" h="2088514">
                  <a:moveTo>
                    <a:pt x="3696502" y="531465"/>
                  </a:moveTo>
                  <a:lnTo>
                    <a:pt x="1182620" y="531465"/>
                  </a:lnTo>
                  <a:lnTo>
                    <a:pt x="1215272" y="532238"/>
                  </a:lnTo>
                  <a:lnTo>
                    <a:pt x="1238260" y="533816"/>
                  </a:lnTo>
                  <a:lnTo>
                    <a:pt x="1250609" y="535622"/>
                  </a:lnTo>
                  <a:lnTo>
                    <a:pt x="1276406" y="543947"/>
                  </a:lnTo>
                  <a:lnTo>
                    <a:pt x="1302012" y="552538"/>
                  </a:lnTo>
                  <a:lnTo>
                    <a:pt x="1327476" y="559511"/>
                  </a:lnTo>
                  <a:lnTo>
                    <a:pt x="1352844" y="562978"/>
                  </a:lnTo>
                  <a:lnTo>
                    <a:pt x="1394830" y="566116"/>
                  </a:lnTo>
                  <a:lnTo>
                    <a:pt x="1535188" y="574822"/>
                  </a:lnTo>
                  <a:lnTo>
                    <a:pt x="1576745" y="575932"/>
                  </a:lnTo>
                  <a:lnTo>
                    <a:pt x="1621275" y="579709"/>
                  </a:lnTo>
                  <a:lnTo>
                    <a:pt x="1664357" y="593699"/>
                  </a:lnTo>
                  <a:lnTo>
                    <a:pt x="1706407" y="615420"/>
                  </a:lnTo>
                  <a:lnTo>
                    <a:pt x="1747845" y="642393"/>
                  </a:lnTo>
                  <a:lnTo>
                    <a:pt x="1830551" y="702167"/>
                  </a:lnTo>
                  <a:lnTo>
                    <a:pt x="1872655" y="730008"/>
                  </a:lnTo>
                  <a:lnTo>
                    <a:pt x="1936502" y="792895"/>
                  </a:lnTo>
                  <a:lnTo>
                    <a:pt x="1956983" y="813536"/>
                  </a:lnTo>
                  <a:lnTo>
                    <a:pt x="1980766" y="806389"/>
                  </a:lnTo>
                  <a:lnTo>
                    <a:pt x="2006370" y="804443"/>
                  </a:lnTo>
                  <a:lnTo>
                    <a:pt x="3696502" y="804443"/>
                  </a:lnTo>
                  <a:lnTo>
                    <a:pt x="3696502" y="531465"/>
                  </a:lnTo>
                  <a:close/>
                </a:path>
                <a:path w="3696969" h="2088514">
                  <a:moveTo>
                    <a:pt x="3696502" y="0"/>
                  </a:moveTo>
                  <a:lnTo>
                    <a:pt x="0" y="0"/>
                  </a:lnTo>
                  <a:lnTo>
                    <a:pt x="765342" y="596823"/>
                  </a:lnTo>
                  <a:lnTo>
                    <a:pt x="838351" y="575882"/>
                  </a:lnTo>
                  <a:lnTo>
                    <a:pt x="908518" y="559766"/>
                  </a:lnTo>
                  <a:lnTo>
                    <a:pt x="974869" y="547902"/>
                  </a:lnTo>
                  <a:lnTo>
                    <a:pt x="1036429" y="539714"/>
                  </a:lnTo>
                  <a:lnTo>
                    <a:pt x="1092224" y="534628"/>
                  </a:lnTo>
                  <a:lnTo>
                    <a:pt x="1141279" y="532070"/>
                  </a:lnTo>
                  <a:lnTo>
                    <a:pt x="1182620" y="531465"/>
                  </a:lnTo>
                  <a:lnTo>
                    <a:pt x="3696502" y="531465"/>
                  </a:lnTo>
                  <a:lnTo>
                    <a:pt x="3696502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91496" y="0"/>
              <a:ext cx="3696970" cy="2073275"/>
            </a:xfrm>
            <a:custGeom>
              <a:avLst/>
              <a:gdLst/>
              <a:ahLst/>
              <a:cxnLst/>
              <a:rect l="l" t="t" r="r" b="b"/>
              <a:pathLst>
                <a:path w="3696969" h="2073275">
                  <a:moveTo>
                    <a:pt x="3696502" y="1911527"/>
                  </a:moveTo>
                  <a:lnTo>
                    <a:pt x="3512860" y="1911527"/>
                  </a:lnTo>
                  <a:lnTo>
                    <a:pt x="3517948" y="1922192"/>
                  </a:lnTo>
                  <a:lnTo>
                    <a:pt x="3523369" y="1935826"/>
                  </a:lnTo>
                  <a:lnTo>
                    <a:pt x="3538959" y="1974241"/>
                  </a:lnTo>
                  <a:lnTo>
                    <a:pt x="3558961" y="1995766"/>
                  </a:lnTo>
                  <a:lnTo>
                    <a:pt x="3563914" y="1995766"/>
                  </a:lnTo>
                  <a:lnTo>
                    <a:pt x="3580063" y="2003895"/>
                  </a:lnTo>
                  <a:lnTo>
                    <a:pt x="3595950" y="2010611"/>
                  </a:lnTo>
                  <a:lnTo>
                    <a:pt x="3611313" y="2016924"/>
                  </a:lnTo>
                  <a:lnTo>
                    <a:pt x="3625890" y="2023846"/>
                  </a:lnTo>
                  <a:lnTo>
                    <a:pt x="3630970" y="2025281"/>
                  </a:lnTo>
                  <a:lnTo>
                    <a:pt x="3635288" y="2028888"/>
                  </a:lnTo>
                  <a:lnTo>
                    <a:pt x="3639606" y="2031758"/>
                  </a:lnTo>
                  <a:lnTo>
                    <a:pt x="3646357" y="2037892"/>
                  </a:lnTo>
                  <a:lnTo>
                    <a:pt x="3651703" y="2044631"/>
                  </a:lnTo>
                  <a:lnTo>
                    <a:pt x="3655858" y="2052316"/>
                  </a:lnTo>
                  <a:lnTo>
                    <a:pt x="3659037" y="2061286"/>
                  </a:lnTo>
                  <a:lnTo>
                    <a:pt x="3696502" y="2072799"/>
                  </a:lnTo>
                  <a:lnTo>
                    <a:pt x="3696502" y="1911527"/>
                  </a:lnTo>
                  <a:close/>
                </a:path>
                <a:path w="3696969" h="2073275">
                  <a:moveTo>
                    <a:pt x="3696502" y="1871205"/>
                  </a:moveTo>
                  <a:lnTo>
                    <a:pt x="3316264" y="1871205"/>
                  </a:lnTo>
                  <a:lnTo>
                    <a:pt x="3412750" y="1946993"/>
                  </a:lnTo>
                  <a:lnTo>
                    <a:pt x="3446884" y="1948337"/>
                  </a:lnTo>
                  <a:lnTo>
                    <a:pt x="3482384" y="1938268"/>
                  </a:lnTo>
                  <a:lnTo>
                    <a:pt x="3512860" y="1911527"/>
                  </a:lnTo>
                  <a:lnTo>
                    <a:pt x="3696502" y="1911527"/>
                  </a:lnTo>
                  <a:lnTo>
                    <a:pt x="3696502" y="1871205"/>
                  </a:lnTo>
                  <a:close/>
                </a:path>
                <a:path w="3696969" h="2073275">
                  <a:moveTo>
                    <a:pt x="3407719" y="1946795"/>
                  </a:moveTo>
                  <a:lnTo>
                    <a:pt x="3413419" y="1947519"/>
                  </a:lnTo>
                  <a:lnTo>
                    <a:pt x="3412750" y="1946993"/>
                  </a:lnTo>
                  <a:lnTo>
                    <a:pt x="3407719" y="1946795"/>
                  </a:lnTo>
                  <a:close/>
                </a:path>
                <a:path w="3696969" h="2073275">
                  <a:moveTo>
                    <a:pt x="3399775" y="1945928"/>
                  </a:moveTo>
                  <a:lnTo>
                    <a:pt x="3404239" y="1946659"/>
                  </a:lnTo>
                  <a:lnTo>
                    <a:pt x="3407719" y="1946795"/>
                  </a:lnTo>
                  <a:lnTo>
                    <a:pt x="3406529" y="1946644"/>
                  </a:lnTo>
                  <a:lnTo>
                    <a:pt x="3399775" y="1945928"/>
                  </a:lnTo>
                  <a:close/>
                </a:path>
                <a:path w="3696969" h="2073275">
                  <a:moveTo>
                    <a:pt x="3387129" y="1943857"/>
                  </a:moveTo>
                  <a:lnTo>
                    <a:pt x="3392131" y="1944890"/>
                  </a:lnTo>
                  <a:lnTo>
                    <a:pt x="3399775" y="1945928"/>
                  </a:lnTo>
                  <a:lnTo>
                    <a:pt x="3387129" y="1943857"/>
                  </a:lnTo>
                  <a:close/>
                </a:path>
                <a:path w="3696969" h="2073275">
                  <a:moveTo>
                    <a:pt x="3333635" y="1903680"/>
                  </a:moveTo>
                  <a:lnTo>
                    <a:pt x="3352332" y="1938159"/>
                  </a:lnTo>
                  <a:lnTo>
                    <a:pt x="3387129" y="1943857"/>
                  </a:lnTo>
                  <a:lnTo>
                    <a:pt x="3383955" y="1943201"/>
                  </a:lnTo>
                  <a:lnTo>
                    <a:pt x="3333635" y="1903680"/>
                  </a:lnTo>
                  <a:close/>
                </a:path>
                <a:path w="3696969" h="2073275">
                  <a:moveTo>
                    <a:pt x="3332583" y="1901739"/>
                  </a:moveTo>
                  <a:lnTo>
                    <a:pt x="3333536" y="1903603"/>
                  </a:lnTo>
                  <a:lnTo>
                    <a:pt x="3332583" y="1901739"/>
                  </a:lnTo>
                  <a:close/>
                </a:path>
                <a:path w="3696969" h="2073275">
                  <a:moveTo>
                    <a:pt x="3696502" y="1784083"/>
                  </a:moveTo>
                  <a:lnTo>
                    <a:pt x="3270163" y="1784083"/>
                  </a:lnTo>
                  <a:lnTo>
                    <a:pt x="3289699" y="1822332"/>
                  </a:lnTo>
                  <a:lnTo>
                    <a:pt x="3310152" y="1860583"/>
                  </a:lnTo>
                  <a:lnTo>
                    <a:pt x="3332583" y="1901739"/>
                  </a:lnTo>
                  <a:lnTo>
                    <a:pt x="3329444" y="1895606"/>
                  </a:lnTo>
                  <a:lnTo>
                    <a:pt x="3325472" y="1887675"/>
                  </a:lnTo>
                  <a:lnTo>
                    <a:pt x="3321213" y="1879608"/>
                  </a:lnTo>
                  <a:lnTo>
                    <a:pt x="3316264" y="1871205"/>
                  </a:lnTo>
                  <a:lnTo>
                    <a:pt x="3696502" y="1871205"/>
                  </a:lnTo>
                  <a:lnTo>
                    <a:pt x="3696502" y="1784083"/>
                  </a:lnTo>
                  <a:close/>
                </a:path>
                <a:path w="3696969" h="2073275">
                  <a:moveTo>
                    <a:pt x="3168097" y="1775086"/>
                  </a:moveTo>
                  <a:lnTo>
                    <a:pt x="3119700" y="1775086"/>
                  </a:lnTo>
                  <a:lnTo>
                    <a:pt x="3128014" y="1776573"/>
                  </a:lnTo>
                  <a:lnTo>
                    <a:pt x="3136940" y="1781200"/>
                  </a:lnTo>
                  <a:lnTo>
                    <a:pt x="3138464" y="1785518"/>
                  </a:lnTo>
                  <a:lnTo>
                    <a:pt x="3139861" y="1786966"/>
                  </a:lnTo>
                  <a:lnTo>
                    <a:pt x="3182135" y="1786030"/>
                  </a:lnTo>
                  <a:lnTo>
                    <a:pt x="3168097" y="1775086"/>
                  </a:lnTo>
                  <a:close/>
                </a:path>
                <a:path w="3696969" h="2073275">
                  <a:moveTo>
                    <a:pt x="3187800" y="1785905"/>
                  </a:moveTo>
                  <a:lnTo>
                    <a:pt x="3182135" y="1786030"/>
                  </a:lnTo>
                  <a:lnTo>
                    <a:pt x="3182406" y="1786242"/>
                  </a:lnTo>
                  <a:lnTo>
                    <a:pt x="3187800" y="1785905"/>
                  </a:lnTo>
                  <a:close/>
                </a:path>
                <a:path w="3696969" h="2073275">
                  <a:moveTo>
                    <a:pt x="3461876" y="1563039"/>
                  </a:moveTo>
                  <a:lnTo>
                    <a:pt x="2921040" y="1563039"/>
                  </a:lnTo>
                  <a:lnTo>
                    <a:pt x="3205393" y="1784807"/>
                  </a:lnTo>
                  <a:lnTo>
                    <a:pt x="3187800" y="1785905"/>
                  </a:lnTo>
                  <a:lnTo>
                    <a:pt x="3270163" y="1784083"/>
                  </a:lnTo>
                  <a:lnTo>
                    <a:pt x="3696502" y="1784083"/>
                  </a:lnTo>
                  <a:lnTo>
                    <a:pt x="3696502" y="1746027"/>
                  </a:lnTo>
                  <a:lnTo>
                    <a:pt x="3461876" y="1563039"/>
                  </a:lnTo>
                  <a:close/>
                </a:path>
                <a:path w="3696969" h="2073275">
                  <a:moveTo>
                    <a:pt x="2921519" y="1582856"/>
                  </a:moveTo>
                  <a:lnTo>
                    <a:pt x="2922712" y="1602801"/>
                  </a:lnTo>
                  <a:lnTo>
                    <a:pt x="2925358" y="1650161"/>
                  </a:lnTo>
                  <a:lnTo>
                    <a:pt x="2926626" y="1662254"/>
                  </a:lnTo>
                  <a:lnTo>
                    <a:pt x="2940731" y="1705785"/>
                  </a:lnTo>
                  <a:lnTo>
                    <a:pt x="2984457" y="1742337"/>
                  </a:lnTo>
                  <a:lnTo>
                    <a:pt x="3039710" y="1759004"/>
                  </a:lnTo>
                  <a:lnTo>
                    <a:pt x="3067217" y="1762480"/>
                  </a:lnTo>
                  <a:lnTo>
                    <a:pt x="3067852" y="1767522"/>
                  </a:lnTo>
                  <a:lnTo>
                    <a:pt x="3070011" y="1771129"/>
                  </a:lnTo>
                  <a:lnTo>
                    <a:pt x="3072932" y="1773288"/>
                  </a:lnTo>
                  <a:lnTo>
                    <a:pt x="3077955" y="1775560"/>
                  </a:lnTo>
                  <a:lnTo>
                    <a:pt x="3084918" y="1776349"/>
                  </a:lnTo>
                  <a:lnTo>
                    <a:pt x="3093095" y="1776328"/>
                  </a:lnTo>
                  <a:lnTo>
                    <a:pt x="3101761" y="1776171"/>
                  </a:lnTo>
                  <a:lnTo>
                    <a:pt x="3110861" y="1775222"/>
                  </a:lnTo>
                  <a:lnTo>
                    <a:pt x="3119700" y="1775086"/>
                  </a:lnTo>
                  <a:lnTo>
                    <a:pt x="3168097" y="1775086"/>
                  </a:lnTo>
                  <a:lnTo>
                    <a:pt x="2921519" y="1582856"/>
                  </a:lnTo>
                  <a:close/>
                </a:path>
                <a:path w="3696969" h="2073275">
                  <a:moveTo>
                    <a:pt x="2024701" y="0"/>
                  </a:moveTo>
                  <a:lnTo>
                    <a:pt x="1483596" y="0"/>
                  </a:lnTo>
                  <a:lnTo>
                    <a:pt x="3696502" y="1725969"/>
                  </a:lnTo>
                  <a:lnTo>
                    <a:pt x="3696502" y="1303726"/>
                  </a:lnTo>
                  <a:lnTo>
                    <a:pt x="2024701" y="0"/>
                  </a:lnTo>
                  <a:close/>
                </a:path>
                <a:path w="3696969" h="2073275">
                  <a:moveTo>
                    <a:pt x="2921324" y="1579591"/>
                  </a:moveTo>
                  <a:lnTo>
                    <a:pt x="2921040" y="1582483"/>
                  </a:lnTo>
                  <a:lnTo>
                    <a:pt x="2921519" y="1582856"/>
                  </a:lnTo>
                  <a:lnTo>
                    <a:pt x="2921324" y="1579591"/>
                  </a:lnTo>
                  <a:close/>
                </a:path>
                <a:path w="3696969" h="2073275">
                  <a:moveTo>
                    <a:pt x="2920857" y="1571789"/>
                  </a:moveTo>
                  <a:lnTo>
                    <a:pt x="2921324" y="1579591"/>
                  </a:lnTo>
                  <a:lnTo>
                    <a:pt x="2921675" y="1576006"/>
                  </a:lnTo>
                  <a:lnTo>
                    <a:pt x="2920857" y="1571789"/>
                  </a:lnTo>
                  <a:close/>
                </a:path>
                <a:path w="3696969" h="2073275">
                  <a:moveTo>
                    <a:pt x="2920554" y="1566719"/>
                  </a:moveTo>
                  <a:lnTo>
                    <a:pt x="2920278" y="1568805"/>
                  </a:lnTo>
                  <a:lnTo>
                    <a:pt x="2920857" y="1571789"/>
                  </a:lnTo>
                  <a:lnTo>
                    <a:pt x="2920554" y="1566719"/>
                  </a:lnTo>
                  <a:close/>
                </a:path>
                <a:path w="3696969" h="2073275">
                  <a:moveTo>
                    <a:pt x="2409484" y="742264"/>
                  </a:moveTo>
                  <a:lnTo>
                    <a:pt x="2219746" y="742264"/>
                  </a:lnTo>
                  <a:lnTo>
                    <a:pt x="2226306" y="742709"/>
                  </a:lnTo>
                  <a:lnTo>
                    <a:pt x="2234034" y="745858"/>
                  </a:lnTo>
                  <a:lnTo>
                    <a:pt x="2285225" y="786999"/>
                  </a:lnTo>
                  <a:lnTo>
                    <a:pt x="2319330" y="820826"/>
                  </a:lnTo>
                  <a:lnTo>
                    <a:pt x="2348982" y="851548"/>
                  </a:lnTo>
                  <a:lnTo>
                    <a:pt x="2368717" y="871131"/>
                  </a:lnTo>
                  <a:lnTo>
                    <a:pt x="2412659" y="910887"/>
                  </a:lnTo>
                  <a:lnTo>
                    <a:pt x="2452719" y="948367"/>
                  </a:lnTo>
                  <a:lnTo>
                    <a:pt x="2489546" y="984015"/>
                  </a:lnTo>
                  <a:lnTo>
                    <a:pt x="2523792" y="1018276"/>
                  </a:lnTo>
                  <a:lnTo>
                    <a:pt x="2556109" y="1051595"/>
                  </a:lnTo>
                  <a:lnTo>
                    <a:pt x="2587148" y="1084416"/>
                  </a:lnTo>
                  <a:lnTo>
                    <a:pt x="2617559" y="1117184"/>
                  </a:lnTo>
                  <a:lnTo>
                    <a:pt x="2679105" y="1184338"/>
                  </a:lnTo>
                  <a:lnTo>
                    <a:pt x="2823123" y="1334084"/>
                  </a:lnTo>
                  <a:lnTo>
                    <a:pt x="2844346" y="1342487"/>
                  </a:lnTo>
                  <a:lnTo>
                    <a:pt x="2865271" y="1350554"/>
                  </a:lnTo>
                  <a:lnTo>
                    <a:pt x="2908086" y="1366481"/>
                  </a:lnTo>
                  <a:lnTo>
                    <a:pt x="2910997" y="1414149"/>
                  </a:lnTo>
                  <a:lnTo>
                    <a:pt x="2916960" y="1508598"/>
                  </a:lnTo>
                  <a:lnTo>
                    <a:pt x="2919892" y="1555660"/>
                  </a:lnTo>
                  <a:lnTo>
                    <a:pt x="2920554" y="1566719"/>
                  </a:lnTo>
                  <a:lnTo>
                    <a:pt x="2921040" y="1563039"/>
                  </a:lnTo>
                  <a:lnTo>
                    <a:pt x="3461876" y="1563039"/>
                  </a:lnTo>
                  <a:lnTo>
                    <a:pt x="2409484" y="742264"/>
                  </a:lnTo>
                  <a:close/>
                </a:path>
                <a:path w="3696969" h="2073275">
                  <a:moveTo>
                    <a:pt x="2590762" y="0"/>
                  </a:moveTo>
                  <a:lnTo>
                    <a:pt x="2050000" y="0"/>
                  </a:lnTo>
                  <a:lnTo>
                    <a:pt x="3696502" y="1284130"/>
                  </a:lnTo>
                  <a:lnTo>
                    <a:pt x="3696502" y="862521"/>
                  </a:lnTo>
                  <a:lnTo>
                    <a:pt x="2590762" y="0"/>
                  </a:lnTo>
                  <a:close/>
                </a:path>
                <a:path w="3696969" h="2073275">
                  <a:moveTo>
                    <a:pt x="3157684" y="0"/>
                  </a:moveTo>
                  <a:lnTo>
                    <a:pt x="2616981" y="0"/>
                  </a:lnTo>
                  <a:lnTo>
                    <a:pt x="3696502" y="841846"/>
                  </a:lnTo>
                  <a:lnTo>
                    <a:pt x="3696502" y="420238"/>
                  </a:lnTo>
                  <a:lnTo>
                    <a:pt x="3157684" y="0"/>
                  </a:lnTo>
                  <a:close/>
                </a:path>
                <a:path w="3696969" h="2073275">
                  <a:moveTo>
                    <a:pt x="2214294" y="743697"/>
                  </a:moveTo>
                  <a:lnTo>
                    <a:pt x="2030707" y="743697"/>
                  </a:lnTo>
                  <a:lnTo>
                    <a:pt x="2058031" y="747181"/>
                  </a:lnTo>
                  <a:lnTo>
                    <a:pt x="2085761" y="755929"/>
                  </a:lnTo>
                  <a:lnTo>
                    <a:pt x="2098015" y="762233"/>
                  </a:lnTo>
                  <a:lnTo>
                    <a:pt x="2110732" y="768537"/>
                  </a:lnTo>
                  <a:lnTo>
                    <a:pt x="2123569" y="773760"/>
                  </a:lnTo>
                  <a:lnTo>
                    <a:pt x="2136180" y="776820"/>
                  </a:lnTo>
                  <a:lnTo>
                    <a:pt x="2159471" y="772637"/>
                  </a:lnTo>
                  <a:lnTo>
                    <a:pt x="2178773" y="760623"/>
                  </a:lnTo>
                  <a:lnTo>
                    <a:pt x="2197670" y="748069"/>
                  </a:lnTo>
                  <a:lnTo>
                    <a:pt x="2214294" y="743697"/>
                  </a:lnTo>
                  <a:close/>
                </a:path>
                <a:path w="3696969" h="2073275">
                  <a:moveTo>
                    <a:pt x="1494957" y="470193"/>
                  </a:moveTo>
                  <a:lnTo>
                    <a:pt x="1223368" y="470193"/>
                  </a:lnTo>
                  <a:lnTo>
                    <a:pt x="1248744" y="470427"/>
                  </a:lnTo>
                  <a:lnTo>
                    <a:pt x="1275120" y="475856"/>
                  </a:lnTo>
                  <a:lnTo>
                    <a:pt x="1300298" y="483047"/>
                  </a:lnTo>
                  <a:lnTo>
                    <a:pt x="1325857" y="491250"/>
                  </a:lnTo>
                  <a:lnTo>
                    <a:pt x="1351415" y="498235"/>
                  </a:lnTo>
                  <a:lnTo>
                    <a:pt x="1392003" y="504823"/>
                  </a:lnTo>
                  <a:lnTo>
                    <a:pt x="1466109" y="523626"/>
                  </a:lnTo>
                  <a:lnTo>
                    <a:pt x="1518759" y="538026"/>
                  </a:lnTo>
                  <a:lnTo>
                    <a:pt x="1577779" y="554854"/>
                  </a:lnTo>
                  <a:lnTo>
                    <a:pt x="1640146" y="573432"/>
                  </a:lnTo>
                  <a:lnTo>
                    <a:pt x="1702837" y="593081"/>
                  </a:lnTo>
                  <a:lnTo>
                    <a:pt x="1762831" y="613122"/>
                  </a:lnTo>
                  <a:lnTo>
                    <a:pt x="1817105" y="632878"/>
                  </a:lnTo>
                  <a:lnTo>
                    <a:pt x="1862637" y="651670"/>
                  </a:lnTo>
                  <a:lnTo>
                    <a:pt x="1982129" y="753059"/>
                  </a:lnTo>
                  <a:lnTo>
                    <a:pt x="2005001" y="745612"/>
                  </a:lnTo>
                  <a:lnTo>
                    <a:pt x="2030707" y="743697"/>
                  </a:lnTo>
                  <a:lnTo>
                    <a:pt x="2214294" y="743697"/>
                  </a:lnTo>
                  <a:lnTo>
                    <a:pt x="2219746" y="742264"/>
                  </a:lnTo>
                  <a:lnTo>
                    <a:pt x="2409484" y="742264"/>
                  </a:lnTo>
                  <a:lnTo>
                    <a:pt x="2199911" y="578815"/>
                  </a:lnTo>
                  <a:lnTo>
                    <a:pt x="1658914" y="578815"/>
                  </a:lnTo>
                  <a:lnTo>
                    <a:pt x="1648961" y="575893"/>
                  </a:lnTo>
                  <a:lnTo>
                    <a:pt x="1628482" y="569501"/>
                  </a:lnTo>
                  <a:lnTo>
                    <a:pt x="1618528" y="566572"/>
                  </a:lnTo>
                  <a:lnTo>
                    <a:pt x="1494957" y="470193"/>
                  </a:lnTo>
                  <a:close/>
                </a:path>
                <a:path w="3696969" h="2073275">
                  <a:moveTo>
                    <a:pt x="326115" y="0"/>
                  </a:moveTo>
                  <a:lnTo>
                    <a:pt x="0" y="0"/>
                  </a:lnTo>
                  <a:lnTo>
                    <a:pt x="765342" y="596823"/>
                  </a:lnTo>
                  <a:lnTo>
                    <a:pt x="778804" y="593399"/>
                  </a:lnTo>
                  <a:lnTo>
                    <a:pt x="786166" y="591349"/>
                  </a:lnTo>
                  <a:lnTo>
                    <a:pt x="963531" y="533186"/>
                  </a:lnTo>
                  <a:lnTo>
                    <a:pt x="996733" y="522981"/>
                  </a:lnTo>
                  <a:lnTo>
                    <a:pt x="326115" y="0"/>
                  </a:lnTo>
                  <a:close/>
                </a:path>
                <a:path w="3696969" h="2073275">
                  <a:moveTo>
                    <a:pt x="1457759" y="0"/>
                  </a:moveTo>
                  <a:lnTo>
                    <a:pt x="916716" y="0"/>
                  </a:lnTo>
                  <a:lnTo>
                    <a:pt x="1658914" y="578815"/>
                  </a:lnTo>
                  <a:lnTo>
                    <a:pt x="2199911" y="578815"/>
                  </a:lnTo>
                  <a:lnTo>
                    <a:pt x="1457759" y="0"/>
                  </a:lnTo>
                  <a:close/>
                </a:path>
                <a:path w="3696969" h="2073275">
                  <a:moveTo>
                    <a:pt x="1014426" y="517543"/>
                  </a:moveTo>
                  <a:lnTo>
                    <a:pt x="996733" y="522981"/>
                  </a:lnTo>
                  <a:lnTo>
                    <a:pt x="997244" y="523379"/>
                  </a:lnTo>
                  <a:lnTo>
                    <a:pt x="1002959" y="521931"/>
                  </a:lnTo>
                  <a:lnTo>
                    <a:pt x="1014516" y="517613"/>
                  </a:lnTo>
                  <a:close/>
                </a:path>
                <a:path w="3696969" h="2073275">
                  <a:moveTo>
                    <a:pt x="892101" y="0"/>
                  </a:moveTo>
                  <a:lnTo>
                    <a:pt x="350668" y="0"/>
                  </a:lnTo>
                  <a:lnTo>
                    <a:pt x="1014426" y="517543"/>
                  </a:lnTo>
                  <a:lnTo>
                    <a:pt x="1024724" y="514378"/>
                  </a:lnTo>
                  <a:lnTo>
                    <a:pt x="1081529" y="498405"/>
                  </a:lnTo>
                  <a:lnTo>
                    <a:pt x="1129969" y="487039"/>
                  </a:lnTo>
                  <a:lnTo>
                    <a:pt x="1166065" y="482052"/>
                  </a:lnTo>
                  <a:lnTo>
                    <a:pt x="1196321" y="482052"/>
                  </a:lnTo>
                  <a:lnTo>
                    <a:pt x="1201897" y="476572"/>
                  </a:lnTo>
                  <a:lnTo>
                    <a:pt x="1223368" y="470193"/>
                  </a:lnTo>
                  <a:lnTo>
                    <a:pt x="1494957" y="470193"/>
                  </a:lnTo>
                  <a:lnTo>
                    <a:pt x="892101" y="0"/>
                  </a:lnTo>
                  <a:close/>
                </a:path>
                <a:path w="3696969" h="2073275">
                  <a:moveTo>
                    <a:pt x="1188760" y="489484"/>
                  </a:moveTo>
                  <a:lnTo>
                    <a:pt x="1187236" y="490982"/>
                  </a:lnTo>
                  <a:lnTo>
                    <a:pt x="1188760" y="489534"/>
                  </a:lnTo>
                  <a:close/>
                </a:path>
                <a:path w="3696969" h="2073275">
                  <a:moveTo>
                    <a:pt x="1196321" y="482052"/>
                  </a:moveTo>
                  <a:lnTo>
                    <a:pt x="1166065" y="482052"/>
                  </a:lnTo>
                  <a:lnTo>
                    <a:pt x="1185839" y="485216"/>
                  </a:lnTo>
                  <a:lnTo>
                    <a:pt x="1188760" y="487375"/>
                  </a:lnTo>
                  <a:lnTo>
                    <a:pt x="1188760" y="489484"/>
                  </a:lnTo>
                  <a:lnTo>
                    <a:pt x="1196321" y="482052"/>
                  </a:lnTo>
                  <a:close/>
                </a:path>
                <a:path w="3696969" h="2073275">
                  <a:moveTo>
                    <a:pt x="3696502" y="0"/>
                  </a:moveTo>
                  <a:lnTo>
                    <a:pt x="3183562" y="0"/>
                  </a:lnTo>
                  <a:lnTo>
                    <a:pt x="3696502" y="400066"/>
                  </a:lnTo>
                  <a:lnTo>
                    <a:pt x="3696502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14952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25948" y="0"/>
                  </a:moveTo>
                  <a:lnTo>
                    <a:pt x="0" y="0"/>
                  </a:lnTo>
                  <a:lnTo>
                    <a:pt x="673026" y="524814"/>
                  </a:lnTo>
                  <a:lnTo>
                    <a:pt x="674423" y="522655"/>
                  </a:lnTo>
                  <a:lnTo>
                    <a:pt x="679122" y="522655"/>
                  </a:lnTo>
                  <a:lnTo>
                    <a:pt x="680900" y="520496"/>
                  </a:lnTo>
                  <a:lnTo>
                    <a:pt x="687303" y="520496"/>
                  </a:lnTo>
                  <a:lnTo>
                    <a:pt x="689536" y="517613"/>
                  </a:lnTo>
                  <a:lnTo>
                    <a:pt x="25948" y="0"/>
                  </a:lnTo>
                  <a:close/>
                </a:path>
                <a:path w="689609" h="525145">
                  <a:moveTo>
                    <a:pt x="679122" y="522655"/>
                  </a:moveTo>
                  <a:lnTo>
                    <a:pt x="674423" y="522655"/>
                  </a:lnTo>
                  <a:lnTo>
                    <a:pt x="677344" y="524814"/>
                  </a:lnTo>
                  <a:lnTo>
                    <a:pt x="679122" y="522655"/>
                  </a:lnTo>
                  <a:close/>
                </a:path>
                <a:path w="689609" h="525145">
                  <a:moveTo>
                    <a:pt x="685980" y="520496"/>
                  </a:moveTo>
                  <a:lnTo>
                    <a:pt x="680900" y="520496"/>
                  </a:lnTo>
                  <a:lnTo>
                    <a:pt x="683821" y="522655"/>
                  </a:lnTo>
                  <a:lnTo>
                    <a:pt x="685980" y="520496"/>
                  </a:lnTo>
                  <a:close/>
                </a:path>
                <a:path w="689609" h="525145">
                  <a:moveTo>
                    <a:pt x="687303" y="520496"/>
                  </a:moveTo>
                  <a:lnTo>
                    <a:pt x="685980" y="520496"/>
                  </a:lnTo>
                  <a:lnTo>
                    <a:pt x="686742" y="521220"/>
                  </a:lnTo>
                  <a:lnTo>
                    <a:pt x="687303" y="520496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914952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673026" y="524814"/>
                  </a:moveTo>
                  <a:lnTo>
                    <a:pt x="674423" y="522655"/>
                  </a:lnTo>
                  <a:lnTo>
                    <a:pt x="677344" y="524814"/>
                  </a:lnTo>
                  <a:lnTo>
                    <a:pt x="680900" y="520496"/>
                  </a:lnTo>
                  <a:lnTo>
                    <a:pt x="683821" y="522655"/>
                  </a:lnTo>
                  <a:lnTo>
                    <a:pt x="685980" y="520496"/>
                  </a:lnTo>
                  <a:lnTo>
                    <a:pt x="686742" y="521220"/>
                  </a:lnTo>
                  <a:lnTo>
                    <a:pt x="689536" y="517613"/>
                  </a:lnTo>
                  <a:lnTo>
                    <a:pt x="25945" y="0"/>
                  </a:lnTo>
                </a:path>
                <a:path w="689609" h="525145">
                  <a:moveTo>
                    <a:pt x="0" y="0"/>
                  </a:moveTo>
                  <a:lnTo>
                    <a:pt x="673026" y="52481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80765" y="0"/>
              <a:ext cx="2525395" cy="1950720"/>
            </a:xfrm>
            <a:custGeom>
              <a:avLst/>
              <a:gdLst/>
              <a:ahLst/>
              <a:cxnLst/>
              <a:rect l="l" t="t" r="r" b="b"/>
              <a:pathLst>
                <a:path w="2525394" h="1950720">
                  <a:moveTo>
                    <a:pt x="2523074" y="1946808"/>
                  </a:moveTo>
                  <a:lnTo>
                    <a:pt x="2514879" y="1946808"/>
                  </a:lnTo>
                  <a:lnTo>
                    <a:pt x="2519832" y="1950402"/>
                  </a:lnTo>
                  <a:lnTo>
                    <a:pt x="2521991" y="1947519"/>
                  </a:lnTo>
                  <a:lnTo>
                    <a:pt x="2523985" y="1947519"/>
                  </a:lnTo>
                  <a:lnTo>
                    <a:pt x="2523074" y="1946808"/>
                  </a:lnTo>
                  <a:close/>
                </a:path>
                <a:path w="2525394" h="1950720">
                  <a:moveTo>
                    <a:pt x="2514879" y="1946808"/>
                  </a:moveTo>
                  <a:lnTo>
                    <a:pt x="2509037" y="1946808"/>
                  </a:lnTo>
                  <a:lnTo>
                    <a:pt x="2512720" y="1949678"/>
                  </a:lnTo>
                  <a:lnTo>
                    <a:pt x="2514879" y="1946808"/>
                  </a:lnTo>
                  <a:close/>
                </a:path>
                <a:path w="2525394" h="1950720">
                  <a:moveTo>
                    <a:pt x="2523985" y="1947519"/>
                  </a:moveTo>
                  <a:lnTo>
                    <a:pt x="2521991" y="1947519"/>
                  </a:lnTo>
                  <a:lnTo>
                    <a:pt x="2524150" y="1949678"/>
                  </a:lnTo>
                  <a:lnTo>
                    <a:pt x="2524912" y="1948243"/>
                  </a:lnTo>
                  <a:lnTo>
                    <a:pt x="2523985" y="1947519"/>
                  </a:lnTo>
                  <a:close/>
                </a:path>
                <a:path w="2525394" h="1950720">
                  <a:moveTo>
                    <a:pt x="2505481" y="1945360"/>
                  </a:moveTo>
                  <a:lnTo>
                    <a:pt x="2499004" y="1945360"/>
                  </a:lnTo>
                  <a:lnTo>
                    <a:pt x="2503322" y="1948243"/>
                  </a:lnTo>
                  <a:lnTo>
                    <a:pt x="2505481" y="1945360"/>
                  </a:lnTo>
                  <a:close/>
                </a:path>
                <a:path w="2525394" h="1950720">
                  <a:moveTo>
                    <a:pt x="2426233" y="1871205"/>
                  </a:moveTo>
                  <a:lnTo>
                    <a:pt x="2425598" y="1872640"/>
                  </a:lnTo>
                  <a:lnTo>
                    <a:pt x="2428392" y="1874799"/>
                  </a:lnTo>
                  <a:lnTo>
                    <a:pt x="2426233" y="1877682"/>
                  </a:lnTo>
                  <a:lnTo>
                    <a:pt x="2429916" y="1880565"/>
                  </a:lnTo>
                  <a:lnTo>
                    <a:pt x="2427757" y="1883448"/>
                  </a:lnTo>
                  <a:lnTo>
                    <a:pt x="2433472" y="1887766"/>
                  </a:lnTo>
                  <a:lnTo>
                    <a:pt x="2432710" y="1889201"/>
                  </a:lnTo>
                  <a:lnTo>
                    <a:pt x="2439314" y="1894243"/>
                  </a:lnTo>
                  <a:lnTo>
                    <a:pt x="2437155" y="1897126"/>
                  </a:lnTo>
                  <a:lnTo>
                    <a:pt x="2441473" y="1899996"/>
                  </a:lnTo>
                  <a:lnTo>
                    <a:pt x="2439314" y="1902167"/>
                  </a:lnTo>
                  <a:lnTo>
                    <a:pt x="2497607" y="1947519"/>
                  </a:lnTo>
                  <a:lnTo>
                    <a:pt x="2499004" y="1945360"/>
                  </a:lnTo>
                  <a:lnTo>
                    <a:pt x="2521220" y="1945360"/>
                  </a:lnTo>
                  <a:lnTo>
                    <a:pt x="2426233" y="1871205"/>
                  </a:lnTo>
                  <a:close/>
                </a:path>
                <a:path w="2525394" h="1950720">
                  <a:moveTo>
                    <a:pt x="2521220" y="1945360"/>
                  </a:moveTo>
                  <a:lnTo>
                    <a:pt x="2505481" y="1945360"/>
                  </a:lnTo>
                  <a:lnTo>
                    <a:pt x="2508402" y="1947519"/>
                  </a:lnTo>
                  <a:lnTo>
                    <a:pt x="2509037" y="1946808"/>
                  </a:lnTo>
                  <a:lnTo>
                    <a:pt x="2523074" y="1946808"/>
                  </a:lnTo>
                  <a:lnTo>
                    <a:pt x="2521220" y="1945360"/>
                  </a:lnTo>
                  <a:close/>
                </a:path>
                <a:path w="2525394" h="1950720">
                  <a:moveTo>
                    <a:pt x="2308343" y="1786966"/>
                  </a:moveTo>
                  <a:lnTo>
                    <a:pt x="2304567" y="1786966"/>
                  </a:lnTo>
                  <a:lnTo>
                    <a:pt x="2306726" y="1789125"/>
                  </a:lnTo>
                  <a:lnTo>
                    <a:pt x="2308343" y="1786966"/>
                  </a:lnTo>
                  <a:close/>
                </a:path>
                <a:path w="2525394" h="1950720">
                  <a:moveTo>
                    <a:pt x="2315972" y="1784807"/>
                  </a:moveTo>
                  <a:lnTo>
                    <a:pt x="2298852" y="1784807"/>
                  </a:lnTo>
                  <a:lnTo>
                    <a:pt x="2303932" y="1788401"/>
                  </a:lnTo>
                  <a:lnTo>
                    <a:pt x="2304567" y="1786966"/>
                  </a:lnTo>
                  <a:lnTo>
                    <a:pt x="2308343" y="1786966"/>
                  </a:lnTo>
                  <a:lnTo>
                    <a:pt x="2308885" y="1786242"/>
                  </a:lnTo>
                  <a:lnTo>
                    <a:pt x="2313423" y="1786242"/>
                  </a:lnTo>
                  <a:lnTo>
                    <a:pt x="2313965" y="1785518"/>
                  </a:lnTo>
                  <a:lnTo>
                    <a:pt x="2316886" y="1785518"/>
                  </a:lnTo>
                  <a:lnTo>
                    <a:pt x="2315972" y="1784807"/>
                  </a:lnTo>
                  <a:close/>
                </a:path>
                <a:path w="2525394" h="1950720">
                  <a:moveTo>
                    <a:pt x="2313423" y="1786242"/>
                  </a:moveTo>
                  <a:lnTo>
                    <a:pt x="2308885" y="1786242"/>
                  </a:lnTo>
                  <a:lnTo>
                    <a:pt x="2311806" y="1788401"/>
                  </a:lnTo>
                  <a:lnTo>
                    <a:pt x="2313423" y="1786242"/>
                  </a:lnTo>
                  <a:close/>
                </a:path>
                <a:path w="2525394" h="1950720">
                  <a:moveTo>
                    <a:pt x="2028088" y="1560893"/>
                  </a:moveTo>
                  <a:lnTo>
                    <a:pt x="2027453" y="1562328"/>
                  </a:lnTo>
                  <a:lnTo>
                    <a:pt x="2030247" y="1564487"/>
                  </a:lnTo>
                  <a:lnTo>
                    <a:pt x="2028088" y="1567370"/>
                  </a:lnTo>
                  <a:lnTo>
                    <a:pt x="2030247" y="1568805"/>
                  </a:lnTo>
                  <a:lnTo>
                    <a:pt x="2028088" y="1571688"/>
                  </a:lnTo>
                  <a:lnTo>
                    <a:pt x="2029612" y="1573123"/>
                  </a:lnTo>
                  <a:lnTo>
                    <a:pt x="2028850" y="1573847"/>
                  </a:lnTo>
                  <a:lnTo>
                    <a:pt x="2031771" y="1576006"/>
                  </a:lnTo>
                  <a:lnTo>
                    <a:pt x="2027453" y="1581772"/>
                  </a:lnTo>
                  <a:lnTo>
                    <a:pt x="2292375" y="1787690"/>
                  </a:lnTo>
                  <a:lnTo>
                    <a:pt x="2293772" y="1785518"/>
                  </a:lnTo>
                  <a:lnTo>
                    <a:pt x="2298320" y="1785518"/>
                  </a:lnTo>
                  <a:lnTo>
                    <a:pt x="2298852" y="1784807"/>
                  </a:lnTo>
                  <a:lnTo>
                    <a:pt x="2315972" y="1784807"/>
                  </a:lnTo>
                  <a:lnTo>
                    <a:pt x="2028088" y="1560893"/>
                  </a:lnTo>
                  <a:close/>
                </a:path>
                <a:path w="2525394" h="1950720">
                  <a:moveTo>
                    <a:pt x="2298320" y="1785518"/>
                  </a:moveTo>
                  <a:lnTo>
                    <a:pt x="2293772" y="1785518"/>
                  </a:lnTo>
                  <a:lnTo>
                    <a:pt x="2296693" y="1787690"/>
                  </a:lnTo>
                  <a:lnTo>
                    <a:pt x="2298320" y="1785518"/>
                  </a:lnTo>
                  <a:close/>
                </a:path>
                <a:path w="2525394" h="1950720">
                  <a:moveTo>
                    <a:pt x="2316886" y="1785518"/>
                  </a:moveTo>
                  <a:lnTo>
                    <a:pt x="2313965" y="1785518"/>
                  </a:lnTo>
                  <a:lnTo>
                    <a:pt x="2316124" y="1786966"/>
                  </a:lnTo>
                  <a:lnTo>
                    <a:pt x="2316886" y="1785518"/>
                  </a:lnTo>
                  <a:close/>
                </a:path>
                <a:path w="2525394" h="1950720">
                  <a:moveTo>
                    <a:pt x="766583" y="576656"/>
                  </a:moveTo>
                  <a:lnTo>
                    <a:pt x="763803" y="576656"/>
                  </a:lnTo>
                  <a:lnTo>
                    <a:pt x="769645" y="580974"/>
                  </a:lnTo>
                  <a:lnTo>
                    <a:pt x="770280" y="579539"/>
                  </a:lnTo>
                  <a:lnTo>
                    <a:pt x="766583" y="576656"/>
                  </a:lnTo>
                  <a:close/>
                </a:path>
                <a:path w="2525394" h="1950720">
                  <a:moveTo>
                    <a:pt x="765654" y="575932"/>
                  </a:moveTo>
                  <a:lnTo>
                    <a:pt x="757326" y="575932"/>
                  </a:lnTo>
                  <a:lnTo>
                    <a:pt x="761644" y="579539"/>
                  </a:lnTo>
                  <a:lnTo>
                    <a:pt x="763803" y="576656"/>
                  </a:lnTo>
                  <a:lnTo>
                    <a:pt x="766583" y="576656"/>
                  </a:lnTo>
                  <a:lnTo>
                    <a:pt x="765654" y="575932"/>
                  </a:lnTo>
                  <a:close/>
                </a:path>
                <a:path w="2525394" h="1950720">
                  <a:moveTo>
                    <a:pt x="762901" y="573786"/>
                  </a:moveTo>
                  <a:lnTo>
                    <a:pt x="748690" y="573786"/>
                  </a:lnTo>
                  <a:lnTo>
                    <a:pt x="755167" y="578815"/>
                  </a:lnTo>
                  <a:lnTo>
                    <a:pt x="757326" y="575932"/>
                  </a:lnTo>
                  <a:lnTo>
                    <a:pt x="765654" y="575932"/>
                  </a:lnTo>
                  <a:lnTo>
                    <a:pt x="762901" y="573786"/>
                  </a:lnTo>
                  <a:close/>
                </a:path>
                <a:path w="2525394" h="1950720">
                  <a:moveTo>
                    <a:pt x="759204" y="570903"/>
                  </a:moveTo>
                  <a:lnTo>
                    <a:pt x="742975" y="570903"/>
                  </a:lnTo>
                  <a:lnTo>
                    <a:pt x="747293" y="574497"/>
                  </a:lnTo>
                  <a:lnTo>
                    <a:pt x="748690" y="573786"/>
                  </a:lnTo>
                  <a:lnTo>
                    <a:pt x="762901" y="573786"/>
                  </a:lnTo>
                  <a:lnTo>
                    <a:pt x="759204" y="570903"/>
                  </a:lnTo>
                  <a:close/>
                </a:path>
                <a:path w="2525394" h="1950720">
                  <a:moveTo>
                    <a:pt x="756435" y="568744"/>
                  </a:moveTo>
                  <a:lnTo>
                    <a:pt x="733577" y="568744"/>
                  </a:lnTo>
                  <a:lnTo>
                    <a:pt x="740816" y="573786"/>
                  </a:lnTo>
                  <a:lnTo>
                    <a:pt x="742975" y="570903"/>
                  </a:lnTo>
                  <a:lnTo>
                    <a:pt x="759204" y="570903"/>
                  </a:lnTo>
                  <a:lnTo>
                    <a:pt x="756435" y="568744"/>
                  </a:lnTo>
                  <a:close/>
                </a:path>
                <a:path w="2525394" h="1950720">
                  <a:moveTo>
                    <a:pt x="26959" y="0"/>
                  </a:moveTo>
                  <a:lnTo>
                    <a:pt x="0" y="0"/>
                  </a:lnTo>
                  <a:lnTo>
                    <a:pt x="732180" y="570903"/>
                  </a:lnTo>
                  <a:lnTo>
                    <a:pt x="733577" y="568744"/>
                  </a:lnTo>
                  <a:lnTo>
                    <a:pt x="756435" y="568744"/>
                  </a:lnTo>
                  <a:lnTo>
                    <a:pt x="26959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06004" y="1870846"/>
              <a:ext cx="100033" cy="799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480778" y="0"/>
              <a:ext cx="2317115" cy="1789430"/>
            </a:xfrm>
            <a:custGeom>
              <a:avLst/>
              <a:gdLst/>
              <a:ahLst/>
              <a:cxnLst/>
              <a:rect l="l" t="t" r="r" b="b"/>
              <a:pathLst>
                <a:path w="2317115" h="1789430">
                  <a:moveTo>
                    <a:pt x="2292362" y="1787690"/>
                  </a:moveTo>
                  <a:lnTo>
                    <a:pt x="2293759" y="1785518"/>
                  </a:lnTo>
                  <a:lnTo>
                    <a:pt x="2296680" y="1787690"/>
                  </a:lnTo>
                  <a:lnTo>
                    <a:pt x="2298839" y="1784807"/>
                  </a:lnTo>
                  <a:lnTo>
                    <a:pt x="2303919" y="1788401"/>
                  </a:lnTo>
                  <a:lnTo>
                    <a:pt x="2304554" y="1786966"/>
                  </a:lnTo>
                  <a:lnTo>
                    <a:pt x="2306713" y="1789125"/>
                  </a:lnTo>
                  <a:lnTo>
                    <a:pt x="2308872" y="1786242"/>
                  </a:lnTo>
                  <a:lnTo>
                    <a:pt x="2311793" y="1788401"/>
                  </a:lnTo>
                  <a:lnTo>
                    <a:pt x="2313952" y="1785518"/>
                  </a:lnTo>
                  <a:lnTo>
                    <a:pt x="2316111" y="1786966"/>
                  </a:lnTo>
                  <a:lnTo>
                    <a:pt x="2316873" y="1785518"/>
                  </a:lnTo>
                  <a:lnTo>
                    <a:pt x="2028075" y="1560880"/>
                  </a:lnTo>
                  <a:lnTo>
                    <a:pt x="2027440" y="1562328"/>
                  </a:lnTo>
                  <a:lnTo>
                    <a:pt x="2030234" y="1564487"/>
                  </a:lnTo>
                  <a:lnTo>
                    <a:pt x="2028075" y="1567370"/>
                  </a:lnTo>
                  <a:lnTo>
                    <a:pt x="2030234" y="1568805"/>
                  </a:lnTo>
                  <a:lnTo>
                    <a:pt x="2028075" y="1571688"/>
                  </a:lnTo>
                  <a:lnTo>
                    <a:pt x="2029599" y="1573123"/>
                  </a:lnTo>
                  <a:lnTo>
                    <a:pt x="2028837" y="1573847"/>
                  </a:lnTo>
                  <a:lnTo>
                    <a:pt x="2031758" y="1576006"/>
                  </a:lnTo>
                  <a:lnTo>
                    <a:pt x="2027440" y="1581772"/>
                  </a:lnTo>
                  <a:lnTo>
                    <a:pt x="2292362" y="1787690"/>
                  </a:lnTo>
                </a:path>
                <a:path w="2317115" h="1789430">
                  <a:moveTo>
                    <a:pt x="732167" y="570890"/>
                  </a:moveTo>
                  <a:lnTo>
                    <a:pt x="733564" y="568744"/>
                  </a:lnTo>
                  <a:lnTo>
                    <a:pt x="740803" y="573773"/>
                  </a:lnTo>
                  <a:lnTo>
                    <a:pt x="742962" y="570890"/>
                  </a:lnTo>
                  <a:lnTo>
                    <a:pt x="747280" y="574497"/>
                  </a:lnTo>
                  <a:lnTo>
                    <a:pt x="748677" y="573773"/>
                  </a:lnTo>
                  <a:lnTo>
                    <a:pt x="755154" y="578815"/>
                  </a:lnTo>
                  <a:lnTo>
                    <a:pt x="757313" y="575932"/>
                  </a:lnTo>
                  <a:lnTo>
                    <a:pt x="761631" y="579539"/>
                  </a:lnTo>
                  <a:lnTo>
                    <a:pt x="763790" y="576656"/>
                  </a:lnTo>
                  <a:lnTo>
                    <a:pt x="769632" y="580974"/>
                  </a:lnTo>
                  <a:lnTo>
                    <a:pt x="770267" y="579539"/>
                  </a:lnTo>
                  <a:lnTo>
                    <a:pt x="26946" y="0"/>
                  </a:lnTo>
                </a:path>
                <a:path w="2317115" h="1789430">
                  <a:moveTo>
                    <a:pt x="0" y="0"/>
                  </a:moveTo>
                  <a:lnTo>
                    <a:pt x="732167" y="57089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47112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8353" y="0"/>
                  </a:moveTo>
                  <a:lnTo>
                    <a:pt x="0" y="0"/>
                  </a:lnTo>
                  <a:lnTo>
                    <a:pt x="2240887" y="1747691"/>
                  </a:lnTo>
                  <a:lnTo>
                    <a:pt x="2240887" y="1725594"/>
                  </a:lnTo>
                  <a:lnTo>
                    <a:pt x="2835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047111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240887" y="1725594"/>
                  </a:moveTo>
                  <a:lnTo>
                    <a:pt x="28353" y="0"/>
                  </a:lnTo>
                </a:path>
                <a:path w="2240915" h="1748155">
                  <a:moveTo>
                    <a:pt x="0" y="0"/>
                  </a:moveTo>
                  <a:lnTo>
                    <a:pt x="2240887" y="174769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3103" y="-359"/>
              <a:ext cx="1675255" cy="1306711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67465" y="8545655"/>
            <a:ext cx="462178" cy="670309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09409">
              <a:lnSpc>
                <a:spcPct val="100000"/>
              </a:lnSpc>
              <a:spcBef>
                <a:spcPts val="95"/>
              </a:spcBef>
            </a:pPr>
            <a:r>
              <a:rPr spc="180" dirty="0"/>
              <a:t>Reporting</a:t>
            </a:r>
            <a:r>
              <a:rPr spc="-40" dirty="0"/>
              <a:t> </a:t>
            </a:r>
            <a:r>
              <a:rPr spc="260" dirty="0"/>
              <a:t>on</a:t>
            </a:r>
            <a:r>
              <a:rPr spc="-40" dirty="0"/>
              <a:t> </a:t>
            </a:r>
            <a:r>
              <a:rPr spc="95" dirty="0"/>
              <a:t>CSR</a:t>
            </a: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97997" y="2964040"/>
            <a:ext cx="1999157" cy="370941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998866" y="2862224"/>
            <a:ext cx="756920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042535" algn="l"/>
              </a:tabLst>
            </a:pPr>
            <a:r>
              <a:rPr sz="3000" spc="-10" dirty="0">
                <a:solidFill>
                  <a:srgbClr val="4C2A13"/>
                </a:solidFill>
                <a:latin typeface="Courier New"/>
                <a:cs typeface="Courier New"/>
              </a:rPr>
              <a:t>Transparent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	on</a:t>
            </a:r>
            <a:r>
              <a:rPr sz="300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spc="-25" dirty="0">
                <a:solidFill>
                  <a:srgbClr val="4C2A13"/>
                </a:solidFill>
                <a:latin typeface="Courier New"/>
                <a:cs typeface="Courier New"/>
              </a:rPr>
              <a:t>CSR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efforts</a:t>
            </a:r>
            <a:r>
              <a:rPr sz="300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is</a:t>
            </a:r>
            <a:r>
              <a:rPr sz="300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essential</a:t>
            </a:r>
            <a:r>
              <a:rPr sz="300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spc="-25" dirty="0">
                <a:solidFill>
                  <a:srgbClr val="4C2A13"/>
                </a:solidFill>
                <a:latin typeface="Courier New"/>
                <a:cs typeface="Courier New"/>
              </a:rPr>
              <a:t>for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accountability.</a:t>
            </a:r>
            <a:r>
              <a:rPr sz="3000" spc="-6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Companies</a:t>
            </a:r>
            <a:r>
              <a:rPr sz="3000" spc="-6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spc="-10" dirty="0">
                <a:solidFill>
                  <a:srgbClr val="4C2A13"/>
                </a:solidFill>
                <a:latin typeface="Courier New"/>
                <a:cs typeface="Courier New"/>
              </a:rPr>
              <a:t>should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publish</a:t>
            </a:r>
            <a:r>
              <a:rPr sz="3000" spc="-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regular</a:t>
            </a:r>
            <a:r>
              <a:rPr sz="3000" spc="-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reports</a:t>
            </a:r>
            <a:r>
              <a:rPr sz="3000" spc="-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spc="-10" dirty="0">
                <a:solidFill>
                  <a:srgbClr val="4C2A13"/>
                </a:solidFill>
                <a:latin typeface="Courier New"/>
                <a:cs typeface="Courier New"/>
              </a:rPr>
              <a:t>detailing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their</a:t>
            </a:r>
            <a:r>
              <a:rPr sz="3000" spc="-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CSR</a:t>
            </a:r>
            <a:r>
              <a:rPr sz="300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activities,</a:t>
            </a:r>
            <a:r>
              <a:rPr sz="300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spc="-10" dirty="0">
                <a:solidFill>
                  <a:srgbClr val="4C2A13"/>
                </a:solidFill>
                <a:latin typeface="Courier New"/>
                <a:cs typeface="Courier New"/>
              </a:rPr>
              <a:t>outcomes,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300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future</a:t>
            </a:r>
            <a:r>
              <a:rPr sz="300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goals,</a:t>
            </a:r>
            <a:r>
              <a:rPr sz="300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fostering</a:t>
            </a:r>
            <a:r>
              <a:rPr sz="300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spc="-10" dirty="0">
                <a:solidFill>
                  <a:srgbClr val="4C2A13"/>
                </a:solidFill>
                <a:latin typeface="Courier New"/>
                <a:cs typeface="Courier New"/>
              </a:rPr>
              <a:t>trust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3000" spc="-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engagement</a:t>
            </a:r>
            <a:r>
              <a:rPr sz="300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dirty="0">
                <a:solidFill>
                  <a:srgbClr val="4C2A13"/>
                </a:solidFill>
                <a:latin typeface="Courier New"/>
                <a:cs typeface="Courier New"/>
              </a:rPr>
              <a:t>with</a:t>
            </a:r>
            <a:r>
              <a:rPr sz="300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3000" spc="-10" dirty="0">
                <a:solidFill>
                  <a:srgbClr val="4C2A13"/>
                </a:solidFill>
                <a:latin typeface="Courier New"/>
                <a:cs typeface="Courier New"/>
              </a:rPr>
              <a:t>their stakeholders.</a:t>
            </a:r>
            <a:endParaRPr sz="3000">
              <a:latin typeface="Courier New"/>
              <a:cs typeface="Courier New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0" y="762"/>
            <a:ext cx="6830695" cy="10287000"/>
            <a:chOff x="0" y="762"/>
            <a:chExt cx="6830695" cy="10287000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480" y="200881"/>
              <a:ext cx="6626123" cy="965834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3247" y="762"/>
              <a:ext cx="3750192" cy="8966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8547861"/>
              <a:ext cx="1838820" cy="1739900"/>
            </a:xfrm>
            <a:prstGeom prst="rect">
              <a:avLst/>
            </a:prstGeom>
          </p:spPr>
        </p:pic>
      </p:grpSp>
      <p:sp>
        <p:nvSpPr>
          <p:cNvPr id="34" name="Footer Placeholder 3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14627" y="7907477"/>
            <a:ext cx="6273800" cy="2379980"/>
            <a:chOff x="12014627" y="7907477"/>
            <a:chExt cx="6273800" cy="2379980"/>
          </a:xfrm>
        </p:grpSpPr>
        <p:sp>
          <p:nvSpPr>
            <p:cNvPr id="3" name="object 3"/>
            <p:cNvSpPr/>
            <p:nvPr/>
          </p:nvSpPr>
          <p:spPr>
            <a:xfrm>
              <a:off x="12014627" y="7907477"/>
              <a:ext cx="6273800" cy="2379980"/>
            </a:xfrm>
            <a:custGeom>
              <a:avLst/>
              <a:gdLst/>
              <a:ahLst/>
              <a:cxnLst/>
              <a:rect l="l" t="t" r="r" b="b"/>
              <a:pathLst>
                <a:path w="6273800" h="2379979">
                  <a:moveTo>
                    <a:pt x="607663" y="2199440"/>
                  </a:moveTo>
                  <a:lnTo>
                    <a:pt x="560162" y="2202029"/>
                  </a:lnTo>
                  <a:lnTo>
                    <a:pt x="381600" y="2335225"/>
                  </a:lnTo>
                  <a:lnTo>
                    <a:pt x="280075" y="2341519"/>
                  </a:lnTo>
                  <a:lnTo>
                    <a:pt x="24489" y="2353947"/>
                  </a:lnTo>
                  <a:lnTo>
                    <a:pt x="0" y="2379521"/>
                  </a:lnTo>
                  <a:lnTo>
                    <a:pt x="6273371" y="2379521"/>
                  </a:lnTo>
                  <a:lnTo>
                    <a:pt x="6273371" y="2211385"/>
                  </a:lnTo>
                  <a:lnTo>
                    <a:pt x="736552" y="2211385"/>
                  </a:lnTo>
                  <a:lnTo>
                    <a:pt x="696731" y="2204253"/>
                  </a:lnTo>
                  <a:lnTo>
                    <a:pt x="653477" y="2200227"/>
                  </a:lnTo>
                  <a:lnTo>
                    <a:pt x="607663" y="2199440"/>
                  </a:lnTo>
                  <a:close/>
                </a:path>
                <a:path w="6273800" h="2379979">
                  <a:moveTo>
                    <a:pt x="1005157" y="2061629"/>
                  </a:moveTo>
                  <a:lnTo>
                    <a:pt x="967026" y="2067567"/>
                  </a:lnTo>
                  <a:lnTo>
                    <a:pt x="929465" y="2078908"/>
                  </a:lnTo>
                  <a:lnTo>
                    <a:pt x="886189" y="2098491"/>
                  </a:lnTo>
                  <a:lnTo>
                    <a:pt x="844772" y="2123259"/>
                  </a:lnTo>
                  <a:lnTo>
                    <a:pt x="805701" y="2151482"/>
                  </a:lnTo>
                  <a:lnTo>
                    <a:pt x="769466" y="2181433"/>
                  </a:lnTo>
                  <a:lnTo>
                    <a:pt x="736552" y="2211385"/>
                  </a:lnTo>
                  <a:lnTo>
                    <a:pt x="6273371" y="2211385"/>
                  </a:lnTo>
                  <a:lnTo>
                    <a:pt x="6273371" y="2089347"/>
                  </a:lnTo>
                  <a:lnTo>
                    <a:pt x="1176639" y="2089347"/>
                  </a:lnTo>
                  <a:lnTo>
                    <a:pt x="1138567" y="2088537"/>
                  </a:lnTo>
                  <a:lnTo>
                    <a:pt x="1097232" y="2079628"/>
                  </a:lnTo>
                  <a:lnTo>
                    <a:pt x="1076166" y="2073272"/>
                  </a:lnTo>
                  <a:lnTo>
                    <a:pt x="1054433" y="2067119"/>
                  </a:lnTo>
                  <a:lnTo>
                    <a:pt x="1031081" y="2062721"/>
                  </a:lnTo>
                  <a:lnTo>
                    <a:pt x="1005157" y="2061629"/>
                  </a:lnTo>
                  <a:close/>
                </a:path>
                <a:path w="6273800" h="2379979">
                  <a:moveTo>
                    <a:pt x="1433036" y="2004568"/>
                  </a:moveTo>
                  <a:lnTo>
                    <a:pt x="1363678" y="2021307"/>
                  </a:lnTo>
                  <a:lnTo>
                    <a:pt x="1318298" y="2040241"/>
                  </a:lnTo>
                  <a:lnTo>
                    <a:pt x="1275016" y="2060460"/>
                  </a:lnTo>
                  <a:lnTo>
                    <a:pt x="1260775" y="2066973"/>
                  </a:lnTo>
                  <a:lnTo>
                    <a:pt x="1246330" y="2073148"/>
                  </a:lnTo>
                  <a:lnTo>
                    <a:pt x="1212282" y="2083678"/>
                  </a:lnTo>
                  <a:lnTo>
                    <a:pt x="1176639" y="2089347"/>
                  </a:lnTo>
                  <a:lnTo>
                    <a:pt x="6273371" y="2089347"/>
                  </a:lnTo>
                  <a:lnTo>
                    <a:pt x="6273371" y="2014827"/>
                  </a:lnTo>
                  <a:lnTo>
                    <a:pt x="1510490" y="2014827"/>
                  </a:lnTo>
                  <a:lnTo>
                    <a:pt x="1470460" y="2005513"/>
                  </a:lnTo>
                  <a:lnTo>
                    <a:pt x="1433036" y="2004568"/>
                  </a:lnTo>
                  <a:close/>
                </a:path>
                <a:path w="6273800" h="2379979">
                  <a:moveTo>
                    <a:pt x="6273371" y="0"/>
                  </a:moveTo>
                  <a:lnTo>
                    <a:pt x="6263812" y="1116"/>
                  </a:lnTo>
                  <a:lnTo>
                    <a:pt x="6172470" y="10674"/>
                  </a:lnTo>
                  <a:lnTo>
                    <a:pt x="6160214" y="12522"/>
                  </a:lnTo>
                  <a:lnTo>
                    <a:pt x="6093285" y="37719"/>
                  </a:lnTo>
                  <a:lnTo>
                    <a:pt x="6002237" y="73126"/>
                  </a:lnTo>
                  <a:lnTo>
                    <a:pt x="5921220" y="107088"/>
                  </a:lnTo>
                  <a:lnTo>
                    <a:pt x="5849576" y="139530"/>
                  </a:lnTo>
                  <a:lnTo>
                    <a:pt x="5786644" y="170374"/>
                  </a:lnTo>
                  <a:lnTo>
                    <a:pt x="5731766" y="199543"/>
                  </a:lnTo>
                  <a:lnTo>
                    <a:pt x="5684281" y="226959"/>
                  </a:lnTo>
                  <a:lnTo>
                    <a:pt x="5643531" y="252546"/>
                  </a:lnTo>
                  <a:lnTo>
                    <a:pt x="5608855" y="276226"/>
                  </a:lnTo>
                  <a:lnTo>
                    <a:pt x="5555088" y="317559"/>
                  </a:lnTo>
                  <a:lnTo>
                    <a:pt x="5517706" y="350340"/>
                  </a:lnTo>
                  <a:lnTo>
                    <a:pt x="5503511" y="363331"/>
                  </a:lnTo>
                  <a:lnTo>
                    <a:pt x="5491432" y="373952"/>
                  </a:lnTo>
                  <a:lnTo>
                    <a:pt x="5398103" y="438128"/>
                  </a:lnTo>
                  <a:lnTo>
                    <a:pt x="5354647" y="470853"/>
                  </a:lnTo>
                  <a:lnTo>
                    <a:pt x="5317823" y="504990"/>
                  </a:lnTo>
                  <a:lnTo>
                    <a:pt x="5290143" y="585265"/>
                  </a:lnTo>
                  <a:lnTo>
                    <a:pt x="5281485" y="637239"/>
                  </a:lnTo>
                  <a:lnTo>
                    <a:pt x="5271705" y="684061"/>
                  </a:lnTo>
                  <a:lnTo>
                    <a:pt x="5257371" y="715950"/>
                  </a:lnTo>
                  <a:lnTo>
                    <a:pt x="5233772" y="752660"/>
                  </a:lnTo>
                  <a:lnTo>
                    <a:pt x="5217969" y="788351"/>
                  </a:lnTo>
                  <a:lnTo>
                    <a:pt x="5208221" y="823026"/>
                  </a:lnTo>
                  <a:lnTo>
                    <a:pt x="5202786" y="856691"/>
                  </a:lnTo>
                  <a:lnTo>
                    <a:pt x="5199925" y="889349"/>
                  </a:lnTo>
                  <a:lnTo>
                    <a:pt x="5197896" y="921003"/>
                  </a:lnTo>
                  <a:lnTo>
                    <a:pt x="5194958" y="951658"/>
                  </a:lnTo>
                  <a:lnTo>
                    <a:pt x="5179395" y="1009987"/>
                  </a:lnTo>
                  <a:lnTo>
                    <a:pt x="5139310" y="1064368"/>
                  </a:lnTo>
                  <a:lnTo>
                    <a:pt x="5105719" y="1090087"/>
                  </a:lnTo>
                  <a:lnTo>
                    <a:pt x="5060775" y="1114832"/>
                  </a:lnTo>
                  <a:lnTo>
                    <a:pt x="4964745" y="1143414"/>
                  </a:lnTo>
                  <a:lnTo>
                    <a:pt x="4867812" y="1171029"/>
                  </a:lnTo>
                  <a:lnTo>
                    <a:pt x="4819602" y="1183955"/>
                  </a:lnTo>
                  <a:lnTo>
                    <a:pt x="4802162" y="1222913"/>
                  </a:lnTo>
                  <a:lnTo>
                    <a:pt x="4772755" y="1261804"/>
                  </a:lnTo>
                  <a:lnTo>
                    <a:pt x="4733466" y="1298670"/>
                  </a:lnTo>
                  <a:lnTo>
                    <a:pt x="4686379" y="1331553"/>
                  </a:lnTo>
                  <a:lnTo>
                    <a:pt x="4632579" y="1363054"/>
                  </a:lnTo>
                  <a:lnTo>
                    <a:pt x="4607423" y="1378737"/>
                  </a:lnTo>
                  <a:lnTo>
                    <a:pt x="4586303" y="1395634"/>
                  </a:lnTo>
                  <a:lnTo>
                    <a:pt x="4554032" y="1421875"/>
                  </a:lnTo>
                  <a:lnTo>
                    <a:pt x="4514214" y="1441931"/>
                  </a:lnTo>
                  <a:lnTo>
                    <a:pt x="4472104" y="1459810"/>
                  </a:lnTo>
                  <a:lnTo>
                    <a:pt x="4432956" y="1479520"/>
                  </a:lnTo>
                  <a:lnTo>
                    <a:pt x="4402026" y="1505071"/>
                  </a:lnTo>
                  <a:lnTo>
                    <a:pt x="4397055" y="1509391"/>
                  </a:lnTo>
                  <a:lnTo>
                    <a:pt x="4389882" y="1513711"/>
                  </a:lnTo>
                  <a:lnTo>
                    <a:pt x="4327937" y="1535577"/>
                  </a:lnTo>
                  <a:lnTo>
                    <a:pt x="4275776" y="1548642"/>
                  </a:lnTo>
                  <a:lnTo>
                    <a:pt x="4217287" y="1561320"/>
                  </a:lnTo>
                  <a:lnTo>
                    <a:pt x="4045136" y="1594745"/>
                  </a:lnTo>
                  <a:lnTo>
                    <a:pt x="4002620" y="1603592"/>
                  </a:lnTo>
                  <a:lnTo>
                    <a:pt x="3974417" y="1610913"/>
                  </a:lnTo>
                  <a:lnTo>
                    <a:pt x="3938413" y="1621781"/>
                  </a:lnTo>
                  <a:lnTo>
                    <a:pt x="3900529" y="1632145"/>
                  </a:lnTo>
                  <a:lnTo>
                    <a:pt x="3860851" y="1642024"/>
                  </a:lnTo>
                  <a:lnTo>
                    <a:pt x="3819463" y="1651441"/>
                  </a:lnTo>
                  <a:lnTo>
                    <a:pt x="3776452" y="1660418"/>
                  </a:lnTo>
                  <a:lnTo>
                    <a:pt x="3731902" y="1668974"/>
                  </a:lnTo>
                  <a:lnTo>
                    <a:pt x="3685900" y="1677133"/>
                  </a:lnTo>
                  <a:lnTo>
                    <a:pt x="3638530" y="1684915"/>
                  </a:lnTo>
                  <a:lnTo>
                    <a:pt x="3589879" y="1692341"/>
                  </a:lnTo>
                  <a:lnTo>
                    <a:pt x="3540031" y="1699434"/>
                  </a:lnTo>
                  <a:lnTo>
                    <a:pt x="3437088" y="1712704"/>
                  </a:lnTo>
                  <a:lnTo>
                    <a:pt x="3330384" y="1724896"/>
                  </a:lnTo>
                  <a:lnTo>
                    <a:pt x="3164775" y="1741538"/>
                  </a:lnTo>
                  <a:lnTo>
                    <a:pt x="2368202" y="1809241"/>
                  </a:lnTo>
                  <a:lnTo>
                    <a:pt x="2154967" y="1830973"/>
                  </a:lnTo>
                  <a:lnTo>
                    <a:pt x="2054160" y="1843095"/>
                  </a:lnTo>
                  <a:lnTo>
                    <a:pt x="1958139" y="1856282"/>
                  </a:lnTo>
                  <a:lnTo>
                    <a:pt x="1912136" y="1863329"/>
                  </a:lnTo>
                  <a:lnTo>
                    <a:pt x="1867587" y="1870707"/>
                  </a:lnTo>
                  <a:lnTo>
                    <a:pt x="1824576" y="1878437"/>
                  </a:lnTo>
                  <a:lnTo>
                    <a:pt x="1783188" y="1886541"/>
                  </a:lnTo>
                  <a:lnTo>
                    <a:pt x="1743509" y="1895039"/>
                  </a:lnTo>
                  <a:lnTo>
                    <a:pt x="1705625" y="1903954"/>
                  </a:lnTo>
                  <a:lnTo>
                    <a:pt x="1629809" y="1939093"/>
                  </a:lnTo>
                  <a:lnTo>
                    <a:pt x="1550374" y="1989044"/>
                  </a:lnTo>
                  <a:lnTo>
                    <a:pt x="1510490" y="2014827"/>
                  </a:lnTo>
                  <a:lnTo>
                    <a:pt x="6273371" y="2014827"/>
                  </a:lnTo>
                  <a:lnTo>
                    <a:pt x="6273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22148" y="7924798"/>
              <a:ext cx="5866130" cy="2362200"/>
            </a:xfrm>
            <a:custGeom>
              <a:avLst/>
              <a:gdLst/>
              <a:ahLst/>
              <a:cxnLst/>
              <a:rect l="l" t="t" r="r" b="b"/>
              <a:pathLst>
                <a:path w="5866130" h="2362200">
                  <a:moveTo>
                    <a:pt x="643759" y="1993900"/>
                  </a:moveTo>
                  <a:lnTo>
                    <a:pt x="515636" y="1993900"/>
                  </a:lnTo>
                  <a:lnTo>
                    <a:pt x="497560" y="2006600"/>
                  </a:lnTo>
                  <a:lnTo>
                    <a:pt x="453624" y="2019300"/>
                  </a:lnTo>
                  <a:lnTo>
                    <a:pt x="411980" y="2044700"/>
                  </a:lnTo>
                  <a:lnTo>
                    <a:pt x="373001" y="2070100"/>
                  </a:lnTo>
                  <a:lnTo>
                    <a:pt x="337056" y="2108200"/>
                  </a:lnTo>
                  <a:lnTo>
                    <a:pt x="304520" y="2133600"/>
                  </a:lnTo>
                  <a:lnTo>
                    <a:pt x="283692" y="2133600"/>
                  </a:lnTo>
                  <a:lnTo>
                    <a:pt x="272097" y="2146300"/>
                  </a:lnTo>
                  <a:lnTo>
                    <a:pt x="261721" y="2146300"/>
                  </a:lnTo>
                  <a:lnTo>
                    <a:pt x="251888" y="2159000"/>
                  </a:lnTo>
                  <a:lnTo>
                    <a:pt x="241922" y="2184400"/>
                  </a:lnTo>
                  <a:lnTo>
                    <a:pt x="233273" y="2184400"/>
                  </a:lnTo>
                  <a:lnTo>
                    <a:pt x="224255" y="2197100"/>
                  </a:lnTo>
                  <a:lnTo>
                    <a:pt x="215098" y="2209800"/>
                  </a:lnTo>
                  <a:lnTo>
                    <a:pt x="205129" y="2209800"/>
                  </a:lnTo>
                  <a:lnTo>
                    <a:pt x="193674" y="2222500"/>
                  </a:lnTo>
                  <a:lnTo>
                    <a:pt x="176402" y="2222500"/>
                  </a:lnTo>
                  <a:lnTo>
                    <a:pt x="0" y="2362200"/>
                  </a:lnTo>
                  <a:lnTo>
                    <a:pt x="602495" y="2362200"/>
                  </a:lnTo>
                  <a:lnTo>
                    <a:pt x="1576107" y="2006600"/>
                  </a:lnTo>
                  <a:lnTo>
                    <a:pt x="664565" y="2006600"/>
                  </a:lnTo>
                  <a:lnTo>
                    <a:pt x="643759" y="1993900"/>
                  </a:lnTo>
                  <a:close/>
                </a:path>
                <a:path w="5866130" h="2362200">
                  <a:moveTo>
                    <a:pt x="2389345" y="1790700"/>
                  </a:moveTo>
                  <a:lnTo>
                    <a:pt x="2228316" y="1790700"/>
                  </a:lnTo>
                  <a:lnTo>
                    <a:pt x="1894651" y="1917700"/>
                  </a:lnTo>
                  <a:lnTo>
                    <a:pt x="675737" y="2362200"/>
                  </a:lnTo>
                  <a:lnTo>
                    <a:pt x="2234055" y="2362200"/>
                  </a:lnTo>
                  <a:lnTo>
                    <a:pt x="3181578" y="2019300"/>
                  </a:lnTo>
                  <a:lnTo>
                    <a:pt x="3743412" y="1803400"/>
                  </a:lnTo>
                  <a:lnTo>
                    <a:pt x="2560611" y="1803400"/>
                  </a:lnTo>
                  <a:lnTo>
                    <a:pt x="2389345" y="1790700"/>
                  </a:lnTo>
                  <a:close/>
                </a:path>
                <a:path w="5866130" h="2362200">
                  <a:moveTo>
                    <a:pt x="5865850" y="1028700"/>
                  </a:moveTo>
                  <a:lnTo>
                    <a:pt x="3189579" y="2032000"/>
                  </a:lnTo>
                  <a:lnTo>
                    <a:pt x="2903280" y="2146300"/>
                  </a:lnTo>
                  <a:lnTo>
                    <a:pt x="2299913" y="2362200"/>
                  </a:lnTo>
                  <a:lnTo>
                    <a:pt x="3854437" y="2362200"/>
                  </a:lnTo>
                  <a:lnTo>
                    <a:pt x="4146358" y="2260600"/>
                  </a:lnTo>
                  <a:lnTo>
                    <a:pt x="5483715" y="1752600"/>
                  </a:lnTo>
                  <a:lnTo>
                    <a:pt x="5865850" y="1612900"/>
                  </a:lnTo>
                  <a:lnTo>
                    <a:pt x="5865850" y="1028700"/>
                  </a:lnTo>
                  <a:close/>
                </a:path>
                <a:path w="5866130" h="2362200">
                  <a:moveTo>
                    <a:pt x="5865850" y="1638300"/>
                  </a:moveTo>
                  <a:lnTo>
                    <a:pt x="3920326" y="2362200"/>
                  </a:lnTo>
                  <a:lnTo>
                    <a:pt x="5466762" y="2362200"/>
                  </a:lnTo>
                  <a:lnTo>
                    <a:pt x="5865850" y="2222500"/>
                  </a:lnTo>
                  <a:lnTo>
                    <a:pt x="5865850" y="1638300"/>
                  </a:lnTo>
                  <a:close/>
                </a:path>
                <a:path w="5866130" h="2362200">
                  <a:moveTo>
                    <a:pt x="5865850" y="2247900"/>
                  </a:moveTo>
                  <a:lnTo>
                    <a:pt x="5533452" y="2362200"/>
                  </a:lnTo>
                  <a:lnTo>
                    <a:pt x="5865850" y="2362200"/>
                  </a:lnTo>
                  <a:lnTo>
                    <a:pt x="5865850" y="2247900"/>
                  </a:lnTo>
                  <a:close/>
                </a:path>
                <a:path w="5866130" h="2362200">
                  <a:moveTo>
                    <a:pt x="2167229" y="1790700"/>
                  </a:moveTo>
                  <a:lnTo>
                    <a:pt x="1486930" y="1790700"/>
                  </a:lnTo>
                  <a:lnTo>
                    <a:pt x="1439839" y="1803400"/>
                  </a:lnTo>
                  <a:lnTo>
                    <a:pt x="1394816" y="1803400"/>
                  </a:lnTo>
                  <a:lnTo>
                    <a:pt x="1351976" y="1816100"/>
                  </a:lnTo>
                  <a:lnTo>
                    <a:pt x="1311436" y="1816100"/>
                  </a:lnTo>
                  <a:lnTo>
                    <a:pt x="1273310" y="1828800"/>
                  </a:lnTo>
                  <a:lnTo>
                    <a:pt x="1237716" y="1828800"/>
                  </a:lnTo>
                  <a:lnTo>
                    <a:pt x="1197243" y="1854200"/>
                  </a:lnTo>
                  <a:lnTo>
                    <a:pt x="1118201" y="1905000"/>
                  </a:lnTo>
                  <a:lnTo>
                    <a:pt x="1078585" y="1943100"/>
                  </a:lnTo>
                  <a:lnTo>
                    <a:pt x="917164" y="1943100"/>
                  </a:lnTo>
                  <a:lnTo>
                    <a:pt x="901992" y="1955800"/>
                  </a:lnTo>
                  <a:lnTo>
                    <a:pt x="886533" y="1955800"/>
                  </a:lnTo>
                  <a:lnTo>
                    <a:pt x="857498" y="1981200"/>
                  </a:lnTo>
                  <a:lnTo>
                    <a:pt x="842587" y="1981200"/>
                  </a:lnTo>
                  <a:lnTo>
                    <a:pt x="826867" y="1993900"/>
                  </a:lnTo>
                  <a:lnTo>
                    <a:pt x="810742" y="1993900"/>
                  </a:lnTo>
                  <a:lnTo>
                    <a:pt x="778151" y="2006600"/>
                  </a:lnTo>
                  <a:lnTo>
                    <a:pt x="1576107" y="2006600"/>
                  </a:lnTo>
                  <a:lnTo>
                    <a:pt x="2167229" y="1790700"/>
                  </a:lnTo>
                  <a:close/>
                </a:path>
                <a:path w="5866130" h="2362200">
                  <a:moveTo>
                    <a:pt x="598718" y="1981200"/>
                  </a:moveTo>
                  <a:lnTo>
                    <a:pt x="553406" y="1981200"/>
                  </a:lnTo>
                  <a:lnTo>
                    <a:pt x="534247" y="1993900"/>
                  </a:lnTo>
                  <a:lnTo>
                    <a:pt x="622036" y="1993900"/>
                  </a:lnTo>
                  <a:lnTo>
                    <a:pt x="598718" y="1981200"/>
                  </a:lnTo>
                  <a:close/>
                </a:path>
                <a:path w="5866130" h="2362200">
                  <a:moveTo>
                    <a:pt x="1038499" y="1930400"/>
                  </a:moveTo>
                  <a:lnTo>
                    <a:pt x="965660" y="1930400"/>
                  </a:lnTo>
                  <a:lnTo>
                    <a:pt x="931646" y="1943100"/>
                  </a:lnTo>
                  <a:lnTo>
                    <a:pt x="1078585" y="1943100"/>
                  </a:lnTo>
                  <a:lnTo>
                    <a:pt x="1038499" y="1930400"/>
                  </a:lnTo>
                  <a:close/>
                </a:path>
                <a:path w="5866130" h="2362200">
                  <a:moveTo>
                    <a:pt x="5865850" y="419100"/>
                  </a:moveTo>
                  <a:lnTo>
                    <a:pt x="5370916" y="609600"/>
                  </a:lnTo>
                  <a:lnTo>
                    <a:pt x="5226693" y="660400"/>
                  </a:lnTo>
                  <a:lnTo>
                    <a:pt x="4939649" y="773943"/>
                  </a:lnTo>
                  <a:lnTo>
                    <a:pt x="4929084" y="825500"/>
                  </a:lnTo>
                  <a:lnTo>
                    <a:pt x="4916352" y="876300"/>
                  </a:lnTo>
                  <a:lnTo>
                    <a:pt x="4900869" y="927100"/>
                  </a:lnTo>
                  <a:lnTo>
                    <a:pt x="4882178" y="977900"/>
                  </a:lnTo>
                  <a:lnTo>
                    <a:pt x="4859823" y="1028700"/>
                  </a:lnTo>
                  <a:lnTo>
                    <a:pt x="4833347" y="1079500"/>
                  </a:lnTo>
                  <a:lnTo>
                    <a:pt x="4802293" y="1117600"/>
                  </a:lnTo>
                  <a:lnTo>
                    <a:pt x="4766206" y="1155700"/>
                  </a:lnTo>
                  <a:lnTo>
                    <a:pt x="4724628" y="1181100"/>
                  </a:lnTo>
                  <a:lnTo>
                    <a:pt x="4481169" y="1244600"/>
                  </a:lnTo>
                  <a:lnTo>
                    <a:pt x="4463700" y="1282700"/>
                  </a:lnTo>
                  <a:lnTo>
                    <a:pt x="4434766" y="1333500"/>
                  </a:lnTo>
                  <a:lnTo>
                    <a:pt x="4395569" y="1358900"/>
                  </a:lnTo>
                  <a:lnTo>
                    <a:pt x="4347311" y="1397000"/>
                  </a:lnTo>
                  <a:lnTo>
                    <a:pt x="4294971" y="1422400"/>
                  </a:lnTo>
                  <a:lnTo>
                    <a:pt x="4270605" y="1447800"/>
                  </a:lnTo>
                  <a:lnTo>
                    <a:pt x="4250156" y="1460500"/>
                  </a:lnTo>
                  <a:lnTo>
                    <a:pt x="4227899" y="1498600"/>
                  </a:lnTo>
                  <a:lnTo>
                    <a:pt x="4223549" y="1536700"/>
                  </a:lnTo>
                  <a:lnTo>
                    <a:pt x="4220438" y="1574800"/>
                  </a:lnTo>
                  <a:lnTo>
                    <a:pt x="4201896" y="1612900"/>
                  </a:lnTo>
                  <a:lnTo>
                    <a:pt x="4192752" y="1612900"/>
                  </a:lnTo>
                  <a:lnTo>
                    <a:pt x="4178464" y="1625600"/>
                  </a:lnTo>
                  <a:lnTo>
                    <a:pt x="4159319" y="1638300"/>
                  </a:lnTo>
                  <a:lnTo>
                    <a:pt x="4135602" y="1638300"/>
                  </a:lnTo>
                  <a:lnTo>
                    <a:pt x="4087725" y="1663700"/>
                  </a:lnTo>
                  <a:lnTo>
                    <a:pt x="3922294" y="1701800"/>
                  </a:lnTo>
                  <a:lnTo>
                    <a:pt x="3872738" y="1714500"/>
                  </a:lnTo>
                  <a:lnTo>
                    <a:pt x="3832404" y="1727200"/>
                  </a:lnTo>
                  <a:lnTo>
                    <a:pt x="3805148" y="1739900"/>
                  </a:lnTo>
                  <a:lnTo>
                    <a:pt x="3773978" y="1752600"/>
                  </a:lnTo>
                  <a:lnTo>
                    <a:pt x="3740872" y="1752600"/>
                  </a:lnTo>
                  <a:lnTo>
                    <a:pt x="3705906" y="1765300"/>
                  </a:lnTo>
                  <a:lnTo>
                    <a:pt x="3669154" y="1778000"/>
                  </a:lnTo>
                  <a:lnTo>
                    <a:pt x="3630692" y="1778000"/>
                  </a:lnTo>
                  <a:lnTo>
                    <a:pt x="3590594" y="1790700"/>
                  </a:lnTo>
                  <a:lnTo>
                    <a:pt x="3505791" y="1790700"/>
                  </a:lnTo>
                  <a:lnTo>
                    <a:pt x="3461236" y="1803400"/>
                  </a:lnTo>
                  <a:lnTo>
                    <a:pt x="3743412" y="1803400"/>
                  </a:lnTo>
                  <a:lnTo>
                    <a:pt x="4806667" y="1397000"/>
                  </a:lnTo>
                  <a:lnTo>
                    <a:pt x="5865850" y="1003300"/>
                  </a:lnTo>
                  <a:lnTo>
                    <a:pt x="5865850" y="419100"/>
                  </a:lnTo>
                  <a:close/>
                </a:path>
                <a:path w="5866130" h="2362200">
                  <a:moveTo>
                    <a:pt x="2046002" y="1778000"/>
                  </a:moveTo>
                  <a:lnTo>
                    <a:pt x="1693642" y="1778000"/>
                  </a:lnTo>
                  <a:lnTo>
                    <a:pt x="1639443" y="1790700"/>
                  </a:lnTo>
                  <a:lnTo>
                    <a:pt x="2108174" y="1790700"/>
                  </a:lnTo>
                  <a:lnTo>
                    <a:pt x="2046002" y="1778000"/>
                  </a:lnTo>
                  <a:close/>
                </a:path>
                <a:path w="5866130" h="2362200">
                  <a:moveTo>
                    <a:pt x="4946089" y="735896"/>
                  </a:moveTo>
                  <a:lnTo>
                    <a:pt x="4943449" y="736600"/>
                  </a:lnTo>
                  <a:lnTo>
                    <a:pt x="4942949" y="749300"/>
                  </a:lnTo>
                  <a:lnTo>
                    <a:pt x="4941639" y="749300"/>
                  </a:lnTo>
                  <a:lnTo>
                    <a:pt x="4939806" y="762000"/>
                  </a:lnTo>
                  <a:lnTo>
                    <a:pt x="4937734" y="774700"/>
                  </a:lnTo>
                  <a:lnTo>
                    <a:pt x="4939649" y="773943"/>
                  </a:lnTo>
                  <a:lnTo>
                    <a:pt x="4946089" y="735896"/>
                  </a:lnTo>
                  <a:close/>
                </a:path>
                <a:path w="5866130" h="2362200">
                  <a:moveTo>
                    <a:pt x="5620994" y="50800"/>
                  </a:moveTo>
                  <a:lnTo>
                    <a:pt x="5606728" y="76200"/>
                  </a:lnTo>
                  <a:lnTo>
                    <a:pt x="5585259" y="101600"/>
                  </a:lnTo>
                  <a:lnTo>
                    <a:pt x="5557718" y="114300"/>
                  </a:lnTo>
                  <a:lnTo>
                    <a:pt x="5525236" y="139700"/>
                  </a:lnTo>
                  <a:lnTo>
                    <a:pt x="5459704" y="139700"/>
                  </a:lnTo>
                  <a:lnTo>
                    <a:pt x="5423860" y="165100"/>
                  </a:lnTo>
                  <a:lnTo>
                    <a:pt x="5390600" y="177800"/>
                  </a:lnTo>
                  <a:lnTo>
                    <a:pt x="5362745" y="203200"/>
                  </a:lnTo>
                  <a:lnTo>
                    <a:pt x="5343118" y="241300"/>
                  </a:lnTo>
                  <a:lnTo>
                    <a:pt x="5297969" y="241300"/>
                  </a:lnTo>
                  <a:lnTo>
                    <a:pt x="5291679" y="254000"/>
                  </a:lnTo>
                  <a:lnTo>
                    <a:pt x="5285460" y="266700"/>
                  </a:lnTo>
                  <a:lnTo>
                    <a:pt x="5280050" y="279400"/>
                  </a:lnTo>
                  <a:lnTo>
                    <a:pt x="5274189" y="292100"/>
                  </a:lnTo>
                  <a:lnTo>
                    <a:pt x="5267136" y="292100"/>
                  </a:lnTo>
                  <a:lnTo>
                    <a:pt x="5258155" y="304800"/>
                  </a:lnTo>
                  <a:lnTo>
                    <a:pt x="5230723" y="304800"/>
                  </a:lnTo>
                  <a:lnTo>
                    <a:pt x="5222007" y="368300"/>
                  </a:lnTo>
                  <a:lnTo>
                    <a:pt x="5191557" y="406400"/>
                  </a:lnTo>
                  <a:lnTo>
                    <a:pt x="5152237" y="444500"/>
                  </a:lnTo>
                  <a:lnTo>
                    <a:pt x="5107354" y="469900"/>
                  </a:lnTo>
                  <a:lnTo>
                    <a:pt x="5061305" y="508000"/>
                  </a:lnTo>
                  <a:lnTo>
                    <a:pt x="5017541" y="533400"/>
                  </a:lnTo>
                  <a:lnTo>
                    <a:pt x="4979517" y="571500"/>
                  </a:lnTo>
                  <a:lnTo>
                    <a:pt x="4961628" y="635000"/>
                  </a:lnTo>
                  <a:lnTo>
                    <a:pt x="4955337" y="673100"/>
                  </a:lnTo>
                  <a:lnTo>
                    <a:pt x="4948120" y="723900"/>
                  </a:lnTo>
                  <a:lnTo>
                    <a:pt x="4946089" y="735896"/>
                  </a:lnTo>
                  <a:lnTo>
                    <a:pt x="5038757" y="711200"/>
                  </a:lnTo>
                  <a:lnTo>
                    <a:pt x="5324523" y="596900"/>
                  </a:lnTo>
                  <a:lnTo>
                    <a:pt x="5467355" y="546100"/>
                  </a:lnTo>
                  <a:lnTo>
                    <a:pt x="5865850" y="393700"/>
                  </a:lnTo>
                  <a:lnTo>
                    <a:pt x="5865850" y="63500"/>
                  </a:lnTo>
                  <a:lnTo>
                    <a:pt x="5632136" y="63500"/>
                  </a:lnTo>
                  <a:lnTo>
                    <a:pt x="5620994" y="50800"/>
                  </a:lnTo>
                  <a:close/>
                </a:path>
                <a:path w="5866130" h="2362200">
                  <a:moveTo>
                    <a:pt x="5333202" y="228600"/>
                  </a:moveTo>
                  <a:lnTo>
                    <a:pt x="5314289" y="228600"/>
                  </a:lnTo>
                  <a:lnTo>
                    <a:pt x="5305212" y="241300"/>
                  </a:lnTo>
                  <a:lnTo>
                    <a:pt x="5343118" y="241300"/>
                  </a:lnTo>
                  <a:lnTo>
                    <a:pt x="5333202" y="228600"/>
                  </a:lnTo>
                  <a:close/>
                </a:path>
                <a:path w="5866130" h="2362200">
                  <a:moveTo>
                    <a:pt x="5496232" y="127000"/>
                  </a:moveTo>
                  <a:lnTo>
                    <a:pt x="5478641" y="139700"/>
                  </a:lnTo>
                  <a:lnTo>
                    <a:pt x="5511942" y="139700"/>
                  </a:lnTo>
                  <a:lnTo>
                    <a:pt x="5496232" y="127000"/>
                  </a:lnTo>
                  <a:close/>
                </a:path>
                <a:path w="5866130" h="2362200">
                  <a:moveTo>
                    <a:pt x="5831242" y="0"/>
                  </a:moveTo>
                  <a:lnTo>
                    <a:pt x="5752693" y="0"/>
                  </a:lnTo>
                  <a:lnTo>
                    <a:pt x="5740150" y="12700"/>
                  </a:lnTo>
                  <a:lnTo>
                    <a:pt x="5723022" y="25400"/>
                  </a:lnTo>
                  <a:lnTo>
                    <a:pt x="5702919" y="38100"/>
                  </a:lnTo>
                  <a:lnTo>
                    <a:pt x="5681446" y="50800"/>
                  </a:lnTo>
                  <a:lnTo>
                    <a:pt x="5663374" y="63500"/>
                  </a:lnTo>
                  <a:lnTo>
                    <a:pt x="5865850" y="63500"/>
                  </a:lnTo>
                  <a:lnTo>
                    <a:pt x="5865850" y="12700"/>
                  </a:lnTo>
                  <a:lnTo>
                    <a:pt x="5854499" y="12700"/>
                  </a:lnTo>
                  <a:lnTo>
                    <a:pt x="5831242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21972" y="9699107"/>
              <a:ext cx="1630045" cy="588010"/>
            </a:xfrm>
            <a:custGeom>
              <a:avLst/>
              <a:gdLst/>
              <a:ahLst/>
              <a:cxnLst/>
              <a:rect l="l" t="t" r="r" b="b"/>
              <a:pathLst>
                <a:path w="1630044" h="588009">
                  <a:moveTo>
                    <a:pt x="1606267" y="0"/>
                  </a:moveTo>
                  <a:lnTo>
                    <a:pt x="1592551" y="5040"/>
                  </a:lnTo>
                  <a:lnTo>
                    <a:pt x="1591154" y="0"/>
                  </a:lnTo>
                  <a:lnTo>
                    <a:pt x="1583153" y="2882"/>
                  </a:lnTo>
                  <a:lnTo>
                    <a:pt x="1581756" y="720"/>
                  </a:lnTo>
                  <a:lnTo>
                    <a:pt x="1568802" y="5759"/>
                  </a:lnTo>
                  <a:lnTo>
                    <a:pt x="1566643" y="0"/>
                  </a:lnTo>
                  <a:lnTo>
                    <a:pt x="0" y="587891"/>
                  </a:lnTo>
                  <a:lnTo>
                    <a:pt x="79403" y="587891"/>
                  </a:lnTo>
                  <a:lnTo>
                    <a:pt x="1630016" y="6479"/>
                  </a:lnTo>
                  <a:lnTo>
                    <a:pt x="1628492" y="1438"/>
                  </a:lnTo>
                  <a:lnTo>
                    <a:pt x="1617697" y="5759"/>
                  </a:lnTo>
                  <a:lnTo>
                    <a:pt x="1616300" y="2157"/>
                  </a:lnTo>
                  <a:lnTo>
                    <a:pt x="1608426" y="5040"/>
                  </a:lnTo>
                  <a:lnTo>
                    <a:pt x="1606267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55564" y="8312280"/>
              <a:ext cx="932815" cy="379095"/>
            </a:xfrm>
            <a:custGeom>
              <a:avLst/>
              <a:gdLst/>
              <a:ahLst/>
              <a:cxnLst/>
              <a:rect l="l" t="t" r="r" b="b"/>
              <a:pathLst>
                <a:path w="932815" h="379095">
                  <a:moveTo>
                    <a:pt x="932433" y="0"/>
                  </a:moveTo>
                  <a:lnTo>
                    <a:pt x="6476" y="347875"/>
                  </a:lnTo>
                  <a:lnTo>
                    <a:pt x="7873" y="352916"/>
                  </a:lnTo>
                  <a:lnTo>
                    <a:pt x="5714" y="353628"/>
                  </a:lnTo>
                  <a:lnTo>
                    <a:pt x="8635" y="361552"/>
                  </a:lnTo>
                  <a:lnTo>
                    <a:pt x="3555" y="362988"/>
                  </a:lnTo>
                  <a:lnTo>
                    <a:pt x="5714" y="368753"/>
                  </a:lnTo>
                  <a:lnTo>
                    <a:pt x="0" y="370188"/>
                  </a:lnTo>
                  <a:lnTo>
                    <a:pt x="2793" y="378837"/>
                  </a:lnTo>
                  <a:lnTo>
                    <a:pt x="932433" y="30234"/>
                  </a:lnTo>
                  <a:lnTo>
                    <a:pt x="932433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42414" y="8919794"/>
              <a:ext cx="3646170" cy="1367790"/>
            </a:xfrm>
            <a:custGeom>
              <a:avLst/>
              <a:gdLst/>
              <a:ahLst/>
              <a:cxnLst/>
              <a:rect l="l" t="t" r="r" b="b"/>
              <a:pathLst>
                <a:path w="3646169" h="1367790">
                  <a:moveTo>
                    <a:pt x="3645573" y="1214729"/>
                  </a:moveTo>
                  <a:lnTo>
                    <a:pt x="3238995" y="1367205"/>
                  </a:lnTo>
                  <a:lnTo>
                    <a:pt x="3319615" y="1367205"/>
                  </a:lnTo>
                  <a:lnTo>
                    <a:pt x="3645573" y="1244930"/>
                  </a:lnTo>
                  <a:lnTo>
                    <a:pt x="3645573" y="1214729"/>
                  </a:lnTo>
                  <a:close/>
                </a:path>
                <a:path w="3646169" h="1367790">
                  <a:moveTo>
                    <a:pt x="3645573" y="607593"/>
                  </a:moveTo>
                  <a:lnTo>
                    <a:pt x="1620113" y="1367205"/>
                  </a:lnTo>
                  <a:lnTo>
                    <a:pt x="1699145" y="1367205"/>
                  </a:lnTo>
                  <a:lnTo>
                    <a:pt x="3645573" y="637057"/>
                  </a:lnTo>
                  <a:lnTo>
                    <a:pt x="3645573" y="607593"/>
                  </a:lnTo>
                  <a:close/>
                </a:path>
                <a:path w="3646169" h="1367790">
                  <a:moveTo>
                    <a:pt x="3645573" y="0"/>
                  </a:moveTo>
                  <a:lnTo>
                    <a:pt x="0" y="1367205"/>
                  </a:lnTo>
                  <a:lnTo>
                    <a:pt x="81343" y="1367205"/>
                  </a:lnTo>
                  <a:lnTo>
                    <a:pt x="3645573" y="30187"/>
                  </a:lnTo>
                  <a:lnTo>
                    <a:pt x="364557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6774180" cy="4201160"/>
            <a:chOff x="0" y="0"/>
            <a:chExt cx="6774180" cy="420116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6771640" cy="4201160"/>
            </a:xfrm>
            <a:custGeom>
              <a:avLst/>
              <a:gdLst/>
              <a:ahLst/>
              <a:cxnLst/>
              <a:rect l="l" t="t" r="r" b="b"/>
              <a:pathLst>
                <a:path w="6771640" h="4201160">
                  <a:moveTo>
                    <a:pt x="1400600" y="4167962"/>
                  </a:moveTo>
                  <a:lnTo>
                    <a:pt x="1056218" y="4167962"/>
                  </a:lnTo>
                  <a:lnTo>
                    <a:pt x="1067062" y="4168716"/>
                  </a:lnTo>
                  <a:lnTo>
                    <a:pt x="1079256" y="4171294"/>
                  </a:lnTo>
                  <a:lnTo>
                    <a:pt x="1093072" y="4176164"/>
                  </a:lnTo>
                  <a:lnTo>
                    <a:pt x="1108793" y="4183803"/>
                  </a:lnTo>
                  <a:lnTo>
                    <a:pt x="1120106" y="4187672"/>
                  </a:lnTo>
                  <a:lnTo>
                    <a:pt x="1132987" y="4191004"/>
                  </a:lnTo>
                  <a:lnTo>
                    <a:pt x="1146543" y="4194334"/>
                  </a:lnTo>
                  <a:lnTo>
                    <a:pt x="1159897" y="4198200"/>
                  </a:lnTo>
                  <a:lnTo>
                    <a:pt x="1170832" y="4199562"/>
                  </a:lnTo>
                  <a:lnTo>
                    <a:pt x="1182036" y="4200451"/>
                  </a:lnTo>
                  <a:lnTo>
                    <a:pt x="1193510" y="4200936"/>
                  </a:lnTo>
                  <a:lnTo>
                    <a:pt x="1205255" y="4201083"/>
                  </a:lnTo>
                  <a:lnTo>
                    <a:pt x="1247318" y="4198883"/>
                  </a:lnTo>
                  <a:lnTo>
                    <a:pt x="1291200" y="4192843"/>
                  </a:lnTo>
                  <a:lnTo>
                    <a:pt x="1336581" y="4183799"/>
                  </a:lnTo>
                  <a:lnTo>
                    <a:pt x="1383063" y="4172603"/>
                  </a:lnTo>
                  <a:lnTo>
                    <a:pt x="1400600" y="4167962"/>
                  </a:lnTo>
                  <a:close/>
                </a:path>
                <a:path w="6771640" h="4201160">
                  <a:moveTo>
                    <a:pt x="1884606" y="4073651"/>
                  </a:moveTo>
                  <a:lnTo>
                    <a:pt x="782622" y="4073651"/>
                  </a:lnTo>
                  <a:lnTo>
                    <a:pt x="845947" y="4074911"/>
                  </a:lnTo>
                  <a:lnTo>
                    <a:pt x="894490" y="4078870"/>
                  </a:lnTo>
                  <a:lnTo>
                    <a:pt x="925078" y="4085798"/>
                  </a:lnTo>
                  <a:lnTo>
                    <a:pt x="934540" y="4095965"/>
                  </a:lnTo>
                  <a:lnTo>
                    <a:pt x="948950" y="4106246"/>
                  </a:lnTo>
                  <a:lnTo>
                    <a:pt x="952087" y="4126922"/>
                  </a:lnTo>
                  <a:lnTo>
                    <a:pt x="955091" y="4147597"/>
                  </a:lnTo>
                  <a:lnTo>
                    <a:pt x="969098" y="4157878"/>
                  </a:lnTo>
                  <a:lnTo>
                    <a:pt x="985635" y="4164158"/>
                  </a:lnTo>
                  <a:lnTo>
                    <a:pt x="999877" y="4168143"/>
                  </a:lnTo>
                  <a:lnTo>
                    <a:pt x="1012230" y="4170237"/>
                  </a:lnTo>
                  <a:lnTo>
                    <a:pt x="1023099" y="4170845"/>
                  </a:lnTo>
                  <a:lnTo>
                    <a:pt x="1029577" y="4170845"/>
                  </a:lnTo>
                  <a:lnTo>
                    <a:pt x="1034618" y="4170121"/>
                  </a:lnTo>
                  <a:lnTo>
                    <a:pt x="1040377" y="4169397"/>
                  </a:lnTo>
                  <a:lnTo>
                    <a:pt x="1050458" y="4167962"/>
                  </a:lnTo>
                  <a:lnTo>
                    <a:pt x="1400600" y="4167962"/>
                  </a:lnTo>
                  <a:lnTo>
                    <a:pt x="1533872" y="4131738"/>
                  </a:lnTo>
                  <a:lnTo>
                    <a:pt x="1588473" y="4117637"/>
                  </a:lnTo>
                  <a:lnTo>
                    <a:pt x="1641482" y="4106024"/>
                  </a:lnTo>
                  <a:lnTo>
                    <a:pt x="1692450" y="4098145"/>
                  </a:lnTo>
                  <a:lnTo>
                    <a:pt x="1740928" y="4095241"/>
                  </a:lnTo>
                  <a:lnTo>
                    <a:pt x="1782378" y="4095241"/>
                  </a:lnTo>
                  <a:lnTo>
                    <a:pt x="1821928" y="4091804"/>
                  </a:lnTo>
                  <a:lnTo>
                    <a:pt x="1864947" y="4081029"/>
                  </a:lnTo>
                  <a:lnTo>
                    <a:pt x="1884606" y="4073651"/>
                  </a:lnTo>
                  <a:close/>
                </a:path>
                <a:path w="6771640" h="4201160">
                  <a:moveTo>
                    <a:pt x="6771512" y="0"/>
                  </a:moveTo>
                  <a:lnTo>
                    <a:pt x="0" y="0"/>
                  </a:lnTo>
                  <a:lnTo>
                    <a:pt x="0" y="4142882"/>
                  </a:lnTo>
                  <a:lnTo>
                    <a:pt x="34267" y="4139378"/>
                  </a:lnTo>
                  <a:lnTo>
                    <a:pt x="76309" y="4132681"/>
                  </a:lnTo>
                  <a:lnTo>
                    <a:pt x="109066" y="4126766"/>
                  </a:lnTo>
                  <a:lnTo>
                    <a:pt x="147852" y="4120798"/>
                  </a:lnTo>
                  <a:lnTo>
                    <a:pt x="191839" y="4114854"/>
                  </a:lnTo>
                  <a:lnTo>
                    <a:pt x="240202" y="4109015"/>
                  </a:lnTo>
                  <a:lnTo>
                    <a:pt x="292113" y="4103359"/>
                  </a:lnTo>
                  <a:lnTo>
                    <a:pt x="403275" y="4092908"/>
                  </a:lnTo>
                  <a:lnTo>
                    <a:pt x="518713" y="4084132"/>
                  </a:lnTo>
                  <a:lnTo>
                    <a:pt x="575969" y="4080569"/>
                  </a:lnTo>
                  <a:lnTo>
                    <a:pt x="631815" y="4077660"/>
                  </a:lnTo>
                  <a:lnTo>
                    <a:pt x="685423" y="4075486"/>
                  </a:lnTo>
                  <a:lnTo>
                    <a:pt x="735967" y="4074123"/>
                  </a:lnTo>
                  <a:lnTo>
                    <a:pt x="782622" y="4073651"/>
                  </a:lnTo>
                  <a:lnTo>
                    <a:pt x="1884606" y="4073651"/>
                  </a:lnTo>
                  <a:lnTo>
                    <a:pt x="1904455" y="4066203"/>
                  </a:lnTo>
                  <a:lnTo>
                    <a:pt x="1941804" y="4049890"/>
                  </a:lnTo>
                  <a:lnTo>
                    <a:pt x="1975139" y="4032853"/>
                  </a:lnTo>
                  <a:lnTo>
                    <a:pt x="2007595" y="4017846"/>
                  </a:lnTo>
                  <a:lnTo>
                    <a:pt x="2039914" y="4007161"/>
                  </a:lnTo>
                  <a:lnTo>
                    <a:pt x="2072843" y="4003090"/>
                  </a:lnTo>
                  <a:lnTo>
                    <a:pt x="2152893" y="4003090"/>
                  </a:lnTo>
                  <a:lnTo>
                    <a:pt x="2160057" y="3975004"/>
                  </a:lnTo>
                  <a:lnTo>
                    <a:pt x="2166434" y="3928026"/>
                  </a:lnTo>
                  <a:lnTo>
                    <a:pt x="2172207" y="3873487"/>
                  </a:lnTo>
                  <a:lnTo>
                    <a:pt x="2178920" y="3819896"/>
                  </a:lnTo>
                  <a:lnTo>
                    <a:pt x="2188135" y="3773592"/>
                  </a:lnTo>
                  <a:lnTo>
                    <a:pt x="2201266" y="3741056"/>
                  </a:lnTo>
                  <a:lnTo>
                    <a:pt x="2219731" y="3728770"/>
                  </a:lnTo>
                  <a:lnTo>
                    <a:pt x="2361946" y="3728770"/>
                  </a:lnTo>
                  <a:lnTo>
                    <a:pt x="2394079" y="3720182"/>
                  </a:lnTo>
                  <a:lnTo>
                    <a:pt x="2422042" y="3708615"/>
                  </a:lnTo>
                  <a:lnTo>
                    <a:pt x="2435003" y="3689605"/>
                  </a:lnTo>
                  <a:lnTo>
                    <a:pt x="2460922" y="3651312"/>
                  </a:lnTo>
                  <a:lnTo>
                    <a:pt x="2473883" y="3632301"/>
                  </a:lnTo>
                  <a:lnTo>
                    <a:pt x="6771512" y="3632301"/>
                  </a:lnTo>
                  <a:lnTo>
                    <a:pt x="6771512" y="0"/>
                  </a:lnTo>
                  <a:close/>
                </a:path>
                <a:path w="6771640" h="4201160">
                  <a:moveTo>
                    <a:pt x="1782378" y="4095241"/>
                  </a:moveTo>
                  <a:lnTo>
                    <a:pt x="1755330" y="4095241"/>
                  </a:lnTo>
                  <a:lnTo>
                    <a:pt x="1762531" y="4095965"/>
                  </a:lnTo>
                  <a:lnTo>
                    <a:pt x="1774050" y="4095965"/>
                  </a:lnTo>
                  <a:lnTo>
                    <a:pt x="1782378" y="4095241"/>
                  </a:lnTo>
                  <a:close/>
                </a:path>
                <a:path w="6771640" h="4201160">
                  <a:moveTo>
                    <a:pt x="2152893" y="4003090"/>
                  </a:moveTo>
                  <a:lnTo>
                    <a:pt x="2072843" y="4003090"/>
                  </a:lnTo>
                  <a:lnTo>
                    <a:pt x="2088000" y="4003945"/>
                  </a:lnTo>
                  <a:lnTo>
                    <a:pt x="2103356" y="4006689"/>
                  </a:lnTo>
                  <a:lnTo>
                    <a:pt x="2119114" y="4011593"/>
                  </a:lnTo>
                  <a:lnTo>
                    <a:pt x="2135479" y="4018927"/>
                  </a:lnTo>
                  <a:lnTo>
                    <a:pt x="2138362" y="4020362"/>
                  </a:lnTo>
                  <a:lnTo>
                    <a:pt x="2139810" y="4020362"/>
                  </a:lnTo>
                  <a:lnTo>
                    <a:pt x="2151655" y="4007943"/>
                  </a:lnTo>
                  <a:lnTo>
                    <a:pt x="2152893" y="4003090"/>
                  </a:lnTo>
                  <a:close/>
                </a:path>
                <a:path w="6771640" h="4201160">
                  <a:moveTo>
                    <a:pt x="6771512" y="3632301"/>
                  </a:moveTo>
                  <a:lnTo>
                    <a:pt x="2473883" y="3632301"/>
                  </a:lnTo>
                  <a:lnTo>
                    <a:pt x="2511239" y="3648388"/>
                  </a:lnTo>
                  <a:lnTo>
                    <a:pt x="2549044" y="3669377"/>
                  </a:lnTo>
                  <a:lnTo>
                    <a:pt x="2587272" y="3694447"/>
                  </a:lnTo>
                  <a:lnTo>
                    <a:pt x="2625900" y="3722779"/>
                  </a:lnTo>
                  <a:lnTo>
                    <a:pt x="2664904" y="3753555"/>
                  </a:lnTo>
                  <a:lnTo>
                    <a:pt x="2704260" y="3785953"/>
                  </a:lnTo>
                  <a:lnTo>
                    <a:pt x="2783927" y="3852341"/>
                  </a:lnTo>
                  <a:lnTo>
                    <a:pt x="2824190" y="3884692"/>
                  </a:lnTo>
                  <a:lnTo>
                    <a:pt x="2864708" y="3915389"/>
                  </a:lnTo>
                  <a:lnTo>
                    <a:pt x="2905455" y="3943611"/>
                  </a:lnTo>
                  <a:lnTo>
                    <a:pt x="2946408" y="3968539"/>
                  </a:lnTo>
                  <a:lnTo>
                    <a:pt x="2987543" y="3989355"/>
                  </a:lnTo>
                  <a:lnTo>
                    <a:pt x="3028834" y="4005238"/>
                  </a:lnTo>
                  <a:lnTo>
                    <a:pt x="3070259" y="4015368"/>
                  </a:lnTo>
                  <a:lnTo>
                    <a:pt x="3111791" y="4018927"/>
                  </a:lnTo>
                  <a:lnTo>
                    <a:pt x="3124223" y="4018533"/>
                  </a:lnTo>
                  <a:lnTo>
                    <a:pt x="3136723" y="4017397"/>
                  </a:lnTo>
                  <a:lnTo>
                    <a:pt x="3149359" y="4015584"/>
                  </a:lnTo>
                  <a:lnTo>
                    <a:pt x="3162198" y="4013161"/>
                  </a:lnTo>
                  <a:lnTo>
                    <a:pt x="3517150" y="3936123"/>
                  </a:lnTo>
                  <a:lnTo>
                    <a:pt x="3524428" y="3935182"/>
                  </a:lnTo>
                  <a:lnTo>
                    <a:pt x="3533260" y="3934512"/>
                  </a:lnTo>
                  <a:lnTo>
                    <a:pt x="3543578" y="3934110"/>
                  </a:lnTo>
                  <a:lnTo>
                    <a:pt x="3555314" y="3933977"/>
                  </a:lnTo>
                  <a:lnTo>
                    <a:pt x="4345002" y="3933977"/>
                  </a:lnTo>
                  <a:lnTo>
                    <a:pt x="4369095" y="3919719"/>
                  </a:lnTo>
                  <a:lnTo>
                    <a:pt x="4406475" y="3903478"/>
                  </a:lnTo>
                  <a:lnTo>
                    <a:pt x="4448045" y="3890075"/>
                  </a:lnTo>
                  <a:lnTo>
                    <a:pt x="4493207" y="3879303"/>
                  </a:lnTo>
                  <a:lnTo>
                    <a:pt x="4541362" y="3870955"/>
                  </a:lnTo>
                  <a:lnTo>
                    <a:pt x="4591911" y="3864823"/>
                  </a:lnTo>
                  <a:lnTo>
                    <a:pt x="4644254" y="3860700"/>
                  </a:lnTo>
                  <a:lnTo>
                    <a:pt x="4697795" y="3858378"/>
                  </a:lnTo>
                  <a:lnTo>
                    <a:pt x="4751933" y="3857650"/>
                  </a:lnTo>
                  <a:lnTo>
                    <a:pt x="6771512" y="3857650"/>
                  </a:lnTo>
                  <a:lnTo>
                    <a:pt x="6771512" y="3632301"/>
                  </a:lnTo>
                  <a:close/>
                </a:path>
                <a:path w="6771640" h="4201160">
                  <a:moveTo>
                    <a:pt x="4345002" y="3933977"/>
                  </a:moveTo>
                  <a:lnTo>
                    <a:pt x="3555314" y="3933977"/>
                  </a:lnTo>
                  <a:lnTo>
                    <a:pt x="3592633" y="3934893"/>
                  </a:lnTo>
                  <a:lnTo>
                    <a:pt x="3638111" y="3937470"/>
                  </a:lnTo>
                  <a:lnTo>
                    <a:pt x="3690310" y="3941446"/>
                  </a:lnTo>
                  <a:lnTo>
                    <a:pt x="3747788" y="3946562"/>
                  </a:lnTo>
                  <a:lnTo>
                    <a:pt x="4038641" y="3976267"/>
                  </a:lnTo>
                  <a:lnTo>
                    <a:pt x="4090210" y="3980729"/>
                  </a:lnTo>
                  <a:lnTo>
                    <a:pt x="4138352" y="3984196"/>
                  </a:lnTo>
                  <a:lnTo>
                    <a:pt x="4182123" y="3986442"/>
                  </a:lnTo>
                  <a:lnTo>
                    <a:pt x="4220578" y="3987241"/>
                  </a:lnTo>
                  <a:lnTo>
                    <a:pt x="4251078" y="3986522"/>
                  </a:lnTo>
                  <a:lnTo>
                    <a:pt x="4275032" y="3984185"/>
                  </a:lnTo>
                  <a:lnTo>
                    <a:pt x="4291561" y="3979959"/>
                  </a:lnTo>
                  <a:lnTo>
                    <a:pt x="4299787" y="3973575"/>
                  </a:lnTo>
                  <a:lnTo>
                    <a:pt x="4303901" y="3966551"/>
                  </a:lnTo>
                  <a:lnTo>
                    <a:pt x="4311664" y="3958448"/>
                  </a:lnTo>
                  <a:lnTo>
                    <a:pt x="4322667" y="3949267"/>
                  </a:lnTo>
                  <a:lnTo>
                    <a:pt x="4336503" y="3939006"/>
                  </a:lnTo>
                  <a:lnTo>
                    <a:pt x="4345002" y="3933977"/>
                  </a:lnTo>
                  <a:close/>
                </a:path>
                <a:path w="6771640" h="4201160">
                  <a:moveTo>
                    <a:pt x="6771512" y="3857650"/>
                  </a:moveTo>
                  <a:lnTo>
                    <a:pt x="4751933" y="3857650"/>
                  </a:lnTo>
                  <a:lnTo>
                    <a:pt x="4822552" y="3858805"/>
                  </a:lnTo>
                  <a:lnTo>
                    <a:pt x="4891802" y="3861969"/>
                  </a:lnTo>
                  <a:lnTo>
                    <a:pt x="4958314" y="3866688"/>
                  </a:lnTo>
                  <a:lnTo>
                    <a:pt x="5020717" y="3872509"/>
                  </a:lnTo>
                  <a:lnTo>
                    <a:pt x="5077643" y="3878978"/>
                  </a:lnTo>
                  <a:lnTo>
                    <a:pt x="5127722" y="3885641"/>
                  </a:lnTo>
                  <a:lnTo>
                    <a:pt x="5169584" y="3892046"/>
                  </a:lnTo>
                  <a:lnTo>
                    <a:pt x="5223254" y="3902290"/>
                  </a:lnTo>
                  <a:lnTo>
                    <a:pt x="5260024" y="3919895"/>
                  </a:lnTo>
                  <a:lnTo>
                    <a:pt x="5291389" y="3933339"/>
                  </a:lnTo>
                  <a:lnTo>
                    <a:pt x="5325723" y="3943139"/>
                  </a:lnTo>
                  <a:lnTo>
                    <a:pt x="5362485" y="3946931"/>
                  </a:lnTo>
                  <a:lnTo>
                    <a:pt x="5369686" y="3946931"/>
                  </a:lnTo>
                  <a:lnTo>
                    <a:pt x="5417401" y="3937682"/>
                  </a:lnTo>
                  <a:lnTo>
                    <a:pt x="5494248" y="3899407"/>
                  </a:lnTo>
                  <a:lnTo>
                    <a:pt x="5512608" y="3893016"/>
                  </a:lnTo>
                  <a:lnTo>
                    <a:pt x="5534747" y="3888787"/>
                  </a:lnTo>
                  <a:lnTo>
                    <a:pt x="5559854" y="3886449"/>
                  </a:lnTo>
                  <a:lnTo>
                    <a:pt x="5587123" y="3885730"/>
                  </a:lnTo>
                  <a:lnTo>
                    <a:pt x="6771512" y="3885730"/>
                  </a:lnTo>
                  <a:lnTo>
                    <a:pt x="6771512" y="3857650"/>
                  </a:lnTo>
                  <a:close/>
                </a:path>
                <a:path w="6771640" h="4201160">
                  <a:moveTo>
                    <a:pt x="6761798" y="3913085"/>
                  </a:moveTo>
                  <a:lnTo>
                    <a:pt x="5929121" y="3913085"/>
                  </a:lnTo>
                  <a:lnTo>
                    <a:pt x="5963322" y="3914493"/>
                  </a:lnTo>
                  <a:lnTo>
                    <a:pt x="5997525" y="3919480"/>
                  </a:lnTo>
                  <a:lnTo>
                    <a:pt x="6029568" y="3929191"/>
                  </a:lnTo>
                  <a:lnTo>
                    <a:pt x="6057290" y="3944772"/>
                  </a:lnTo>
                  <a:lnTo>
                    <a:pt x="6078504" y="3936414"/>
                  </a:lnTo>
                  <a:lnTo>
                    <a:pt x="6119023" y="3931362"/>
                  </a:lnTo>
                  <a:lnTo>
                    <a:pt x="6174931" y="3928875"/>
                  </a:lnTo>
                  <a:lnTo>
                    <a:pt x="6746563" y="3928211"/>
                  </a:lnTo>
                  <a:lnTo>
                    <a:pt x="6756721" y="3918726"/>
                  </a:lnTo>
                  <a:lnTo>
                    <a:pt x="6761798" y="3913085"/>
                  </a:lnTo>
                  <a:close/>
                </a:path>
                <a:path w="6771640" h="4201160">
                  <a:moveTo>
                    <a:pt x="6740523" y="3933253"/>
                  </a:moveTo>
                  <a:lnTo>
                    <a:pt x="6705993" y="3933253"/>
                  </a:lnTo>
                  <a:lnTo>
                    <a:pt x="6708876" y="3940454"/>
                  </a:lnTo>
                  <a:lnTo>
                    <a:pt x="6713918" y="3943324"/>
                  </a:lnTo>
                  <a:lnTo>
                    <a:pt x="6718960" y="3943324"/>
                  </a:lnTo>
                  <a:lnTo>
                    <a:pt x="6730107" y="3940254"/>
                  </a:lnTo>
                  <a:lnTo>
                    <a:pt x="6740523" y="3933253"/>
                  </a:lnTo>
                  <a:close/>
                </a:path>
                <a:path w="6771640" h="4201160">
                  <a:moveTo>
                    <a:pt x="6746563" y="3928211"/>
                  </a:moveTo>
                  <a:lnTo>
                    <a:pt x="6242316" y="3928211"/>
                  </a:lnTo>
                  <a:lnTo>
                    <a:pt x="6452552" y="3930370"/>
                  </a:lnTo>
                  <a:lnTo>
                    <a:pt x="6555519" y="3934961"/>
                  </a:lnTo>
                  <a:lnTo>
                    <a:pt x="6601193" y="3936342"/>
                  </a:lnTo>
                  <a:lnTo>
                    <a:pt x="6641197" y="3936847"/>
                  </a:lnTo>
                  <a:lnTo>
                    <a:pt x="6662053" y="3936589"/>
                  </a:lnTo>
                  <a:lnTo>
                    <a:pt x="6680077" y="3935860"/>
                  </a:lnTo>
                  <a:lnTo>
                    <a:pt x="6694860" y="3934725"/>
                  </a:lnTo>
                  <a:lnTo>
                    <a:pt x="6705993" y="3933253"/>
                  </a:lnTo>
                  <a:lnTo>
                    <a:pt x="6740523" y="3933253"/>
                  </a:lnTo>
                  <a:lnTo>
                    <a:pt x="6742807" y="3931718"/>
                  </a:lnTo>
                  <a:lnTo>
                    <a:pt x="6746563" y="3928211"/>
                  </a:lnTo>
                  <a:close/>
                </a:path>
                <a:path w="6771640" h="4201160">
                  <a:moveTo>
                    <a:pt x="6771512" y="3885730"/>
                  </a:moveTo>
                  <a:lnTo>
                    <a:pt x="5587123" y="3885730"/>
                  </a:lnTo>
                  <a:lnTo>
                    <a:pt x="5652820" y="3888742"/>
                  </a:lnTo>
                  <a:lnTo>
                    <a:pt x="5718339" y="3896007"/>
                  </a:lnTo>
                  <a:lnTo>
                    <a:pt x="5775562" y="3904861"/>
                  </a:lnTo>
                  <a:lnTo>
                    <a:pt x="5816369" y="3912643"/>
                  </a:lnTo>
                  <a:lnTo>
                    <a:pt x="5832639" y="3916692"/>
                  </a:lnTo>
                  <a:lnTo>
                    <a:pt x="5833363" y="3917403"/>
                  </a:lnTo>
                  <a:lnTo>
                    <a:pt x="5839129" y="3917403"/>
                  </a:lnTo>
                  <a:lnTo>
                    <a:pt x="5844910" y="3917292"/>
                  </a:lnTo>
                  <a:lnTo>
                    <a:pt x="5861605" y="3916803"/>
                  </a:lnTo>
                  <a:lnTo>
                    <a:pt x="5872251" y="3916692"/>
                  </a:lnTo>
                  <a:lnTo>
                    <a:pt x="5884780" y="3915218"/>
                  </a:lnTo>
                  <a:lnTo>
                    <a:pt x="5898524" y="3914079"/>
                  </a:lnTo>
                  <a:lnTo>
                    <a:pt x="5913349" y="3913345"/>
                  </a:lnTo>
                  <a:lnTo>
                    <a:pt x="5929121" y="3913085"/>
                  </a:lnTo>
                  <a:lnTo>
                    <a:pt x="6761798" y="3913085"/>
                  </a:lnTo>
                  <a:lnTo>
                    <a:pt x="6771512" y="3902290"/>
                  </a:lnTo>
                  <a:lnTo>
                    <a:pt x="6771512" y="3885730"/>
                  </a:lnTo>
                  <a:close/>
                </a:path>
                <a:path w="6771640" h="4201160">
                  <a:moveTo>
                    <a:pt x="2361946" y="3728770"/>
                  </a:moveTo>
                  <a:lnTo>
                    <a:pt x="2223325" y="3728770"/>
                  </a:lnTo>
                  <a:lnTo>
                    <a:pt x="2239774" y="3731717"/>
                  </a:lnTo>
                  <a:lnTo>
                    <a:pt x="2256626" y="3733990"/>
                  </a:lnTo>
                  <a:lnTo>
                    <a:pt x="2273747" y="3735453"/>
                  </a:lnTo>
                  <a:lnTo>
                    <a:pt x="2291003" y="3735971"/>
                  </a:lnTo>
                  <a:lnTo>
                    <a:pt x="2327075" y="3734127"/>
                  </a:lnTo>
                  <a:lnTo>
                    <a:pt x="2361946" y="3728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6771640" cy="4184015"/>
            </a:xfrm>
            <a:custGeom>
              <a:avLst/>
              <a:gdLst/>
              <a:ahLst/>
              <a:cxnLst/>
              <a:rect l="l" t="t" r="r" b="b"/>
              <a:pathLst>
                <a:path w="6771640" h="4184015">
                  <a:moveTo>
                    <a:pt x="1444528" y="3998772"/>
                  </a:moveTo>
                  <a:lnTo>
                    <a:pt x="866858" y="3998772"/>
                  </a:lnTo>
                  <a:lnTo>
                    <a:pt x="894645" y="4000380"/>
                  </a:lnTo>
                  <a:lnTo>
                    <a:pt x="916898" y="4005160"/>
                  </a:lnTo>
                  <a:lnTo>
                    <a:pt x="931051" y="4013045"/>
                  </a:lnTo>
                  <a:lnTo>
                    <a:pt x="934540" y="4023969"/>
                  </a:lnTo>
                  <a:lnTo>
                    <a:pt x="958636" y="4026079"/>
                  </a:lnTo>
                  <a:lnTo>
                    <a:pt x="983138" y="4027922"/>
                  </a:lnTo>
                  <a:lnTo>
                    <a:pt x="1007640" y="4029227"/>
                  </a:lnTo>
                  <a:lnTo>
                    <a:pt x="1031736" y="4029722"/>
                  </a:lnTo>
                  <a:lnTo>
                    <a:pt x="1057328" y="4054178"/>
                  </a:lnTo>
                  <a:lnTo>
                    <a:pt x="1061423" y="4083680"/>
                  </a:lnTo>
                  <a:lnTo>
                    <a:pt x="1058123" y="4114635"/>
                  </a:lnTo>
                  <a:lnTo>
                    <a:pt x="1061526" y="4143449"/>
                  </a:lnTo>
                  <a:lnTo>
                    <a:pt x="1096919" y="4172003"/>
                  </a:lnTo>
                  <a:lnTo>
                    <a:pt x="1133976" y="4180204"/>
                  </a:lnTo>
                  <a:lnTo>
                    <a:pt x="1142617" y="4180204"/>
                  </a:lnTo>
                  <a:lnTo>
                    <a:pt x="1148377" y="4183799"/>
                  </a:lnTo>
                  <a:lnTo>
                    <a:pt x="1154137" y="4183799"/>
                  </a:lnTo>
                  <a:lnTo>
                    <a:pt x="1195683" y="4177522"/>
                  </a:lnTo>
                  <a:lnTo>
                    <a:pt x="1238109" y="4160225"/>
                  </a:lnTo>
                  <a:lnTo>
                    <a:pt x="1281214" y="4134208"/>
                  </a:lnTo>
                  <a:lnTo>
                    <a:pt x="1324799" y="4101772"/>
                  </a:lnTo>
                  <a:lnTo>
                    <a:pt x="1368664" y="4065215"/>
                  </a:lnTo>
                  <a:lnTo>
                    <a:pt x="1444528" y="3998772"/>
                  </a:lnTo>
                  <a:close/>
                </a:path>
                <a:path w="6771640" h="4184015">
                  <a:moveTo>
                    <a:pt x="0" y="3656577"/>
                  </a:moveTo>
                  <a:lnTo>
                    <a:pt x="0" y="4066212"/>
                  </a:lnTo>
                  <a:lnTo>
                    <a:pt x="5030" y="4066451"/>
                  </a:lnTo>
                  <a:lnTo>
                    <a:pt x="21938" y="4066066"/>
                  </a:lnTo>
                  <a:lnTo>
                    <a:pt x="39319" y="4065006"/>
                  </a:lnTo>
                  <a:lnTo>
                    <a:pt x="57375" y="4063407"/>
                  </a:lnTo>
                  <a:lnTo>
                    <a:pt x="76309" y="4061409"/>
                  </a:lnTo>
                  <a:lnTo>
                    <a:pt x="130101" y="4050969"/>
                  </a:lnTo>
                  <a:lnTo>
                    <a:pt x="182822" y="4043572"/>
                  </a:lnTo>
                  <a:lnTo>
                    <a:pt x="234782" y="4038804"/>
                  </a:lnTo>
                  <a:lnTo>
                    <a:pt x="286293" y="4036248"/>
                  </a:lnTo>
                  <a:lnTo>
                    <a:pt x="337666" y="4035488"/>
                  </a:lnTo>
                  <a:lnTo>
                    <a:pt x="694731" y="4035488"/>
                  </a:lnTo>
                  <a:lnTo>
                    <a:pt x="719997" y="4023807"/>
                  </a:lnTo>
                  <a:lnTo>
                    <a:pt x="768029" y="4010221"/>
                  </a:lnTo>
                  <a:lnTo>
                    <a:pt x="818929" y="4001715"/>
                  </a:lnTo>
                  <a:lnTo>
                    <a:pt x="866858" y="3998772"/>
                  </a:lnTo>
                  <a:lnTo>
                    <a:pt x="1444528" y="3998772"/>
                  </a:lnTo>
                  <a:lnTo>
                    <a:pt x="1457038" y="3987772"/>
                  </a:lnTo>
                  <a:lnTo>
                    <a:pt x="1501627" y="3951141"/>
                  </a:lnTo>
                  <a:lnTo>
                    <a:pt x="1546174" y="3919027"/>
                  </a:lnTo>
                  <a:lnTo>
                    <a:pt x="1590479" y="3893513"/>
                  </a:lnTo>
                  <a:lnTo>
                    <a:pt x="1634344" y="3876678"/>
                  </a:lnTo>
                  <a:lnTo>
                    <a:pt x="1677568" y="3870604"/>
                  </a:lnTo>
                  <a:lnTo>
                    <a:pt x="2165081" y="3870604"/>
                  </a:lnTo>
                  <a:lnTo>
                    <a:pt x="2167210" y="3856224"/>
                  </a:lnTo>
                  <a:lnTo>
                    <a:pt x="2172207" y="3802214"/>
                  </a:lnTo>
                  <a:lnTo>
                    <a:pt x="2178853" y="3755552"/>
                  </a:lnTo>
                  <a:lnTo>
                    <a:pt x="2186512" y="3712938"/>
                  </a:lnTo>
                  <a:lnTo>
                    <a:pt x="2208923" y="3660381"/>
                  </a:lnTo>
                  <a:lnTo>
                    <a:pt x="0" y="3656577"/>
                  </a:lnTo>
                  <a:close/>
                </a:path>
                <a:path w="6771640" h="4184015">
                  <a:moveTo>
                    <a:pt x="694731" y="4035488"/>
                  </a:moveTo>
                  <a:lnTo>
                    <a:pt x="337666" y="4035488"/>
                  </a:lnTo>
                  <a:lnTo>
                    <a:pt x="390038" y="4036421"/>
                  </a:lnTo>
                  <a:lnTo>
                    <a:pt x="442250" y="4039114"/>
                  </a:lnTo>
                  <a:lnTo>
                    <a:pt x="494623" y="4043406"/>
                  </a:lnTo>
                  <a:lnTo>
                    <a:pt x="547475" y="4049138"/>
                  </a:lnTo>
                  <a:lnTo>
                    <a:pt x="601128" y="4056149"/>
                  </a:lnTo>
                  <a:lnTo>
                    <a:pt x="655900" y="4064279"/>
                  </a:lnTo>
                  <a:lnTo>
                    <a:pt x="680674" y="4041987"/>
                  </a:lnTo>
                  <a:lnTo>
                    <a:pt x="694731" y="4035488"/>
                  </a:lnTo>
                  <a:close/>
                </a:path>
                <a:path w="6771640" h="4184015">
                  <a:moveTo>
                    <a:pt x="2165081" y="3870604"/>
                  </a:moveTo>
                  <a:lnTo>
                    <a:pt x="1682610" y="3870604"/>
                  </a:lnTo>
                  <a:lnTo>
                    <a:pt x="1794144" y="3875103"/>
                  </a:lnTo>
                  <a:lnTo>
                    <a:pt x="1848021" y="3878583"/>
                  </a:lnTo>
                  <a:lnTo>
                    <a:pt x="1900440" y="3883537"/>
                  </a:lnTo>
                  <a:lnTo>
                    <a:pt x="1951252" y="3890459"/>
                  </a:lnTo>
                  <a:lnTo>
                    <a:pt x="2000311" y="3899840"/>
                  </a:lnTo>
                  <a:lnTo>
                    <a:pt x="2047467" y="3912172"/>
                  </a:lnTo>
                  <a:lnTo>
                    <a:pt x="2092573" y="3927946"/>
                  </a:lnTo>
                  <a:lnTo>
                    <a:pt x="2135479" y="3947655"/>
                  </a:lnTo>
                  <a:lnTo>
                    <a:pt x="2137651" y="3947655"/>
                  </a:lnTo>
                  <a:lnTo>
                    <a:pt x="2150742" y="3935358"/>
                  </a:lnTo>
                  <a:lnTo>
                    <a:pt x="2160325" y="3902743"/>
                  </a:lnTo>
                  <a:lnTo>
                    <a:pt x="2165081" y="3870604"/>
                  </a:lnTo>
                  <a:close/>
                </a:path>
                <a:path w="6771640" h="4184015">
                  <a:moveTo>
                    <a:pt x="6771512" y="0"/>
                  </a:moveTo>
                  <a:lnTo>
                    <a:pt x="0" y="0"/>
                  </a:lnTo>
                  <a:lnTo>
                    <a:pt x="0" y="218709"/>
                  </a:lnTo>
                  <a:lnTo>
                    <a:pt x="3096822" y="224598"/>
                  </a:lnTo>
                  <a:lnTo>
                    <a:pt x="6771512" y="215963"/>
                  </a:lnTo>
                  <a:lnTo>
                    <a:pt x="6771512" y="0"/>
                  </a:lnTo>
                  <a:close/>
                </a:path>
                <a:path w="6771640" h="4184015">
                  <a:moveTo>
                    <a:pt x="0" y="242651"/>
                  </a:moveTo>
                  <a:lnTo>
                    <a:pt x="0" y="787497"/>
                  </a:lnTo>
                  <a:lnTo>
                    <a:pt x="3096822" y="793392"/>
                  </a:lnTo>
                  <a:lnTo>
                    <a:pt x="6771512" y="784745"/>
                  </a:lnTo>
                  <a:lnTo>
                    <a:pt x="6771512" y="246898"/>
                  </a:lnTo>
                  <a:lnTo>
                    <a:pt x="3301028" y="246898"/>
                  </a:lnTo>
                  <a:lnTo>
                    <a:pt x="0" y="242651"/>
                  </a:lnTo>
                  <a:close/>
                </a:path>
                <a:path w="6771640" h="4184015">
                  <a:moveTo>
                    <a:pt x="6771512" y="241160"/>
                  </a:moveTo>
                  <a:lnTo>
                    <a:pt x="3301028" y="246898"/>
                  </a:lnTo>
                  <a:lnTo>
                    <a:pt x="6771512" y="246898"/>
                  </a:lnTo>
                  <a:lnTo>
                    <a:pt x="6771512" y="241160"/>
                  </a:lnTo>
                  <a:close/>
                </a:path>
                <a:path w="6771640" h="4184015">
                  <a:moveTo>
                    <a:pt x="0" y="811441"/>
                  </a:moveTo>
                  <a:lnTo>
                    <a:pt x="0" y="1356286"/>
                  </a:lnTo>
                  <a:lnTo>
                    <a:pt x="3096822" y="1362175"/>
                  </a:lnTo>
                  <a:lnTo>
                    <a:pt x="6771512" y="1353540"/>
                  </a:lnTo>
                  <a:lnTo>
                    <a:pt x="6771512" y="815684"/>
                  </a:lnTo>
                  <a:lnTo>
                    <a:pt x="2943920" y="815684"/>
                  </a:lnTo>
                  <a:lnTo>
                    <a:pt x="0" y="811441"/>
                  </a:lnTo>
                  <a:close/>
                </a:path>
                <a:path w="6771640" h="4184015">
                  <a:moveTo>
                    <a:pt x="6771512" y="809955"/>
                  </a:moveTo>
                  <a:lnTo>
                    <a:pt x="2943920" y="815684"/>
                  </a:lnTo>
                  <a:lnTo>
                    <a:pt x="6771512" y="815684"/>
                  </a:lnTo>
                  <a:lnTo>
                    <a:pt x="6771512" y="809955"/>
                  </a:lnTo>
                  <a:close/>
                </a:path>
                <a:path w="6771640" h="4184015">
                  <a:moveTo>
                    <a:pt x="0" y="1380228"/>
                  </a:moveTo>
                  <a:lnTo>
                    <a:pt x="0" y="1925074"/>
                  </a:lnTo>
                  <a:lnTo>
                    <a:pt x="3096822" y="1930969"/>
                  </a:lnTo>
                  <a:lnTo>
                    <a:pt x="6771512" y="1922322"/>
                  </a:lnTo>
                  <a:lnTo>
                    <a:pt x="6771512" y="1384475"/>
                  </a:lnTo>
                  <a:lnTo>
                    <a:pt x="3301028" y="1384475"/>
                  </a:lnTo>
                  <a:lnTo>
                    <a:pt x="0" y="1380228"/>
                  </a:lnTo>
                  <a:close/>
                </a:path>
                <a:path w="6771640" h="4184015">
                  <a:moveTo>
                    <a:pt x="6771512" y="1378737"/>
                  </a:moveTo>
                  <a:lnTo>
                    <a:pt x="3301028" y="1384475"/>
                  </a:lnTo>
                  <a:lnTo>
                    <a:pt x="6771512" y="1384475"/>
                  </a:lnTo>
                  <a:lnTo>
                    <a:pt x="6771512" y="1378737"/>
                  </a:lnTo>
                  <a:close/>
                </a:path>
                <a:path w="6771640" h="4184015">
                  <a:moveTo>
                    <a:pt x="0" y="1949419"/>
                  </a:moveTo>
                  <a:lnTo>
                    <a:pt x="0" y="2493868"/>
                  </a:lnTo>
                  <a:lnTo>
                    <a:pt x="3096822" y="2499752"/>
                  </a:lnTo>
                  <a:lnTo>
                    <a:pt x="6771512" y="2491117"/>
                  </a:lnTo>
                  <a:lnTo>
                    <a:pt x="6771512" y="1953283"/>
                  </a:lnTo>
                  <a:lnTo>
                    <a:pt x="3198874" y="1953283"/>
                  </a:lnTo>
                  <a:lnTo>
                    <a:pt x="0" y="1949419"/>
                  </a:lnTo>
                  <a:close/>
                </a:path>
                <a:path w="6771640" h="4184015">
                  <a:moveTo>
                    <a:pt x="6771512" y="1948243"/>
                  </a:moveTo>
                  <a:lnTo>
                    <a:pt x="3198874" y="1953283"/>
                  </a:lnTo>
                  <a:lnTo>
                    <a:pt x="6771512" y="1953283"/>
                  </a:lnTo>
                  <a:lnTo>
                    <a:pt x="6771512" y="1948243"/>
                  </a:lnTo>
                  <a:close/>
                </a:path>
                <a:path w="6771640" h="4184015">
                  <a:moveTo>
                    <a:pt x="0" y="2518471"/>
                  </a:moveTo>
                  <a:lnTo>
                    <a:pt x="0" y="3062651"/>
                  </a:lnTo>
                  <a:lnTo>
                    <a:pt x="3096822" y="3068547"/>
                  </a:lnTo>
                  <a:lnTo>
                    <a:pt x="6771512" y="3059899"/>
                  </a:lnTo>
                  <a:lnTo>
                    <a:pt x="6771512" y="2522079"/>
                  </a:lnTo>
                  <a:lnTo>
                    <a:pt x="3096822" y="2522079"/>
                  </a:lnTo>
                  <a:lnTo>
                    <a:pt x="0" y="2518471"/>
                  </a:lnTo>
                  <a:close/>
                </a:path>
                <a:path w="6771640" h="4184015">
                  <a:moveTo>
                    <a:pt x="6771512" y="2517038"/>
                  </a:moveTo>
                  <a:lnTo>
                    <a:pt x="3096822" y="2522079"/>
                  </a:lnTo>
                  <a:lnTo>
                    <a:pt x="6771512" y="2522079"/>
                  </a:lnTo>
                  <a:lnTo>
                    <a:pt x="6771512" y="2517038"/>
                  </a:lnTo>
                  <a:close/>
                </a:path>
                <a:path w="6771640" h="4184015">
                  <a:moveTo>
                    <a:pt x="0" y="3087312"/>
                  </a:moveTo>
                  <a:lnTo>
                    <a:pt x="0" y="3631702"/>
                  </a:lnTo>
                  <a:lnTo>
                    <a:pt x="2422042" y="3637330"/>
                  </a:lnTo>
                  <a:lnTo>
                    <a:pt x="2422085" y="3634402"/>
                  </a:lnTo>
                  <a:lnTo>
                    <a:pt x="2435003" y="3616797"/>
                  </a:lnTo>
                  <a:lnTo>
                    <a:pt x="2447962" y="3598457"/>
                  </a:lnTo>
                  <a:lnTo>
                    <a:pt x="2460922" y="3579576"/>
                  </a:lnTo>
                  <a:lnTo>
                    <a:pt x="2473883" y="3560292"/>
                  </a:lnTo>
                  <a:lnTo>
                    <a:pt x="6771512" y="3560292"/>
                  </a:lnTo>
                  <a:lnTo>
                    <a:pt x="6771512" y="3091571"/>
                  </a:lnTo>
                  <a:lnTo>
                    <a:pt x="3301028" y="3091571"/>
                  </a:lnTo>
                  <a:lnTo>
                    <a:pt x="0" y="3087312"/>
                  </a:lnTo>
                  <a:close/>
                </a:path>
                <a:path w="6771640" h="4184015">
                  <a:moveTo>
                    <a:pt x="6771512" y="3560292"/>
                  </a:moveTo>
                  <a:lnTo>
                    <a:pt x="2473883" y="3560292"/>
                  </a:lnTo>
                  <a:lnTo>
                    <a:pt x="2512221" y="3576485"/>
                  </a:lnTo>
                  <a:lnTo>
                    <a:pt x="2550561" y="3594768"/>
                  </a:lnTo>
                  <a:lnTo>
                    <a:pt x="2588903" y="3615072"/>
                  </a:lnTo>
                  <a:lnTo>
                    <a:pt x="2627248" y="3637330"/>
                  </a:lnTo>
                  <a:lnTo>
                    <a:pt x="3147796" y="3637330"/>
                  </a:lnTo>
                  <a:lnTo>
                    <a:pt x="4763452" y="3634460"/>
                  </a:lnTo>
                  <a:lnTo>
                    <a:pt x="4783994" y="3619002"/>
                  </a:lnTo>
                  <a:lnTo>
                    <a:pt x="4803052" y="3607457"/>
                  </a:lnTo>
                  <a:lnTo>
                    <a:pt x="4819950" y="3600231"/>
                  </a:lnTo>
                  <a:lnTo>
                    <a:pt x="4834013" y="3597732"/>
                  </a:lnTo>
                  <a:lnTo>
                    <a:pt x="6771512" y="3597732"/>
                  </a:lnTo>
                  <a:lnTo>
                    <a:pt x="6771512" y="3560292"/>
                  </a:lnTo>
                  <a:close/>
                </a:path>
                <a:path w="6771640" h="4184015">
                  <a:moveTo>
                    <a:pt x="6771512" y="3597732"/>
                  </a:moveTo>
                  <a:lnTo>
                    <a:pt x="4836896" y="3597732"/>
                  </a:lnTo>
                  <a:lnTo>
                    <a:pt x="4852805" y="3601851"/>
                  </a:lnTo>
                  <a:lnTo>
                    <a:pt x="4873977" y="3609614"/>
                  </a:lnTo>
                  <a:lnTo>
                    <a:pt x="4899468" y="3620618"/>
                  </a:lnTo>
                  <a:lnTo>
                    <a:pt x="4928336" y="3634460"/>
                  </a:lnTo>
                  <a:lnTo>
                    <a:pt x="6771512" y="3628694"/>
                  </a:lnTo>
                  <a:lnTo>
                    <a:pt x="6771512" y="3597732"/>
                  </a:lnTo>
                  <a:close/>
                </a:path>
                <a:path w="6771640" h="4184015">
                  <a:moveTo>
                    <a:pt x="6771512" y="3085820"/>
                  </a:moveTo>
                  <a:lnTo>
                    <a:pt x="3301028" y="3091571"/>
                  </a:lnTo>
                  <a:lnTo>
                    <a:pt x="6771512" y="3091571"/>
                  </a:lnTo>
                  <a:lnTo>
                    <a:pt x="6771512" y="3085820"/>
                  </a:lnTo>
                  <a:close/>
                </a:path>
                <a:path w="6771640" h="4184015">
                  <a:moveTo>
                    <a:pt x="6489854" y="3864851"/>
                  </a:moveTo>
                  <a:lnTo>
                    <a:pt x="6077444" y="3864851"/>
                  </a:lnTo>
                  <a:lnTo>
                    <a:pt x="6091508" y="3868304"/>
                  </a:lnTo>
                  <a:lnTo>
                    <a:pt x="6108406" y="3877359"/>
                  </a:lnTo>
                  <a:lnTo>
                    <a:pt x="6127463" y="3890059"/>
                  </a:lnTo>
                  <a:lnTo>
                    <a:pt x="6157140" y="3910881"/>
                  </a:lnTo>
                  <a:lnTo>
                    <a:pt x="6167086" y="3917045"/>
                  </a:lnTo>
                  <a:lnTo>
                    <a:pt x="6177572" y="3922669"/>
                  </a:lnTo>
                  <a:lnTo>
                    <a:pt x="6188328" y="3927487"/>
                  </a:lnTo>
                  <a:lnTo>
                    <a:pt x="6200866" y="3933381"/>
                  </a:lnTo>
                  <a:lnTo>
                    <a:pt x="6213611" y="3937927"/>
                  </a:lnTo>
                  <a:lnTo>
                    <a:pt x="6226494" y="3940853"/>
                  </a:lnTo>
                  <a:lnTo>
                    <a:pt x="6239446" y="3941889"/>
                  </a:lnTo>
                  <a:lnTo>
                    <a:pt x="6250965" y="3941889"/>
                  </a:lnTo>
                  <a:lnTo>
                    <a:pt x="6253847" y="3947655"/>
                  </a:lnTo>
                  <a:lnTo>
                    <a:pt x="6270396" y="3947655"/>
                  </a:lnTo>
                  <a:lnTo>
                    <a:pt x="6284820" y="3946529"/>
                  </a:lnTo>
                  <a:lnTo>
                    <a:pt x="6302077" y="3942972"/>
                  </a:lnTo>
                  <a:lnTo>
                    <a:pt x="6322032" y="3936714"/>
                  </a:lnTo>
                  <a:lnTo>
                    <a:pt x="6344551" y="3927487"/>
                  </a:lnTo>
                  <a:lnTo>
                    <a:pt x="6384083" y="3912194"/>
                  </a:lnTo>
                  <a:lnTo>
                    <a:pt x="6428053" y="3893298"/>
                  </a:lnTo>
                  <a:lnTo>
                    <a:pt x="6475406" y="3871676"/>
                  </a:lnTo>
                  <a:lnTo>
                    <a:pt x="6489854" y="3864851"/>
                  </a:lnTo>
                  <a:close/>
                </a:path>
                <a:path w="6771640" h="4184015">
                  <a:moveTo>
                    <a:pt x="6771512" y="3654615"/>
                  </a:moveTo>
                  <a:lnTo>
                    <a:pt x="4976570" y="3657498"/>
                  </a:lnTo>
                  <a:lnTo>
                    <a:pt x="5030453" y="3685327"/>
                  </a:lnTo>
                  <a:lnTo>
                    <a:pt x="5179346" y="3763888"/>
                  </a:lnTo>
                  <a:lnTo>
                    <a:pt x="5212789" y="3782236"/>
                  </a:lnTo>
                  <a:lnTo>
                    <a:pt x="5232171" y="3793566"/>
                  </a:lnTo>
                  <a:lnTo>
                    <a:pt x="5256512" y="3818142"/>
                  </a:lnTo>
                  <a:lnTo>
                    <a:pt x="5284275" y="3856888"/>
                  </a:lnTo>
                  <a:lnTo>
                    <a:pt x="5314493" y="3898186"/>
                  </a:lnTo>
                  <a:lnTo>
                    <a:pt x="5346819" y="3931259"/>
                  </a:lnTo>
                  <a:lnTo>
                    <a:pt x="5380494" y="3944772"/>
                  </a:lnTo>
                  <a:lnTo>
                    <a:pt x="5386247" y="3944772"/>
                  </a:lnTo>
                  <a:lnTo>
                    <a:pt x="5417401" y="3926038"/>
                  </a:lnTo>
                  <a:lnTo>
                    <a:pt x="5444300" y="3889420"/>
                  </a:lnTo>
                  <a:lnTo>
                    <a:pt x="5469173" y="3851319"/>
                  </a:lnTo>
                  <a:lnTo>
                    <a:pt x="5494248" y="3828135"/>
                  </a:lnTo>
                  <a:lnTo>
                    <a:pt x="5528582" y="3814676"/>
                  </a:lnTo>
                  <a:lnTo>
                    <a:pt x="5566965" y="3804729"/>
                  </a:lnTo>
                  <a:lnTo>
                    <a:pt x="5608048" y="3798563"/>
                  </a:lnTo>
                  <a:lnTo>
                    <a:pt x="5650483" y="3796449"/>
                  </a:lnTo>
                  <a:lnTo>
                    <a:pt x="6633103" y="3796449"/>
                  </a:lnTo>
                  <a:lnTo>
                    <a:pt x="6677559" y="3775469"/>
                  </a:lnTo>
                  <a:lnTo>
                    <a:pt x="6726008" y="3753373"/>
                  </a:lnTo>
                  <a:lnTo>
                    <a:pt x="6771512" y="3733812"/>
                  </a:lnTo>
                  <a:lnTo>
                    <a:pt x="6771512" y="3654615"/>
                  </a:lnTo>
                  <a:close/>
                </a:path>
                <a:path w="6771640" h="4184015">
                  <a:moveTo>
                    <a:pt x="6633103" y="3796449"/>
                  </a:moveTo>
                  <a:lnTo>
                    <a:pt x="5806731" y="3796449"/>
                  </a:lnTo>
                  <a:lnTo>
                    <a:pt x="5815235" y="3815733"/>
                  </a:lnTo>
                  <a:lnTo>
                    <a:pt x="5822929" y="3830291"/>
                  </a:lnTo>
                  <a:lnTo>
                    <a:pt x="5829000" y="3839986"/>
                  </a:lnTo>
                  <a:lnTo>
                    <a:pt x="5832639" y="3844683"/>
                  </a:lnTo>
                  <a:lnTo>
                    <a:pt x="5839067" y="3849007"/>
                  </a:lnTo>
                  <a:lnTo>
                    <a:pt x="5845155" y="3853330"/>
                  </a:lnTo>
                  <a:lnTo>
                    <a:pt x="5850567" y="3857651"/>
                  </a:lnTo>
                  <a:lnTo>
                    <a:pt x="5854966" y="3861968"/>
                  </a:lnTo>
                  <a:lnTo>
                    <a:pt x="5867882" y="3869528"/>
                  </a:lnTo>
                  <a:lnTo>
                    <a:pt x="5880526" y="3874930"/>
                  </a:lnTo>
                  <a:lnTo>
                    <a:pt x="5892630" y="3878172"/>
                  </a:lnTo>
                  <a:lnTo>
                    <a:pt x="5903924" y="3879253"/>
                  </a:lnTo>
                  <a:lnTo>
                    <a:pt x="5918134" y="3878262"/>
                  </a:lnTo>
                  <a:lnTo>
                    <a:pt x="5931734" y="3875650"/>
                  </a:lnTo>
                  <a:lnTo>
                    <a:pt x="5944930" y="3871961"/>
                  </a:lnTo>
                  <a:lnTo>
                    <a:pt x="5957925" y="3867734"/>
                  </a:lnTo>
                  <a:lnTo>
                    <a:pt x="5970470" y="3863501"/>
                  </a:lnTo>
                  <a:lnTo>
                    <a:pt x="5983217" y="3859812"/>
                  </a:lnTo>
                  <a:lnTo>
                    <a:pt x="5996097" y="3857204"/>
                  </a:lnTo>
                  <a:lnTo>
                    <a:pt x="6009042" y="3856215"/>
                  </a:lnTo>
                  <a:lnTo>
                    <a:pt x="6508134" y="3856215"/>
                  </a:lnTo>
                  <a:lnTo>
                    <a:pt x="6633103" y="3796449"/>
                  </a:lnTo>
                  <a:close/>
                </a:path>
                <a:path w="6771640" h="4184015">
                  <a:moveTo>
                    <a:pt x="6508134" y="3856215"/>
                  </a:moveTo>
                  <a:lnTo>
                    <a:pt x="6009042" y="3856215"/>
                  </a:lnTo>
                  <a:lnTo>
                    <a:pt x="6021137" y="3856888"/>
                  </a:lnTo>
                  <a:lnTo>
                    <a:pt x="6032894" y="3859450"/>
                  </a:lnTo>
                  <a:lnTo>
                    <a:pt x="6044788" y="3864712"/>
                  </a:lnTo>
                  <a:lnTo>
                    <a:pt x="6057290" y="3873487"/>
                  </a:lnTo>
                  <a:lnTo>
                    <a:pt x="6063043" y="3867734"/>
                  </a:lnTo>
                  <a:lnTo>
                    <a:pt x="6068808" y="3864851"/>
                  </a:lnTo>
                  <a:lnTo>
                    <a:pt x="6489854" y="3864851"/>
                  </a:lnTo>
                  <a:lnTo>
                    <a:pt x="6508134" y="3856215"/>
                  </a:lnTo>
                  <a:close/>
                </a:path>
                <a:path w="6771640" h="4184015">
                  <a:moveTo>
                    <a:pt x="5806731" y="3796449"/>
                  </a:moveTo>
                  <a:lnTo>
                    <a:pt x="5650483" y="3796449"/>
                  </a:lnTo>
                  <a:lnTo>
                    <a:pt x="5688204" y="3798025"/>
                  </a:lnTo>
                  <a:lnTo>
                    <a:pt x="5724375" y="3802572"/>
                  </a:lnTo>
                  <a:lnTo>
                    <a:pt x="5758522" y="3809816"/>
                  </a:lnTo>
                  <a:lnTo>
                    <a:pt x="5790171" y="3819486"/>
                  </a:lnTo>
                  <a:lnTo>
                    <a:pt x="5806731" y="3796449"/>
                  </a:lnTo>
                  <a:close/>
                </a:path>
                <a:path w="6771640" h="4184015">
                  <a:moveTo>
                    <a:pt x="4686768" y="3714381"/>
                  </a:moveTo>
                  <a:lnTo>
                    <a:pt x="3901630" y="3714381"/>
                  </a:lnTo>
                  <a:lnTo>
                    <a:pt x="3931825" y="3741373"/>
                  </a:lnTo>
                  <a:lnTo>
                    <a:pt x="3964048" y="3777723"/>
                  </a:lnTo>
                  <a:lnTo>
                    <a:pt x="3997769" y="3818507"/>
                  </a:lnTo>
                  <a:lnTo>
                    <a:pt x="4032460" y="3858799"/>
                  </a:lnTo>
                  <a:lnTo>
                    <a:pt x="4067592" y="3893676"/>
                  </a:lnTo>
                  <a:lnTo>
                    <a:pt x="4102636" y="3918214"/>
                  </a:lnTo>
                  <a:lnTo>
                    <a:pt x="4137062" y="3927487"/>
                  </a:lnTo>
                  <a:lnTo>
                    <a:pt x="4145208" y="3926947"/>
                  </a:lnTo>
                  <a:lnTo>
                    <a:pt x="4152545" y="3925327"/>
                  </a:lnTo>
                  <a:lnTo>
                    <a:pt x="4159342" y="3922628"/>
                  </a:lnTo>
                  <a:lnTo>
                    <a:pt x="4165866" y="3918851"/>
                  </a:lnTo>
                  <a:lnTo>
                    <a:pt x="4195646" y="3906343"/>
                  </a:lnTo>
                  <a:lnTo>
                    <a:pt x="4237437" y="3893496"/>
                  </a:lnTo>
                  <a:lnTo>
                    <a:pt x="4288318" y="3880613"/>
                  </a:lnTo>
                  <a:lnTo>
                    <a:pt x="4345367" y="3867996"/>
                  </a:lnTo>
                  <a:lnTo>
                    <a:pt x="4405664" y="3855948"/>
                  </a:lnTo>
                  <a:lnTo>
                    <a:pt x="4466286" y="3844771"/>
                  </a:lnTo>
                  <a:lnTo>
                    <a:pt x="4576822" y="3826238"/>
                  </a:lnTo>
                  <a:lnTo>
                    <a:pt x="4620894" y="3819486"/>
                  </a:lnTo>
                  <a:lnTo>
                    <a:pt x="4628289" y="3794121"/>
                  </a:lnTo>
                  <a:lnTo>
                    <a:pt x="4654648" y="3753702"/>
                  </a:lnTo>
                  <a:lnTo>
                    <a:pt x="4686768" y="3714381"/>
                  </a:lnTo>
                  <a:close/>
                </a:path>
                <a:path w="6771640" h="4184015">
                  <a:moveTo>
                    <a:pt x="4737531" y="3660381"/>
                  </a:moveTo>
                  <a:lnTo>
                    <a:pt x="2666847" y="3660381"/>
                  </a:lnTo>
                  <a:lnTo>
                    <a:pt x="2752371" y="3711237"/>
                  </a:lnTo>
                  <a:lnTo>
                    <a:pt x="2795296" y="3735548"/>
                  </a:lnTo>
                  <a:lnTo>
                    <a:pt x="2838417" y="3758134"/>
                  </a:lnTo>
                  <a:lnTo>
                    <a:pt x="2881799" y="3778262"/>
                  </a:lnTo>
                  <a:lnTo>
                    <a:pt x="2925506" y="3795195"/>
                  </a:lnTo>
                  <a:lnTo>
                    <a:pt x="2969606" y="3808201"/>
                  </a:lnTo>
                  <a:lnTo>
                    <a:pt x="3014161" y="3816542"/>
                  </a:lnTo>
                  <a:lnTo>
                    <a:pt x="3059239" y="3819486"/>
                  </a:lnTo>
                  <a:lnTo>
                    <a:pt x="3076956" y="3818948"/>
                  </a:lnTo>
                  <a:lnTo>
                    <a:pt x="3095147" y="3817331"/>
                  </a:lnTo>
                  <a:lnTo>
                    <a:pt x="3113201" y="3814632"/>
                  </a:lnTo>
                  <a:lnTo>
                    <a:pt x="3486187" y="3733812"/>
                  </a:lnTo>
                  <a:lnTo>
                    <a:pt x="3515633" y="3728032"/>
                  </a:lnTo>
                  <a:lnTo>
                    <a:pt x="3547843" y="3723735"/>
                  </a:lnTo>
                  <a:lnTo>
                    <a:pt x="3581267" y="3721057"/>
                  </a:lnTo>
                  <a:lnTo>
                    <a:pt x="3614356" y="3720134"/>
                  </a:lnTo>
                  <a:lnTo>
                    <a:pt x="3879076" y="3720134"/>
                  </a:lnTo>
                  <a:lnTo>
                    <a:pt x="3901630" y="3714381"/>
                  </a:lnTo>
                  <a:lnTo>
                    <a:pt x="4686768" y="3714381"/>
                  </a:lnTo>
                  <a:lnTo>
                    <a:pt x="4693289" y="3706399"/>
                  </a:lnTo>
                  <a:lnTo>
                    <a:pt x="4737531" y="3660381"/>
                  </a:lnTo>
                  <a:close/>
                </a:path>
                <a:path w="6771640" h="4184015">
                  <a:moveTo>
                    <a:pt x="3879076" y="3720134"/>
                  </a:moveTo>
                  <a:lnTo>
                    <a:pt x="3614356" y="3720134"/>
                  </a:lnTo>
                  <a:lnTo>
                    <a:pt x="3657428" y="3722316"/>
                  </a:lnTo>
                  <a:lnTo>
                    <a:pt x="3694359" y="3729493"/>
                  </a:lnTo>
                  <a:lnTo>
                    <a:pt x="3721166" y="3742610"/>
                  </a:lnTo>
                  <a:lnTo>
                    <a:pt x="3733863" y="3762616"/>
                  </a:lnTo>
                  <a:lnTo>
                    <a:pt x="3774859" y="3749709"/>
                  </a:lnTo>
                  <a:lnTo>
                    <a:pt x="3816665" y="3737141"/>
                  </a:lnTo>
                  <a:lnTo>
                    <a:pt x="3859012" y="3725252"/>
                  </a:lnTo>
                  <a:lnTo>
                    <a:pt x="3879076" y="3720134"/>
                  </a:lnTo>
                  <a:close/>
                </a:path>
                <a:path w="6771640" h="4184015">
                  <a:moveTo>
                    <a:pt x="2339962" y="3660381"/>
                  </a:moveTo>
                  <a:lnTo>
                    <a:pt x="2240597" y="3660381"/>
                  </a:lnTo>
                  <a:lnTo>
                    <a:pt x="2253102" y="3662040"/>
                  </a:lnTo>
                  <a:lnTo>
                    <a:pt x="2265535" y="3662892"/>
                  </a:lnTo>
                  <a:lnTo>
                    <a:pt x="2277560" y="3663206"/>
                  </a:lnTo>
                  <a:lnTo>
                    <a:pt x="2288844" y="3663251"/>
                  </a:lnTo>
                  <a:lnTo>
                    <a:pt x="2301694" y="3663206"/>
                  </a:lnTo>
                  <a:lnTo>
                    <a:pt x="2314408" y="3662892"/>
                  </a:lnTo>
                  <a:lnTo>
                    <a:pt x="2327119" y="3662040"/>
                  </a:lnTo>
                  <a:lnTo>
                    <a:pt x="2339962" y="3660381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14134"/>
              <a:ext cx="6774180" cy="2877820"/>
            </a:xfrm>
            <a:custGeom>
              <a:avLst/>
              <a:gdLst/>
              <a:ahLst/>
              <a:cxnLst/>
              <a:rect l="l" t="t" r="r" b="b"/>
              <a:pathLst>
                <a:path w="6774180" h="2877820">
                  <a:moveTo>
                    <a:pt x="6773659" y="2843530"/>
                  </a:moveTo>
                  <a:lnTo>
                    <a:pt x="6292710" y="2843530"/>
                  </a:lnTo>
                  <a:lnTo>
                    <a:pt x="6292710" y="2848610"/>
                  </a:lnTo>
                  <a:lnTo>
                    <a:pt x="46774" y="2848610"/>
                  </a:lnTo>
                  <a:lnTo>
                    <a:pt x="46774" y="2843530"/>
                  </a:lnTo>
                  <a:lnTo>
                    <a:pt x="0" y="2843530"/>
                  </a:lnTo>
                  <a:lnTo>
                    <a:pt x="0" y="2848610"/>
                  </a:lnTo>
                  <a:lnTo>
                    <a:pt x="0" y="2871470"/>
                  </a:lnTo>
                  <a:lnTo>
                    <a:pt x="41021" y="2871470"/>
                  </a:lnTo>
                  <a:lnTo>
                    <a:pt x="41021" y="2877820"/>
                  </a:lnTo>
                  <a:lnTo>
                    <a:pt x="6298463" y="2877820"/>
                  </a:lnTo>
                  <a:lnTo>
                    <a:pt x="6298463" y="2871470"/>
                  </a:lnTo>
                  <a:lnTo>
                    <a:pt x="6773659" y="2871470"/>
                  </a:lnTo>
                  <a:lnTo>
                    <a:pt x="6773659" y="2848610"/>
                  </a:lnTo>
                  <a:lnTo>
                    <a:pt x="6773659" y="2843530"/>
                  </a:lnTo>
                  <a:close/>
                </a:path>
                <a:path w="6774180" h="2877820">
                  <a:moveTo>
                    <a:pt x="6773659" y="2274570"/>
                  </a:moveTo>
                  <a:lnTo>
                    <a:pt x="6292710" y="2274570"/>
                  </a:lnTo>
                  <a:lnTo>
                    <a:pt x="6292710" y="2279650"/>
                  </a:lnTo>
                  <a:lnTo>
                    <a:pt x="46774" y="2279650"/>
                  </a:lnTo>
                  <a:lnTo>
                    <a:pt x="46774" y="2274570"/>
                  </a:lnTo>
                  <a:lnTo>
                    <a:pt x="0" y="2274570"/>
                  </a:lnTo>
                  <a:lnTo>
                    <a:pt x="0" y="2279650"/>
                  </a:lnTo>
                  <a:lnTo>
                    <a:pt x="0" y="2302510"/>
                  </a:lnTo>
                  <a:lnTo>
                    <a:pt x="41021" y="2302510"/>
                  </a:lnTo>
                  <a:lnTo>
                    <a:pt x="41021" y="2307590"/>
                  </a:lnTo>
                  <a:lnTo>
                    <a:pt x="6298463" y="2307590"/>
                  </a:lnTo>
                  <a:lnTo>
                    <a:pt x="6298463" y="2302510"/>
                  </a:lnTo>
                  <a:lnTo>
                    <a:pt x="6773659" y="2302510"/>
                  </a:lnTo>
                  <a:lnTo>
                    <a:pt x="6773659" y="2279650"/>
                  </a:lnTo>
                  <a:lnTo>
                    <a:pt x="6773659" y="2274570"/>
                  </a:lnTo>
                  <a:close/>
                </a:path>
                <a:path w="6774180" h="2877820">
                  <a:moveTo>
                    <a:pt x="6773659" y="1705610"/>
                  </a:moveTo>
                  <a:lnTo>
                    <a:pt x="6292710" y="1705610"/>
                  </a:lnTo>
                  <a:lnTo>
                    <a:pt x="6292710" y="1710690"/>
                  </a:lnTo>
                  <a:lnTo>
                    <a:pt x="46774" y="1710690"/>
                  </a:lnTo>
                  <a:lnTo>
                    <a:pt x="46774" y="1705610"/>
                  </a:lnTo>
                  <a:lnTo>
                    <a:pt x="0" y="1705610"/>
                  </a:lnTo>
                  <a:lnTo>
                    <a:pt x="0" y="1710690"/>
                  </a:lnTo>
                  <a:lnTo>
                    <a:pt x="0" y="1733550"/>
                  </a:lnTo>
                  <a:lnTo>
                    <a:pt x="41021" y="1733550"/>
                  </a:lnTo>
                  <a:lnTo>
                    <a:pt x="41021" y="1739900"/>
                  </a:lnTo>
                  <a:lnTo>
                    <a:pt x="6298463" y="1739900"/>
                  </a:lnTo>
                  <a:lnTo>
                    <a:pt x="6298463" y="1733550"/>
                  </a:lnTo>
                  <a:lnTo>
                    <a:pt x="6773659" y="1733550"/>
                  </a:lnTo>
                  <a:lnTo>
                    <a:pt x="6773659" y="1710690"/>
                  </a:lnTo>
                  <a:lnTo>
                    <a:pt x="6773659" y="1705610"/>
                  </a:lnTo>
                  <a:close/>
                </a:path>
                <a:path w="6774180" h="2877820">
                  <a:moveTo>
                    <a:pt x="6773659" y="1136650"/>
                  </a:moveTo>
                  <a:lnTo>
                    <a:pt x="6292710" y="1136650"/>
                  </a:lnTo>
                  <a:lnTo>
                    <a:pt x="6292710" y="1141730"/>
                  </a:lnTo>
                  <a:lnTo>
                    <a:pt x="46774" y="1141730"/>
                  </a:lnTo>
                  <a:lnTo>
                    <a:pt x="46774" y="1136650"/>
                  </a:lnTo>
                  <a:lnTo>
                    <a:pt x="0" y="1136650"/>
                  </a:lnTo>
                  <a:lnTo>
                    <a:pt x="0" y="1141730"/>
                  </a:lnTo>
                  <a:lnTo>
                    <a:pt x="0" y="1164590"/>
                  </a:lnTo>
                  <a:lnTo>
                    <a:pt x="41021" y="1164590"/>
                  </a:lnTo>
                  <a:lnTo>
                    <a:pt x="41021" y="1170940"/>
                  </a:lnTo>
                  <a:lnTo>
                    <a:pt x="6298463" y="1170940"/>
                  </a:lnTo>
                  <a:lnTo>
                    <a:pt x="6298463" y="1164590"/>
                  </a:lnTo>
                  <a:lnTo>
                    <a:pt x="6773659" y="1164590"/>
                  </a:lnTo>
                  <a:lnTo>
                    <a:pt x="6773659" y="1141730"/>
                  </a:lnTo>
                  <a:lnTo>
                    <a:pt x="6773659" y="1136650"/>
                  </a:lnTo>
                  <a:close/>
                </a:path>
                <a:path w="6774180" h="2877820">
                  <a:moveTo>
                    <a:pt x="6773659" y="567690"/>
                  </a:moveTo>
                  <a:lnTo>
                    <a:pt x="6292710" y="567690"/>
                  </a:lnTo>
                  <a:lnTo>
                    <a:pt x="6292710" y="574040"/>
                  </a:lnTo>
                  <a:lnTo>
                    <a:pt x="46774" y="574040"/>
                  </a:lnTo>
                  <a:lnTo>
                    <a:pt x="46774" y="567690"/>
                  </a:lnTo>
                  <a:lnTo>
                    <a:pt x="0" y="567690"/>
                  </a:lnTo>
                  <a:lnTo>
                    <a:pt x="0" y="574040"/>
                  </a:lnTo>
                  <a:lnTo>
                    <a:pt x="0" y="596900"/>
                  </a:lnTo>
                  <a:lnTo>
                    <a:pt x="41021" y="596900"/>
                  </a:lnTo>
                  <a:lnTo>
                    <a:pt x="41021" y="601980"/>
                  </a:lnTo>
                  <a:lnTo>
                    <a:pt x="6298463" y="601980"/>
                  </a:lnTo>
                  <a:lnTo>
                    <a:pt x="6298463" y="596900"/>
                  </a:lnTo>
                  <a:lnTo>
                    <a:pt x="6773659" y="596900"/>
                  </a:lnTo>
                  <a:lnTo>
                    <a:pt x="6773659" y="574040"/>
                  </a:lnTo>
                  <a:lnTo>
                    <a:pt x="6773659" y="567690"/>
                  </a:lnTo>
                  <a:close/>
                </a:path>
                <a:path w="6774180" h="2877820">
                  <a:moveTo>
                    <a:pt x="6773659" y="0"/>
                  </a:moveTo>
                  <a:lnTo>
                    <a:pt x="6292710" y="0"/>
                  </a:lnTo>
                  <a:lnTo>
                    <a:pt x="6292710" y="5080"/>
                  </a:lnTo>
                  <a:lnTo>
                    <a:pt x="46774" y="5080"/>
                  </a:lnTo>
                  <a:lnTo>
                    <a:pt x="4677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"/>
                  </a:lnTo>
                  <a:lnTo>
                    <a:pt x="41021" y="27940"/>
                  </a:lnTo>
                  <a:lnTo>
                    <a:pt x="41021" y="33020"/>
                  </a:lnTo>
                  <a:lnTo>
                    <a:pt x="6298463" y="33020"/>
                  </a:lnTo>
                  <a:lnTo>
                    <a:pt x="6298463" y="27940"/>
                  </a:lnTo>
                  <a:lnTo>
                    <a:pt x="6773659" y="27940"/>
                  </a:lnTo>
                  <a:lnTo>
                    <a:pt x="6773659" y="5080"/>
                  </a:lnTo>
                  <a:lnTo>
                    <a:pt x="6773659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4353" y="3631704"/>
              <a:ext cx="2144395" cy="27940"/>
            </a:xfrm>
            <a:custGeom>
              <a:avLst/>
              <a:gdLst/>
              <a:ahLst/>
              <a:cxnLst/>
              <a:rect l="l" t="t" r="r" b="b"/>
              <a:pathLst>
                <a:path w="2144395" h="27939">
                  <a:moveTo>
                    <a:pt x="2144141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10795" y="8890"/>
                  </a:lnTo>
                  <a:lnTo>
                    <a:pt x="10795" y="13970"/>
                  </a:lnTo>
                  <a:lnTo>
                    <a:pt x="13677" y="13970"/>
                  </a:lnTo>
                  <a:lnTo>
                    <a:pt x="13677" y="19050"/>
                  </a:lnTo>
                  <a:lnTo>
                    <a:pt x="25209" y="19050"/>
                  </a:lnTo>
                  <a:lnTo>
                    <a:pt x="25209" y="22860"/>
                  </a:lnTo>
                  <a:lnTo>
                    <a:pt x="33845" y="22860"/>
                  </a:lnTo>
                  <a:lnTo>
                    <a:pt x="33845" y="27940"/>
                  </a:lnTo>
                  <a:lnTo>
                    <a:pt x="2118944" y="27940"/>
                  </a:lnTo>
                  <a:lnTo>
                    <a:pt x="2118944" y="22860"/>
                  </a:lnTo>
                  <a:lnTo>
                    <a:pt x="2124697" y="22860"/>
                  </a:lnTo>
                  <a:lnTo>
                    <a:pt x="2124697" y="19050"/>
                  </a:lnTo>
                  <a:lnTo>
                    <a:pt x="2130463" y="19050"/>
                  </a:lnTo>
                  <a:lnTo>
                    <a:pt x="2130463" y="13970"/>
                  </a:lnTo>
                  <a:lnTo>
                    <a:pt x="2133346" y="13970"/>
                  </a:lnTo>
                  <a:lnTo>
                    <a:pt x="2133346" y="8890"/>
                  </a:lnTo>
                  <a:lnTo>
                    <a:pt x="2138388" y="8890"/>
                  </a:lnTo>
                  <a:lnTo>
                    <a:pt x="2138388" y="5080"/>
                  </a:lnTo>
                  <a:lnTo>
                    <a:pt x="2144141" y="5080"/>
                  </a:lnTo>
                  <a:lnTo>
                    <a:pt x="214414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625354"/>
              <a:ext cx="2425065" cy="34290"/>
            </a:xfrm>
            <a:custGeom>
              <a:avLst/>
              <a:gdLst/>
              <a:ahLst/>
              <a:cxnLst/>
              <a:rect l="l" t="t" r="r" b="b"/>
              <a:pathLst>
                <a:path w="2425065" h="34289">
                  <a:moveTo>
                    <a:pt x="2424912" y="6350"/>
                  </a:moveTo>
                  <a:lnTo>
                    <a:pt x="35255" y="6350"/>
                  </a:lnTo>
                  <a:lnTo>
                    <a:pt x="35255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26619" y="29210"/>
                  </a:lnTo>
                  <a:lnTo>
                    <a:pt x="26619" y="34290"/>
                  </a:lnTo>
                  <a:lnTo>
                    <a:pt x="2365146" y="34290"/>
                  </a:lnTo>
                  <a:lnTo>
                    <a:pt x="2365146" y="29210"/>
                  </a:lnTo>
                  <a:lnTo>
                    <a:pt x="2381707" y="29210"/>
                  </a:lnTo>
                  <a:lnTo>
                    <a:pt x="2381707" y="25400"/>
                  </a:lnTo>
                  <a:lnTo>
                    <a:pt x="2396109" y="25400"/>
                  </a:lnTo>
                  <a:lnTo>
                    <a:pt x="2396109" y="20320"/>
                  </a:lnTo>
                  <a:lnTo>
                    <a:pt x="2410510" y="20320"/>
                  </a:lnTo>
                  <a:lnTo>
                    <a:pt x="2410510" y="15240"/>
                  </a:lnTo>
                  <a:lnTo>
                    <a:pt x="2424912" y="15240"/>
                  </a:lnTo>
                  <a:lnTo>
                    <a:pt x="2424912" y="635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27612" y="3625354"/>
              <a:ext cx="1846580" cy="34290"/>
            </a:xfrm>
            <a:custGeom>
              <a:avLst/>
              <a:gdLst/>
              <a:ahLst/>
              <a:cxnLst/>
              <a:rect l="l" t="t" r="r" b="b"/>
              <a:pathLst>
                <a:path w="1846579" h="34289">
                  <a:moveTo>
                    <a:pt x="1846059" y="0"/>
                  </a:moveTo>
                  <a:lnTo>
                    <a:pt x="1333423" y="0"/>
                  </a:lnTo>
                  <a:lnTo>
                    <a:pt x="1333423" y="6350"/>
                  </a:lnTo>
                  <a:lnTo>
                    <a:pt x="0" y="6350"/>
                  </a:lnTo>
                  <a:lnTo>
                    <a:pt x="0" y="15240"/>
                  </a:lnTo>
                  <a:lnTo>
                    <a:pt x="10807" y="15240"/>
                  </a:lnTo>
                  <a:lnTo>
                    <a:pt x="10807" y="20320"/>
                  </a:lnTo>
                  <a:lnTo>
                    <a:pt x="19443" y="20320"/>
                  </a:lnTo>
                  <a:lnTo>
                    <a:pt x="19443" y="25400"/>
                  </a:lnTo>
                  <a:lnTo>
                    <a:pt x="28079" y="25400"/>
                  </a:lnTo>
                  <a:lnTo>
                    <a:pt x="28079" y="29210"/>
                  </a:lnTo>
                  <a:lnTo>
                    <a:pt x="39598" y="29210"/>
                  </a:lnTo>
                  <a:lnTo>
                    <a:pt x="39598" y="34290"/>
                  </a:lnTo>
                  <a:lnTo>
                    <a:pt x="1342072" y="34290"/>
                  </a:lnTo>
                  <a:lnTo>
                    <a:pt x="1342072" y="29210"/>
                  </a:lnTo>
                  <a:lnTo>
                    <a:pt x="1846059" y="29210"/>
                  </a:lnTo>
                  <a:lnTo>
                    <a:pt x="1846059" y="25400"/>
                  </a:lnTo>
                  <a:lnTo>
                    <a:pt x="1846059" y="20320"/>
                  </a:lnTo>
                  <a:lnTo>
                    <a:pt x="1846059" y="15240"/>
                  </a:lnTo>
                  <a:lnTo>
                    <a:pt x="1846059" y="6350"/>
                  </a:lnTo>
                  <a:lnTo>
                    <a:pt x="1846059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591496" y="-359"/>
            <a:ext cx="3696970" cy="2089150"/>
            <a:chOff x="14591496" y="-359"/>
            <a:chExt cx="3696970" cy="2089150"/>
          </a:xfrm>
        </p:grpSpPr>
        <p:sp>
          <p:nvSpPr>
            <p:cNvPr id="16" name="object 16"/>
            <p:cNvSpPr/>
            <p:nvPr/>
          </p:nvSpPr>
          <p:spPr>
            <a:xfrm>
              <a:off x="14591496" y="0"/>
              <a:ext cx="3696970" cy="2088514"/>
            </a:xfrm>
            <a:custGeom>
              <a:avLst/>
              <a:gdLst/>
              <a:ahLst/>
              <a:cxnLst/>
              <a:rect l="l" t="t" r="r" b="b"/>
              <a:pathLst>
                <a:path w="3696969" h="2088514">
                  <a:moveTo>
                    <a:pt x="3696502" y="1970557"/>
                  </a:moveTo>
                  <a:lnTo>
                    <a:pt x="3568232" y="1970557"/>
                  </a:lnTo>
                  <a:lnTo>
                    <a:pt x="3574709" y="1974164"/>
                  </a:lnTo>
                  <a:lnTo>
                    <a:pt x="3580551" y="1977771"/>
                  </a:lnTo>
                  <a:lnTo>
                    <a:pt x="3625668" y="2024019"/>
                  </a:lnTo>
                  <a:lnTo>
                    <a:pt x="3649639" y="2073516"/>
                  </a:lnTo>
                  <a:lnTo>
                    <a:pt x="3663857" y="2077951"/>
                  </a:lnTo>
                  <a:lnTo>
                    <a:pt x="3696502" y="2088463"/>
                  </a:lnTo>
                  <a:lnTo>
                    <a:pt x="3696502" y="1970557"/>
                  </a:lnTo>
                  <a:close/>
                </a:path>
                <a:path w="3696969" h="2088514">
                  <a:moveTo>
                    <a:pt x="3696502" y="804443"/>
                  </a:moveTo>
                  <a:lnTo>
                    <a:pt x="2006370" y="804443"/>
                  </a:lnTo>
                  <a:lnTo>
                    <a:pt x="2033189" y="807764"/>
                  </a:lnTo>
                  <a:lnTo>
                    <a:pt x="2060615" y="816419"/>
                  </a:lnTo>
                  <a:lnTo>
                    <a:pt x="2072551" y="822919"/>
                  </a:lnTo>
                  <a:lnTo>
                    <a:pt x="2085428" y="829016"/>
                  </a:lnTo>
                  <a:lnTo>
                    <a:pt x="2098852" y="834034"/>
                  </a:lnTo>
                  <a:lnTo>
                    <a:pt x="2112431" y="837298"/>
                  </a:lnTo>
                  <a:lnTo>
                    <a:pt x="2136664" y="844643"/>
                  </a:lnTo>
                  <a:lnTo>
                    <a:pt x="2181368" y="872834"/>
                  </a:lnTo>
                  <a:lnTo>
                    <a:pt x="2206030" y="879779"/>
                  </a:lnTo>
                  <a:lnTo>
                    <a:pt x="2209713" y="879779"/>
                  </a:lnTo>
                  <a:lnTo>
                    <a:pt x="2214666" y="881938"/>
                  </a:lnTo>
                  <a:lnTo>
                    <a:pt x="2221143" y="886968"/>
                  </a:lnTo>
                  <a:lnTo>
                    <a:pt x="2253223" y="918997"/>
                  </a:lnTo>
                  <a:lnTo>
                    <a:pt x="2290136" y="963380"/>
                  </a:lnTo>
                  <a:lnTo>
                    <a:pt x="2324049" y="1005740"/>
                  </a:lnTo>
                  <a:lnTo>
                    <a:pt x="2347127" y="1031697"/>
                  </a:lnTo>
                  <a:lnTo>
                    <a:pt x="2356104" y="1039224"/>
                  </a:lnTo>
                  <a:lnTo>
                    <a:pt x="2364653" y="1046546"/>
                  </a:lnTo>
                  <a:lnTo>
                    <a:pt x="2372916" y="1053464"/>
                  </a:lnTo>
                  <a:lnTo>
                    <a:pt x="2427217" y="1092075"/>
                  </a:lnTo>
                  <a:lnTo>
                    <a:pt x="2471137" y="1116011"/>
                  </a:lnTo>
                  <a:lnTo>
                    <a:pt x="2513277" y="1133590"/>
                  </a:lnTo>
                  <a:lnTo>
                    <a:pt x="2554118" y="1146816"/>
                  </a:lnTo>
                  <a:lnTo>
                    <a:pt x="2643682" y="1171574"/>
                  </a:lnTo>
                  <a:lnTo>
                    <a:pt x="2693662" y="1188831"/>
                  </a:lnTo>
                  <a:lnTo>
                    <a:pt x="2745000" y="1213379"/>
                  </a:lnTo>
                  <a:lnTo>
                    <a:pt x="2798612" y="1249133"/>
                  </a:lnTo>
                  <a:lnTo>
                    <a:pt x="2838706" y="1283857"/>
                  </a:lnTo>
                  <a:lnTo>
                    <a:pt x="2852587" y="1297368"/>
                  </a:lnTo>
                  <a:lnTo>
                    <a:pt x="2894735" y="1313300"/>
                  </a:lnTo>
                  <a:lnTo>
                    <a:pt x="2936788" y="1329766"/>
                  </a:lnTo>
                  <a:lnTo>
                    <a:pt x="2942621" y="1424756"/>
                  </a:lnTo>
                  <a:lnTo>
                    <a:pt x="2945567" y="1472149"/>
                  </a:lnTo>
                  <a:lnTo>
                    <a:pt x="2948566" y="1519421"/>
                  </a:lnTo>
                  <a:lnTo>
                    <a:pt x="2951643" y="1566533"/>
                  </a:lnTo>
                  <a:lnTo>
                    <a:pt x="2954822" y="1613446"/>
                  </a:lnTo>
                  <a:lnTo>
                    <a:pt x="2964982" y="1663128"/>
                  </a:lnTo>
                  <a:lnTo>
                    <a:pt x="2969574" y="1684117"/>
                  </a:lnTo>
                  <a:lnTo>
                    <a:pt x="2958569" y="1691743"/>
                  </a:lnTo>
                  <a:lnTo>
                    <a:pt x="2948230" y="1700181"/>
                  </a:lnTo>
                  <a:lnTo>
                    <a:pt x="2954822" y="1723605"/>
                  </a:lnTo>
                  <a:lnTo>
                    <a:pt x="2957743" y="1726488"/>
                  </a:lnTo>
                  <a:lnTo>
                    <a:pt x="2960664" y="1730082"/>
                  </a:lnTo>
                  <a:lnTo>
                    <a:pt x="3001098" y="1753750"/>
                  </a:lnTo>
                  <a:lnTo>
                    <a:pt x="3047786" y="1771840"/>
                  </a:lnTo>
                  <a:lnTo>
                    <a:pt x="3070088" y="1779527"/>
                  </a:lnTo>
                  <a:lnTo>
                    <a:pt x="3090760" y="1787417"/>
                  </a:lnTo>
                  <a:lnTo>
                    <a:pt x="3108454" y="1795439"/>
                  </a:lnTo>
                  <a:lnTo>
                    <a:pt x="3121827" y="1803527"/>
                  </a:lnTo>
                  <a:lnTo>
                    <a:pt x="3126145" y="1807845"/>
                  </a:lnTo>
                  <a:lnTo>
                    <a:pt x="3128304" y="1810727"/>
                  </a:lnTo>
                  <a:lnTo>
                    <a:pt x="3231301" y="1839518"/>
                  </a:lnTo>
                  <a:lnTo>
                    <a:pt x="3245944" y="1867892"/>
                  </a:lnTo>
                  <a:lnTo>
                    <a:pt x="3261289" y="1895860"/>
                  </a:lnTo>
                  <a:lnTo>
                    <a:pt x="3276753" y="1923559"/>
                  </a:lnTo>
                  <a:lnTo>
                    <a:pt x="3291753" y="1951126"/>
                  </a:lnTo>
                  <a:lnTo>
                    <a:pt x="3328563" y="1986762"/>
                  </a:lnTo>
                  <a:lnTo>
                    <a:pt x="3375319" y="1996478"/>
                  </a:lnTo>
                  <a:lnTo>
                    <a:pt x="3413030" y="1990271"/>
                  </a:lnTo>
                  <a:lnTo>
                    <a:pt x="3446884" y="1977583"/>
                  </a:lnTo>
                  <a:lnTo>
                    <a:pt x="3476260" y="1959223"/>
                  </a:lnTo>
                  <a:lnTo>
                    <a:pt x="3500541" y="1936000"/>
                  </a:lnTo>
                  <a:lnTo>
                    <a:pt x="3696502" y="1936000"/>
                  </a:lnTo>
                  <a:lnTo>
                    <a:pt x="3696502" y="804443"/>
                  </a:lnTo>
                  <a:close/>
                </a:path>
                <a:path w="3696969" h="2088514">
                  <a:moveTo>
                    <a:pt x="3696502" y="1936000"/>
                  </a:moveTo>
                  <a:lnTo>
                    <a:pt x="3500541" y="1936000"/>
                  </a:lnTo>
                  <a:lnTo>
                    <a:pt x="3504180" y="1941797"/>
                  </a:lnTo>
                  <a:lnTo>
                    <a:pt x="3542927" y="1969390"/>
                  </a:lnTo>
                  <a:lnTo>
                    <a:pt x="3555865" y="1971561"/>
                  </a:lnTo>
                  <a:lnTo>
                    <a:pt x="3568232" y="1970557"/>
                  </a:lnTo>
                  <a:lnTo>
                    <a:pt x="3696502" y="1970557"/>
                  </a:lnTo>
                  <a:lnTo>
                    <a:pt x="3696502" y="1936000"/>
                  </a:lnTo>
                  <a:close/>
                </a:path>
                <a:path w="3696969" h="2088514">
                  <a:moveTo>
                    <a:pt x="3696502" y="531465"/>
                  </a:moveTo>
                  <a:lnTo>
                    <a:pt x="1182620" y="531465"/>
                  </a:lnTo>
                  <a:lnTo>
                    <a:pt x="1215272" y="532238"/>
                  </a:lnTo>
                  <a:lnTo>
                    <a:pt x="1238260" y="533816"/>
                  </a:lnTo>
                  <a:lnTo>
                    <a:pt x="1250609" y="535622"/>
                  </a:lnTo>
                  <a:lnTo>
                    <a:pt x="1276406" y="543947"/>
                  </a:lnTo>
                  <a:lnTo>
                    <a:pt x="1302012" y="552538"/>
                  </a:lnTo>
                  <a:lnTo>
                    <a:pt x="1327476" y="559511"/>
                  </a:lnTo>
                  <a:lnTo>
                    <a:pt x="1352844" y="562978"/>
                  </a:lnTo>
                  <a:lnTo>
                    <a:pt x="1394830" y="566116"/>
                  </a:lnTo>
                  <a:lnTo>
                    <a:pt x="1535188" y="574822"/>
                  </a:lnTo>
                  <a:lnTo>
                    <a:pt x="1576745" y="575932"/>
                  </a:lnTo>
                  <a:lnTo>
                    <a:pt x="1621275" y="579709"/>
                  </a:lnTo>
                  <a:lnTo>
                    <a:pt x="1664357" y="593699"/>
                  </a:lnTo>
                  <a:lnTo>
                    <a:pt x="1706407" y="615420"/>
                  </a:lnTo>
                  <a:lnTo>
                    <a:pt x="1747845" y="642393"/>
                  </a:lnTo>
                  <a:lnTo>
                    <a:pt x="1830551" y="702167"/>
                  </a:lnTo>
                  <a:lnTo>
                    <a:pt x="1872655" y="730008"/>
                  </a:lnTo>
                  <a:lnTo>
                    <a:pt x="1936502" y="792895"/>
                  </a:lnTo>
                  <a:lnTo>
                    <a:pt x="1956983" y="813536"/>
                  </a:lnTo>
                  <a:lnTo>
                    <a:pt x="1980766" y="806389"/>
                  </a:lnTo>
                  <a:lnTo>
                    <a:pt x="2006370" y="804443"/>
                  </a:lnTo>
                  <a:lnTo>
                    <a:pt x="3696502" y="804443"/>
                  </a:lnTo>
                  <a:lnTo>
                    <a:pt x="3696502" y="531465"/>
                  </a:lnTo>
                  <a:close/>
                </a:path>
                <a:path w="3696969" h="2088514">
                  <a:moveTo>
                    <a:pt x="3696502" y="0"/>
                  </a:moveTo>
                  <a:lnTo>
                    <a:pt x="0" y="0"/>
                  </a:lnTo>
                  <a:lnTo>
                    <a:pt x="765342" y="596823"/>
                  </a:lnTo>
                  <a:lnTo>
                    <a:pt x="838351" y="575882"/>
                  </a:lnTo>
                  <a:lnTo>
                    <a:pt x="908518" y="559766"/>
                  </a:lnTo>
                  <a:lnTo>
                    <a:pt x="974869" y="547902"/>
                  </a:lnTo>
                  <a:lnTo>
                    <a:pt x="1036429" y="539714"/>
                  </a:lnTo>
                  <a:lnTo>
                    <a:pt x="1092224" y="534628"/>
                  </a:lnTo>
                  <a:lnTo>
                    <a:pt x="1141279" y="532070"/>
                  </a:lnTo>
                  <a:lnTo>
                    <a:pt x="1182620" y="531465"/>
                  </a:lnTo>
                  <a:lnTo>
                    <a:pt x="3696502" y="531465"/>
                  </a:lnTo>
                  <a:lnTo>
                    <a:pt x="3696502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91496" y="0"/>
              <a:ext cx="3696970" cy="2073275"/>
            </a:xfrm>
            <a:custGeom>
              <a:avLst/>
              <a:gdLst/>
              <a:ahLst/>
              <a:cxnLst/>
              <a:rect l="l" t="t" r="r" b="b"/>
              <a:pathLst>
                <a:path w="3696969" h="2073275">
                  <a:moveTo>
                    <a:pt x="3696502" y="1911527"/>
                  </a:moveTo>
                  <a:lnTo>
                    <a:pt x="3512860" y="1911527"/>
                  </a:lnTo>
                  <a:lnTo>
                    <a:pt x="3517948" y="1922192"/>
                  </a:lnTo>
                  <a:lnTo>
                    <a:pt x="3523369" y="1935826"/>
                  </a:lnTo>
                  <a:lnTo>
                    <a:pt x="3538959" y="1974241"/>
                  </a:lnTo>
                  <a:lnTo>
                    <a:pt x="3558961" y="1995766"/>
                  </a:lnTo>
                  <a:lnTo>
                    <a:pt x="3563914" y="1995766"/>
                  </a:lnTo>
                  <a:lnTo>
                    <a:pt x="3580063" y="2003895"/>
                  </a:lnTo>
                  <a:lnTo>
                    <a:pt x="3595950" y="2010611"/>
                  </a:lnTo>
                  <a:lnTo>
                    <a:pt x="3611313" y="2016924"/>
                  </a:lnTo>
                  <a:lnTo>
                    <a:pt x="3625890" y="2023846"/>
                  </a:lnTo>
                  <a:lnTo>
                    <a:pt x="3630970" y="2025281"/>
                  </a:lnTo>
                  <a:lnTo>
                    <a:pt x="3635288" y="2028888"/>
                  </a:lnTo>
                  <a:lnTo>
                    <a:pt x="3639606" y="2031758"/>
                  </a:lnTo>
                  <a:lnTo>
                    <a:pt x="3646357" y="2037892"/>
                  </a:lnTo>
                  <a:lnTo>
                    <a:pt x="3651703" y="2044631"/>
                  </a:lnTo>
                  <a:lnTo>
                    <a:pt x="3655858" y="2052316"/>
                  </a:lnTo>
                  <a:lnTo>
                    <a:pt x="3659037" y="2061286"/>
                  </a:lnTo>
                  <a:lnTo>
                    <a:pt x="3696502" y="2072799"/>
                  </a:lnTo>
                  <a:lnTo>
                    <a:pt x="3696502" y="1911527"/>
                  </a:lnTo>
                  <a:close/>
                </a:path>
                <a:path w="3696969" h="2073275">
                  <a:moveTo>
                    <a:pt x="3696502" y="1871205"/>
                  </a:moveTo>
                  <a:lnTo>
                    <a:pt x="3316264" y="1871205"/>
                  </a:lnTo>
                  <a:lnTo>
                    <a:pt x="3412750" y="1946993"/>
                  </a:lnTo>
                  <a:lnTo>
                    <a:pt x="3446884" y="1948337"/>
                  </a:lnTo>
                  <a:lnTo>
                    <a:pt x="3482384" y="1938268"/>
                  </a:lnTo>
                  <a:lnTo>
                    <a:pt x="3512860" y="1911527"/>
                  </a:lnTo>
                  <a:lnTo>
                    <a:pt x="3696502" y="1911527"/>
                  </a:lnTo>
                  <a:lnTo>
                    <a:pt x="3696502" y="1871205"/>
                  </a:lnTo>
                  <a:close/>
                </a:path>
                <a:path w="3696969" h="2073275">
                  <a:moveTo>
                    <a:pt x="3407719" y="1946795"/>
                  </a:moveTo>
                  <a:lnTo>
                    <a:pt x="3413419" y="1947519"/>
                  </a:lnTo>
                  <a:lnTo>
                    <a:pt x="3412750" y="1946993"/>
                  </a:lnTo>
                  <a:lnTo>
                    <a:pt x="3407719" y="1946795"/>
                  </a:lnTo>
                  <a:close/>
                </a:path>
                <a:path w="3696969" h="2073275">
                  <a:moveTo>
                    <a:pt x="3399775" y="1945928"/>
                  </a:moveTo>
                  <a:lnTo>
                    <a:pt x="3404239" y="1946659"/>
                  </a:lnTo>
                  <a:lnTo>
                    <a:pt x="3407719" y="1946795"/>
                  </a:lnTo>
                  <a:lnTo>
                    <a:pt x="3406529" y="1946644"/>
                  </a:lnTo>
                  <a:lnTo>
                    <a:pt x="3399775" y="1945928"/>
                  </a:lnTo>
                  <a:close/>
                </a:path>
                <a:path w="3696969" h="2073275">
                  <a:moveTo>
                    <a:pt x="3387129" y="1943857"/>
                  </a:moveTo>
                  <a:lnTo>
                    <a:pt x="3392131" y="1944890"/>
                  </a:lnTo>
                  <a:lnTo>
                    <a:pt x="3399775" y="1945928"/>
                  </a:lnTo>
                  <a:lnTo>
                    <a:pt x="3387129" y="1943857"/>
                  </a:lnTo>
                  <a:close/>
                </a:path>
                <a:path w="3696969" h="2073275">
                  <a:moveTo>
                    <a:pt x="3333635" y="1903680"/>
                  </a:moveTo>
                  <a:lnTo>
                    <a:pt x="3352332" y="1938159"/>
                  </a:lnTo>
                  <a:lnTo>
                    <a:pt x="3387129" y="1943857"/>
                  </a:lnTo>
                  <a:lnTo>
                    <a:pt x="3383955" y="1943201"/>
                  </a:lnTo>
                  <a:lnTo>
                    <a:pt x="3333635" y="1903680"/>
                  </a:lnTo>
                  <a:close/>
                </a:path>
                <a:path w="3696969" h="2073275">
                  <a:moveTo>
                    <a:pt x="3332583" y="1901739"/>
                  </a:moveTo>
                  <a:lnTo>
                    <a:pt x="3333536" y="1903603"/>
                  </a:lnTo>
                  <a:lnTo>
                    <a:pt x="3332583" y="1901739"/>
                  </a:lnTo>
                  <a:close/>
                </a:path>
                <a:path w="3696969" h="2073275">
                  <a:moveTo>
                    <a:pt x="3696502" y="1784083"/>
                  </a:moveTo>
                  <a:lnTo>
                    <a:pt x="3270163" y="1784083"/>
                  </a:lnTo>
                  <a:lnTo>
                    <a:pt x="3289699" y="1822332"/>
                  </a:lnTo>
                  <a:lnTo>
                    <a:pt x="3310152" y="1860583"/>
                  </a:lnTo>
                  <a:lnTo>
                    <a:pt x="3332583" y="1901739"/>
                  </a:lnTo>
                  <a:lnTo>
                    <a:pt x="3329444" y="1895606"/>
                  </a:lnTo>
                  <a:lnTo>
                    <a:pt x="3325472" y="1887675"/>
                  </a:lnTo>
                  <a:lnTo>
                    <a:pt x="3321213" y="1879608"/>
                  </a:lnTo>
                  <a:lnTo>
                    <a:pt x="3316264" y="1871205"/>
                  </a:lnTo>
                  <a:lnTo>
                    <a:pt x="3696502" y="1871205"/>
                  </a:lnTo>
                  <a:lnTo>
                    <a:pt x="3696502" y="1784083"/>
                  </a:lnTo>
                  <a:close/>
                </a:path>
                <a:path w="3696969" h="2073275">
                  <a:moveTo>
                    <a:pt x="3168097" y="1775086"/>
                  </a:moveTo>
                  <a:lnTo>
                    <a:pt x="3119700" y="1775086"/>
                  </a:lnTo>
                  <a:lnTo>
                    <a:pt x="3128014" y="1776573"/>
                  </a:lnTo>
                  <a:lnTo>
                    <a:pt x="3136940" y="1781200"/>
                  </a:lnTo>
                  <a:lnTo>
                    <a:pt x="3138464" y="1785518"/>
                  </a:lnTo>
                  <a:lnTo>
                    <a:pt x="3139861" y="1786966"/>
                  </a:lnTo>
                  <a:lnTo>
                    <a:pt x="3182135" y="1786030"/>
                  </a:lnTo>
                  <a:lnTo>
                    <a:pt x="3168097" y="1775086"/>
                  </a:lnTo>
                  <a:close/>
                </a:path>
                <a:path w="3696969" h="2073275">
                  <a:moveTo>
                    <a:pt x="3187800" y="1785905"/>
                  </a:moveTo>
                  <a:lnTo>
                    <a:pt x="3182135" y="1786030"/>
                  </a:lnTo>
                  <a:lnTo>
                    <a:pt x="3182406" y="1786242"/>
                  </a:lnTo>
                  <a:lnTo>
                    <a:pt x="3187800" y="1785905"/>
                  </a:lnTo>
                  <a:close/>
                </a:path>
                <a:path w="3696969" h="2073275">
                  <a:moveTo>
                    <a:pt x="3461876" y="1563039"/>
                  </a:moveTo>
                  <a:lnTo>
                    <a:pt x="2921040" y="1563039"/>
                  </a:lnTo>
                  <a:lnTo>
                    <a:pt x="3205393" y="1784807"/>
                  </a:lnTo>
                  <a:lnTo>
                    <a:pt x="3187800" y="1785905"/>
                  </a:lnTo>
                  <a:lnTo>
                    <a:pt x="3270163" y="1784083"/>
                  </a:lnTo>
                  <a:lnTo>
                    <a:pt x="3696502" y="1784083"/>
                  </a:lnTo>
                  <a:lnTo>
                    <a:pt x="3696502" y="1746027"/>
                  </a:lnTo>
                  <a:lnTo>
                    <a:pt x="3461876" y="1563039"/>
                  </a:lnTo>
                  <a:close/>
                </a:path>
                <a:path w="3696969" h="2073275">
                  <a:moveTo>
                    <a:pt x="2921519" y="1582856"/>
                  </a:moveTo>
                  <a:lnTo>
                    <a:pt x="2922712" y="1602801"/>
                  </a:lnTo>
                  <a:lnTo>
                    <a:pt x="2925358" y="1650161"/>
                  </a:lnTo>
                  <a:lnTo>
                    <a:pt x="2926626" y="1662254"/>
                  </a:lnTo>
                  <a:lnTo>
                    <a:pt x="2940731" y="1705785"/>
                  </a:lnTo>
                  <a:lnTo>
                    <a:pt x="2984457" y="1742337"/>
                  </a:lnTo>
                  <a:lnTo>
                    <a:pt x="3039710" y="1759004"/>
                  </a:lnTo>
                  <a:lnTo>
                    <a:pt x="3067217" y="1762480"/>
                  </a:lnTo>
                  <a:lnTo>
                    <a:pt x="3067852" y="1767522"/>
                  </a:lnTo>
                  <a:lnTo>
                    <a:pt x="3070011" y="1771129"/>
                  </a:lnTo>
                  <a:lnTo>
                    <a:pt x="3072932" y="1773288"/>
                  </a:lnTo>
                  <a:lnTo>
                    <a:pt x="3077955" y="1775560"/>
                  </a:lnTo>
                  <a:lnTo>
                    <a:pt x="3084918" y="1776349"/>
                  </a:lnTo>
                  <a:lnTo>
                    <a:pt x="3093095" y="1776328"/>
                  </a:lnTo>
                  <a:lnTo>
                    <a:pt x="3101761" y="1776171"/>
                  </a:lnTo>
                  <a:lnTo>
                    <a:pt x="3110861" y="1775222"/>
                  </a:lnTo>
                  <a:lnTo>
                    <a:pt x="3119700" y="1775086"/>
                  </a:lnTo>
                  <a:lnTo>
                    <a:pt x="3168097" y="1775086"/>
                  </a:lnTo>
                  <a:lnTo>
                    <a:pt x="2921519" y="1582856"/>
                  </a:lnTo>
                  <a:close/>
                </a:path>
                <a:path w="3696969" h="2073275">
                  <a:moveTo>
                    <a:pt x="2024701" y="0"/>
                  </a:moveTo>
                  <a:lnTo>
                    <a:pt x="1483596" y="0"/>
                  </a:lnTo>
                  <a:lnTo>
                    <a:pt x="3696502" y="1725969"/>
                  </a:lnTo>
                  <a:lnTo>
                    <a:pt x="3696502" y="1303726"/>
                  </a:lnTo>
                  <a:lnTo>
                    <a:pt x="2024701" y="0"/>
                  </a:lnTo>
                  <a:close/>
                </a:path>
                <a:path w="3696969" h="2073275">
                  <a:moveTo>
                    <a:pt x="2921324" y="1579591"/>
                  </a:moveTo>
                  <a:lnTo>
                    <a:pt x="2921040" y="1582483"/>
                  </a:lnTo>
                  <a:lnTo>
                    <a:pt x="2921519" y="1582856"/>
                  </a:lnTo>
                  <a:lnTo>
                    <a:pt x="2921324" y="1579591"/>
                  </a:lnTo>
                  <a:close/>
                </a:path>
                <a:path w="3696969" h="2073275">
                  <a:moveTo>
                    <a:pt x="2920857" y="1571789"/>
                  </a:moveTo>
                  <a:lnTo>
                    <a:pt x="2921324" y="1579591"/>
                  </a:lnTo>
                  <a:lnTo>
                    <a:pt x="2921675" y="1576006"/>
                  </a:lnTo>
                  <a:lnTo>
                    <a:pt x="2920857" y="1571789"/>
                  </a:lnTo>
                  <a:close/>
                </a:path>
                <a:path w="3696969" h="2073275">
                  <a:moveTo>
                    <a:pt x="2920554" y="1566719"/>
                  </a:moveTo>
                  <a:lnTo>
                    <a:pt x="2920278" y="1568805"/>
                  </a:lnTo>
                  <a:lnTo>
                    <a:pt x="2920857" y="1571789"/>
                  </a:lnTo>
                  <a:lnTo>
                    <a:pt x="2920554" y="1566719"/>
                  </a:lnTo>
                  <a:close/>
                </a:path>
                <a:path w="3696969" h="2073275">
                  <a:moveTo>
                    <a:pt x="2409484" y="742264"/>
                  </a:moveTo>
                  <a:lnTo>
                    <a:pt x="2219746" y="742264"/>
                  </a:lnTo>
                  <a:lnTo>
                    <a:pt x="2226306" y="742709"/>
                  </a:lnTo>
                  <a:lnTo>
                    <a:pt x="2234034" y="745858"/>
                  </a:lnTo>
                  <a:lnTo>
                    <a:pt x="2285225" y="786999"/>
                  </a:lnTo>
                  <a:lnTo>
                    <a:pt x="2319330" y="820826"/>
                  </a:lnTo>
                  <a:lnTo>
                    <a:pt x="2348982" y="851548"/>
                  </a:lnTo>
                  <a:lnTo>
                    <a:pt x="2368717" y="871131"/>
                  </a:lnTo>
                  <a:lnTo>
                    <a:pt x="2412659" y="910887"/>
                  </a:lnTo>
                  <a:lnTo>
                    <a:pt x="2452719" y="948367"/>
                  </a:lnTo>
                  <a:lnTo>
                    <a:pt x="2489546" y="984015"/>
                  </a:lnTo>
                  <a:lnTo>
                    <a:pt x="2523792" y="1018276"/>
                  </a:lnTo>
                  <a:lnTo>
                    <a:pt x="2556109" y="1051595"/>
                  </a:lnTo>
                  <a:lnTo>
                    <a:pt x="2587148" y="1084416"/>
                  </a:lnTo>
                  <a:lnTo>
                    <a:pt x="2617559" y="1117184"/>
                  </a:lnTo>
                  <a:lnTo>
                    <a:pt x="2679105" y="1184338"/>
                  </a:lnTo>
                  <a:lnTo>
                    <a:pt x="2823123" y="1334084"/>
                  </a:lnTo>
                  <a:lnTo>
                    <a:pt x="2844346" y="1342487"/>
                  </a:lnTo>
                  <a:lnTo>
                    <a:pt x="2865271" y="1350554"/>
                  </a:lnTo>
                  <a:lnTo>
                    <a:pt x="2908086" y="1366481"/>
                  </a:lnTo>
                  <a:lnTo>
                    <a:pt x="2910997" y="1414149"/>
                  </a:lnTo>
                  <a:lnTo>
                    <a:pt x="2916960" y="1508598"/>
                  </a:lnTo>
                  <a:lnTo>
                    <a:pt x="2919892" y="1555660"/>
                  </a:lnTo>
                  <a:lnTo>
                    <a:pt x="2920554" y="1566719"/>
                  </a:lnTo>
                  <a:lnTo>
                    <a:pt x="2921040" y="1563039"/>
                  </a:lnTo>
                  <a:lnTo>
                    <a:pt x="3461876" y="1563039"/>
                  </a:lnTo>
                  <a:lnTo>
                    <a:pt x="2409484" y="742264"/>
                  </a:lnTo>
                  <a:close/>
                </a:path>
                <a:path w="3696969" h="2073275">
                  <a:moveTo>
                    <a:pt x="2590762" y="0"/>
                  </a:moveTo>
                  <a:lnTo>
                    <a:pt x="2050000" y="0"/>
                  </a:lnTo>
                  <a:lnTo>
                    <a:pt x="3696502" y="1284130"/>
                  </a:lnTo>
                  <a:lnTo>
                    <a:pt x="3696502" y="862521"/>
                  </a:lnTo>
                  <a:lnTo>
                    <a:pt x="2590762" y="0"/>
                  </a:lnTo>
                  <a:close/>
                </a:path>
                <a:path w="3696969" h="2073275">
                  <a:moveTo>
                    <a:pt x="3157684" y="0"/>
                  </a:moveTo>
                  <a:lnTo>
                    <a:pt x="2616981" y="0"/>
                  </a:lnTo>
                  <a:lnTo>
                    <a:pt x="3696502" y="841846"/>
                  </a:lnTo>
                  <a:lnTo>
                    <a:pt x="3696502" y="420238"/>
                  </a:lnTo>
                  <a:lnTo>
                    <a:pt x="3157684" y="0"/>
                  </a:lnTo>
                  <a:close/>
                </a:path>
                <a:path w="3696969" h="2073275">
                  <a:moveTo>
                    <a:pt x="2214294" y="743697"/>
                  </a:moveTo>
                  <a:lnTo>
                    <a:pt x="2030707" y="743697"/>
                  </a:lnTo>
                  <a:lnTo>
                    <a:pt x="2058031" y="747181"/>
                  </a:lnTo>
                  <a:lnTo>
                    <a:pt x="2085761" y="755929"/>
                  </a:lnTo>
                  <a:lnTo>
                    <a:pt x="2098015" y="762233"/>
                  </a:lnTo>
                  <a:lnTo>
                    <a:pt x="2110732" y="768537"/>
                  </a:lnTo>
                  <a:lnTo>
                    <a:pt x="2123569" y="773760"/>
                  </a:lnTo>
                  <a:lnTo>
                    <a:pt x="2136180" y="776820"/>
                  </a:lnTo>
                  <a:lnTo>
                    <a:pt x="2159471" y="772637"/>
                  </a:lnTo>
                  <a:lnTo>
                    <a:pt x="2178773" y="760623"/>
                  </a:lnTo>
                  <a:lnTo>
                    <a:pt x="2197670" y="748069"/>
                  </a:lnTo>
                  <a:lnTo>
                    <a:pt x="2214294" y="743697"/>
                  </a:lnTo>
                  <a:close/>
                </a:path>
                <a:path w="3696969" h="2073275">
                  <a:moveTo>
                    <a:pt x="1494957" y="470193"/>
                  </a:moveTo>
                  <a:lnTo>
                    <a:pt x="1223368" y="470193"/>
                  </a:lnTo>
                  <a:lnTo>
                    <a:pt x="1248744" y="470427"/>
                  </a:lnTo>
                  <a:lnTo>
                    <a:pt x="1275120" y="475856"/>
                  </a:lnTo>
                  <a:lnTo>
                    <a:pt x="1300298" y="483047"/>
                  </a:lnTo>
                  <a:lnTo>
                    <a:pt x="1325857" y="491250"/>
                  </a:lnTo>
                  <a:lnTo>
                    <a:pt x="1351415" y="498235"/>
                  </a:lnTo>
                  <a:lnTo>
                    <a:pt x="1392003" y="504823"/>
                  </a:lnTo>
                  <a:lnTo>
                    <a:pt x="1466109" y="523626"/>
                  </a:lnTo>
                  <a:lnTo>
                    <a:pt x="1518759" y="538026"/>
                  </a:lnTo>
                  <a:lnTo>
                    <a:pt x="1577779" y="554854"/>
                  </a:lnTo>
                  <a:lnTo>
                    <a:pt x="1640146" y="573432"/>
                  </a:lnTo>
                  <a:lnTo>
                    <a:pt x="1702837" y="593081"/>
                  </a:lnTo>
                  <a:lnTo>
                    <a:pt x="1762831" y="613122"/>
                  </a:lnTo>
                  <a:lnTo>
                    <a:pt x="1817105" y="632878"/>
                  </a:lnTo>
                  <a:lnTo>
                    <a:pt x="1862637" y="651670"/>
                  </a:lnTo>
                  <a:lnTo>
                    <a:pt x="1982129" y="753059"/>
                  </a:lnTo>
                  <a:lnTo>
                    <a:pt x="2005001" y="745612"/>
                  </a:lnTo>
                  <a:lnTo>
                    <a:pt x="2030707" y="743697"/>
                  </a:lnTo>
                  <a:lnTo>
                    <a:pt x="2214294" y="743697"/>
                  </a:lnTo>
                  <a:lnTo>
                    <a:pt x="2219746" y="742264"/>
                  </a:lnTo>
                  <a:lnTo>
                    <a:pt x="2409484" y="742264"/>
                  </a:lnTo>
                  <a:lnTo>
                    <a:pt x="2199911" y="578815"/>
                  </a:lnTo>
                  <a:lnTo>
                    <a:pt x="1658914" y="578815"/>
                  </a:lnTo>
                  <a:lnTo>
                    <a:pt x="1648961" y="575893"/>
                  </a:lnTo>
                  <a:lnTo>
                    <a:pt x="1628482" y="569501"/>
                  </a:lnTo>
                  <a:lnTo>
                    <a:pt x="1618528" y="566572"/>
                  </a:lnTo>
                  <a:lnTo>
                    <a:pt x="1494957" y="470193"/>
                  </a:lnTo>
                  <a:close/>
                </a:path>
                <a:path w="3696969" h="2073275">
                  <a:moveTo>
                    <a:pt x="326115" y="0"/>
                  </a:moveTo>
                  <a:lnTo>
                    <a:pt x="0" y="0"/>
                  </a:lnTo>
                  <a:lnTo>
                    <a:pt x="765342" y="596823"/>
                  </a:lnTo>
                  <a:lnTo>
                    <a:pt x="778804" y="593399"/>
                  </a:lnTo>
                  <a:lnTo>
                    <a:pt x="786166" y="591349"/>
                  </a:lnTo>
                  <a:lnTo>
                    <a:pt x="963531" y="533186"/>
                  </a:lnTo>
                  <a:lnTo>
                    <a:pt x="996733" y="522981"/>
                  </a:lnTo>
                  <a:lnTo>
                    <a:pt x="326115" y="0"/>
                  </a:lnTo>
                  <a:close/>
                </a:path>
                <a:path w="3696969" h="2073275">
                  <a:moveTo>
                    <a:pt x="1457759" y="0"/>
                  </a:moveTo>
                  <a:lnTo>
                    <a:pt x="916716" y="0"/>
                  </a:lnTo>
                  <a:lnTo>
                    <a:pt x="1658914" y="578815"/>
                  </a:lnTo>
                  <a:lnTo>
                    <a:pt x="2199911" y="578815"/>
                  </a:lnTo>
                  <a:lnTo>
                    <a:pt x="1457759" y="0"/>
                  </a:lnTo>
                  <a:close/>
                </a:path>
                <a:path w="3696969" h="2073275">
                  <a:moveTo>
                    <a:pt x="1014426" y="517543"/>
                  </a:moveTo>
                  <a:lnTo>
                    <a:pt x="996733" y="522981"/>
                  </a:lnTo>
                  <a:lnTo>
                    <a:pt x="997244" y="523379"/>
                  </a:lnTo>
                  <a:lnTo>
                    <a:pt x="1002959" y="521931"/>
                  </a:lnTo>
                  <a:lnTo>
                    <a:pt x="1014516" y="517613"/>
                  </a:lnTo>
                  <a:close/>
                </a:path>
                <a:path w="3696969" h="2073275">
                  <a:moveTo>
                    <a:pt x="892101" y="0"/>
                  </a:moveTo>
                  <a:lnTo>
                    <a:pt x="350668" y="0"/>
                  </a:lnTo>
                  <a:lnTo>
                    <a:pt x="1014426" y="517543"/>
                  </a:lnTo>
                  <a:lnTo>
                    <a:pt x="1024724" y="514378"/>
                  </a:lnTo>
                  <a:lnTo>
                    <a:pt x="1081529" y="498405"/>
                  </a:lnTo>
                  <a:lnTo>
                    <a:pt x="1129969" y="487039"/>
                  </a:lnTo>
                  <a:lnTo>
                    <a:pt x="1166065" y="482052"/>
                  </a:lnTo>
                  <a:lnTo>
                    <a:pt x="1196321" y="482052"/>
                  </a:lnTo>
                  <a:lnTo>
                    <a:pt x="1201897" y="476572"/>
                  </a:lnTo>
                  <a:lnTo>
                    <a:pt x="1223368" y="470193"/>
                  </a:lnTo>
                  <a:lnTo>
                    <a:pt x="1494957" y="470193"/>
                  </a:lnTo>
                  <a:lnTo>
                    <a:pt x="892101" y="0"/>
                  </a:lnTo>
                  <a:close/>
                </a:path>
                <a:path w="3696969" h="2073275">
                  <a:moveTo>
                    <a:pt x="1188760" y="489484"/>
                  </a:moveTo>
                  <a:lnTo>
                    <a:pt x="1187236" y="490982"/>
                  </a:lnTo>
                  <a:lnTo>
                    <a:pt x="1188760" y="489534"/>
                  </a:lnTo>
                  <a:close/>
                </a:path>
                <a:path w="3696969" h="2073275">
                  <a:moveTo>
                    <a:pt x="1196321" y="482052"/>
                  </a:moveTo>
                  <a:lnTo>
                    <a:pt x="1166065" y="482052"/>
                  </a:lnTo>
                  <a:lnTo>
                    <a:pt x="1185839" y="485216"/>
                  </a:lnTo>
                  <a:lnTo>
                    <a:pt x="1188760" y="487375"/>
                  </a:lnTo>
                  <a:lnTo>
                    <a:pt x="1188760" y="489484"/>
                  </a:lnTo>
                  <a:lnTo>
                    <a:pt x="1196321" y="482052"/>
                  </a:lnTo>
                  <a:close/>
                </a:path>
                <a:path w="3696969" h="2073275">
                  <a:moveTo>
                    <a:pt x="3696502" y="0"/>
                  </a:moveTo>
                  <a:lnTo>
                    <a:pt x="3183562" y="0"/>
                  </a:lnTo>
                  <a:lnTo>
                    <a:pt x="3696502" y="400066"/>
                  </a:lnTo>
                  <a:lnTo>
                    <a:pt x="3696502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14952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25948" y="0"/>
                  </a:moveTo>
                  <a:lnTo>
                    <a:pt x="0" y="0"/>
                  </a:lnTo>
                  <a:lnTo>
                    <a:pt x="673026" y="524814"/>
                  </a:lnTo>
                  <a:lnTo>
                    <a:pt x="674423" y="522655"/>
                  </a:lnTo>
                  <a:lnTo>
                    <a:pt x="679122" y="522655"/>
                  </a:lnTo>
                  <a:lnTo>
                    <a:pt x="680900" y="520496"/>
                  </a:lnTo>
                  <a:lnTo>
                    <a:pt x="687303" y="520496"/>
                  </a:lnTo>
                  <a:lnTo>
                    <a:pt x="689536" y="517613"/>
                  </a:lnTo>
                  <a:lnTo>
                    <a:pt x="25948" y="0"/>
                  </a:lnTo>
                  <a:close/>
                </a:path>
                <a:path w="689609" h="525145">
                  <a:moveTo>
                    <a:pt x="679122" y="522655"/>
                  </a:moveTo>
                  <a:lnTo>
                    <a:pt x="674423" y="522655"/>
                  </a:lnTo>
                  <a:lnTo>
                    <a:pt x="677344" y="524814"/>
                  </a:lnTo>
                  <a:lnTo>
                    <a:pt x="679122" y="522655"/>
                  </a:lnTo>
                  <a:close/>
                </a:path>
                <a:path w="689609" h="525145">
                  <a:moveTo>
                    <a:pt x="685980" y="520496"/>
                  </a:moveTo>
                  <a:lnTo>
                    <a:pt x="680900" y="520496"/>
                  </a:lnTo>
                  <a:lnTo>
                    <a:pt x="683821" y="522655"/>
                  </a:lnTo>
                  <a:lnTo>
                    <a:pt x="685980" y="520496"/>
                  </a:lnTo>
                  <a:close/>
                </a:path>
                <a:path w="689609" h="525145">
                  <a:moveTo>
                    <a:pt x="687303" y="520496"/>
                  </a:moveTo>
                  <a:lnTo>
                    <a:pt x="685980" y="520496"/>
                  </a:lnTo>
                  <a:lnTo>
                    <a:pt x="686742" y="521220"/>
                  </a:lnTo>
                  <a:lnTo>
                    <a:pt x="687303" y="520496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914952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673026" y="524814"/>
                  </a:moveTo>
                  <a:lnTo>
                    <a:pt x="674423" y="522655"/>
                  </a:lnTo>
                  <a:lnTo>
                    <a:pt x="677344" y="524814"/>
                  </a:lnTo>
                  <a:lnTo>
                    <a:pt x="680900" y="520496"/>
                  </a:lnTo>
                  <a:lnTo>
                    <a:pt x="683821" y="522655"/>
                  </a:lnTo>
                  <a:lnTo>
                    <a:pt x="685980" y="520496"/>
                  </a:lnTo>
                  <a:lnTo>
                    <a:pt x="686742" y="521220"/>
                  </a:lnTo>
                  <a:lnTo>
                    <a:pt x="689536" y="517613"/>
                  </a:lnTo>
                  <a:lnTo>
                    <a:pt x="25945" y="0"/>
                  </a:lnTo>
                </a:path>
                <a:path w="689609" h="525145">
                  <a:moveTo>
                    <a:pt x="0" y="0"/>
                  </a:moveTo>
                  <a:lnTo>
                    <a:pt x="673026" y="52481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80765" y="0"/>
              <a:ext cx="2525395" cy="1950720"/>
            </a:xfrm>
            <a:custGeom>
              <a:avLst/>
              <a:gdLst/>
              <a:ahLst/>
              <a:cxnLst/>
              <a:rect l="l" t="t" r="r" b="b"/>
              <a:pathLst>
                <a:path w="2525394" h="1950720">
                  <a:moveTo>
                    <a:pt x="2523074" y="1946808"/>
                  </a:moveTo>
                  <a:lnTo>
                    <a:pt x="2514879" y="1946808"/>
                  </a:lnTo>
                  <a:lnTo>
                    <a:pt x="2519832" y="1950402"/>
                  </a:lnTo>
                  <a:lnTo>
                    <a:pt x="2521991" y="1947519"/>
                  </a:lnTo>
                  <a:lnTo>
                    <a:pt x="2523985" y="1947519"/>
                  </a:lnTo>
                  <a:lnTo>
                    <a:pt x="2523074" y="1946808"/>
                  </a:lnTo>
                  <a:close/>
                </a:path>
                <a:path w="2525394" h="1950720">
                  <a:moveTo>
                    <a:pt x="2514879" y="1946808"/>
                  </a:moveTo>
                  <a:lnTo>
                    <a:pt x="2509037" y="1946808"/>
                  </a:lnTo>
                  <a:lnTo>
                    <a:pt x="2512720" y="1949678"/>
                  </a:lnTo>
                  <a:lnTo>
                    <a:pt x="2514879" y="1946808"/>
                  </a:lnTo>
                  <a:close/>
                </a:path>
                <a:path w="2525394" h="1950720">
                  <a:moveTo>
                    <a:pt x="2523985" y="1947519"/>
                  </a:moveTo>
                  <a:lnTo>
                    <a:pt x="2521991" y="1947519"/>
                  </a:lnTo>
                  <a:lnTo>
                    <a:pt x="2524150" y="1949678"/>
                  </a:lnTo>
                  <a:lnTo>
                    <a:pt x="2524912" y="1948243"/>
                  </a:lnTo>
                  <a:lnTo>
                    <a:pt x="2523985" y="1947519"/>
                  </a:lnTo>
                  <a:close/>
                </a:path>
                <a:path w="2525394" h="1950720">
                  <a:moveTo>
                    <a:pt x="2505481" y="1945360"/>
                  </a:moveTo>
                  <a:lnTo>
                    <a:pt x="2499004" y="1945360"/>
                  </a:lnTo>
                  <a:lnTo>
                    <a:pt x="2503322" y="1948243"/>
                  </a:lnTo>
                  <a:lnTo>
                    <a:pt x="2505481" y="1945360"/>
                  </a:lnTo>
                  <a:close/>
                </a:path>
                <a:path w="2525394" h="1950720">
                  <a:moveTo>
                    <a:pt x="2426233" y="1871205"/>
                  </a:moveTo>
                  <a:lnTo>
                    <a:pt x="2425598" y="1872640"/>
                  </a:lnTo>
                  <a:lnTo>
                    <a:pt x="2428392" y="1874799"/>
                  </a:lnTo>
                  <a:lnTo>
                    <a:pt x="2426233" y="1877682"/>
                  </a:lnTo>
                  <a:lnTo>
                    <a:pt x="2429916" y="1880565"/>
                  </a:lnTo>
                  <a:lnTo>
                    <a:pt x="2427757" y="1883448"/>
                  </a:lnTo>
                  <a:lnTo>
                    <a:pt x="2433472" y="1887766"/>
                  </a:lnTo>
                  <a:lnTo>
                    <a:pt x="2432710" y="1889201"/>
                  </a:lnTo>
                  <a:lnTo>
                    <a:pt x="2439314" y="1894243"/>
                  </a:lnTo>
                  <a:lnTo>
                    <a:pt x="2437155" y="1897126"/>
                  </a:lnTo>
                  <a:lnTo>
                    <a:pt x="2441473" y="1899996"/>
                  </a:lnTo>
                  <a:lnTo>
                    <a:pt x="2439314" y="1902167"/>
                  </a:lnTo>
                  <a:lnTo>
                    <a:pt x="2497607" y="1947519"/>
                  </a:lnTo>
                  <a:lnTo>
                    <a:pt x="2499004" y="1945360"/>
                  </a:lnTo>
                  <a:lnTo>
                    <a:pt x="2521220" y="1945360"/>
                  </a:lnTo>
                  <a:lnTo>
                    <a:pt x="2426233" y="1871205"/>
                  </a:lnTo>
                  <a:close/>
                </a:path>
                <a:path w="2525394" h="1950720">
                  <a:moveTo>
                    <a:pt x="2521220" y="1945360"/>
                  </a:moveTo>
                  <a:lnTo>
                    <a:pt x="2505481" y="1945360"/>
                  </a:lnTo>
                  <a:lnTo>
                    <a:pt x="2508402" y="1947519"/>
                  </a:lnTo>
                  <a:lnTo>
                    <a:pt x="2509037" y="1946808"/>
                  </a:lnTo>
                  <a:lnTo>
                    <a:pt x="2523074" y="1946808"/>
                  </a:lnTo>
                  <a:lnTo>
                    <a:pt x="2521220" y="1945360"/>
                  </a:lnTo>
                  <a:close/>
                </a:path>
                <a:path w="2525394" h="1950720">
                  <a:moveTo>
                    <a:pt x="2308343" y="1786966"/>
                  </a:moveTo>
                  <a:lnTo>
                    <a:pt x="2304567" y="1786966"/>
                  </a:lnTo>
                  <a:lnTo>
                    <a:pt x="2306726" y="1789125"/>
                  </a:lnTo>
                  <a:lnTo>
                    <a:pt x="2308343" y="1786966"/>
                  </a:lnTo>
                  <a:close/>
                </a:path>
                <a:path w="2525394" h="1950720">
                  <a:moveTo>
                    <a:pt x="2315972" y="1784807"/>
                  </a:moveTo>
                  <a:lnTo>
                    <a:pt x="2298852" y="1784807"/>
                  </a:lnTo>
                  <a:lnTo>
                    <a:pt x="2303932" y="1788401"/>
                  </a:lnTo>
                  <a:lnTo>
                    <a:pt x="2304567" y="1786966"/>
                  </a:lnTo>
                  <a:lnTo>
                    <a:pt x="2308343" y="1786966"/>
                  </a:lnTo>
                  <a:lnTo>
                    <a:pt x="2308885" y="1786242"/>
                  </a:lnTo>
                  <a:lnTo>
                    <a:pt x="2313423" y="1786242"/>
                  </a:lnTo>
                  <a:lnTo>
                    <a:pt x="2313965" y="1785518"/>
                  </a:lnTo>
                  <a:lnTo>
                    <a:pt x="2316886" y="1785518"/>
                  </a:lnTo>
                  <a:lnTo>
                    <a:pt x="2315972" y="1784807"/>
                  </a:lnTo>
                  <a:close/>
                </a:path>
                <a:path w="2525394" h="1950720">
                  <a:moveTo>
                    <a:pt x="2313423" y="1786242"/>
                  </a:moveTo>
                  <a:lnTo>
                    <a:pt x="2308885" y="1786242"/>
                  </a:lnTo>
                  <a:lnTo>
                    <a:pt x="2311806" y="1788401"/>
                  </a:lnTo>
                  <a:lnTo>
                    <a:pt x="2313423" y="1786242"/>
                  </a:lnTo>
                  <a:close/>
                </a:path>
                <a:path w="2525394" h="1950720">
                  <a:moveTo>
                    <a:pt x="2028088" y="1560893"/>
                  </a:moveTo>
                  <a:lnTo>
                    <a:pt x="2027453" y="1562328"/>
                  </a:lnTo>
                  <a:lnTo>
                    <a:pt x="2030247" y="1564487"/>
                  </a:lnTo>
                  <a:lnTo>
                    <a:pt x="2028088" y="1567370"/>
                  </a:lnTo>
                  <a:lnTo>
                    <a:pt x="2030247" y="1568805"/>
                  </a:lnTo>
                  <a:lnTo>
                    <a:pt x="2028088" y="1571688"/>
                  </a:lnTo>
                  <a:lnTo>
                    <a:pt x="2029612" y="1573123"/>
                  </a:lnTo>
                  <a:lnTo>
                    <a:pt x="2028850" y="1573847"/>
                  </a:lnTo>
                  <a:lnTo>
                    <a:pt x="2031771" y="1576006"/>
                  </a:lnTo>
                  <a:lnTo>
                    <a:pt x="2027453" y="1581772"/>
                  </a:lnTo>
                  <a:lnTo>
                    <a:pt x="2292375" y="1787690"/>
                  </a:lnTo>
                  <a:lnTo>
                    <a:pt x="2293772" y="1785518"/>
                  </a:lnTo>
                  <a:lnTo>
                    <a:pt x="2298320" y="1785518"/>
                  </a:lnTo>
                  <a:lnTo>
                    <a:pt x="2298852" y="1784807"/>
                  </a:lnTo>
                  <a:lnTo>
                    <a:pt x="2315972" y="1784807"/>
                  </a:lnTo>
                  <a:lnTo>
                    <a:pt x="2028088" y="1560893"/>
                  </a:lnTo>
                  <a:close/>
                </a:path>
                <a:path w="2525394" h="1950720">
                  <a:moveTo>
                    <a:pt x="2298320" y="1785518"/>
                  </a:moveTo>
                  <a:lnTo>
                    <a:pt x="2293772" y="1785518"/>
                  </a:lnTo>
                  <a:lnTo>
                    <a:pt x="2296693" y="1787690"/>
                  </a:lnTo>
                  <a:lnTo>
                    <a:pt x="2298320" y="1785518"/>
                  </a:lnTo>
                  <a:close/>
                </a:path>
                <a:path w="2525394" h="1950720">
                  <a:moveTo>
                    <a:pt x="2316886" y="1785518"/>
                  </a:moveTo>
                  <a:lnTo>
                    <a:pt x="2313965" y="1785518"/>
                  </a:lnTo>
                  <a:lnTo>
                    <a:pt x="2316124" y="1786966"/>
                  </a:lnTo>
                  <a:lnTo>
                    <a:pt x="2316886" y="1785518"/>
                  </a:lnTo>
                  <a:close/>
                </a:path>
                <a:path w="2525394" h="1950720">
                  <a:moveTo>
                    <a:pt x="766583" y="576656"/>
                  </a:moveTo>
                  <a:lnTo>
                    <a:pt x="763803" y="576656"/>
                  </a:lnTo>
                  <a:lnTo>
                    <a:pt x="769645" y="580974"/>
                  </a:lnTo>
                  <a:lnTo>
                    <a:pt x="770280" y="579539"/>
                  </a:lnTo>
                  <a:lnTo>
                    <a:pt x="766583" y="576656"/>
                  </a:lnTo>
                  <a:close/>
                </a:path>
                <a:path w="2525394" h="1950720">
                  <a:moveTo>
                    <a:pt x="765654" y="575932"/>
                  </a:moveTo>
                  <a:lnTo>
                    <a:pt x="757326" y="575932"/>
                  </a:lnTo>
                  <a:lnTo>
                    <a:pt x="761644" y="579539"/>
                  </a:lnTo>
                  <a:lnTo>
                    <a:pt x="763803" y="576656"/>
                  </a:lnTo>
                  <a:lnTo>
                    <a:pt x="766583" y="576656"/>
                  </a:lnTo>
                  <a:lnTo>
                    <a:pt x="765654" y="575932"/>
                  </a:lnTo>
                  <a:close/>
                </a:path>
                <a:path w="2525394" h="1950720">
                  <a:moveTo>
                    <a:pt x="762901" y="573786"/>
                  </a:moveTo>
                  <a:lnTo>
                    <a:pt x="748690" y="573786"/>
                  </a:lnTo>
                  <a:lnTo>
                    <a:pt x="755167" y="578815"/>
                  </a:lnTo>
                  <a:lnTo>
                    <a:pt x="757326" y="575932"/>
                  </a:lnTo>
                  <a:lnTo>
                    <a:pt x="765654" y="575932"/>
                  </a:lnTo>
                  <a:lnTo>
                    <a:pt x="762901" y="573786"/>
                  </a:lnTo>
                  <a:close/>
                </a:path>
                <a:path w="2525394" h="1950720">
                  <a:moveTo>
                    <a:pt x="759204" y="570903"/>
                  </a:moveTo>
                  <a:lnTo>
                    <a:pt x="742975" y="570903"/>
                  </a:lnTo>
                  <a:lnTo>
                    <a:pt x="747293" y="574497"/>
                  </a:lnTo>
                  <a:lnTo>
                    <a:pt x="748690" y="573786"/>
                  </a:lnTo>
                  <a:lnTo>
                    <a:pt x="762901" y="573786"/>
                  </a:lnTo>
                  <a:lnTo>
                    <a:pt x="759204" y="570903"/>
                  </a:lnTo>
                  <a:close/>
                </a:path>
                <a:path w="2525394" h="1950720">
                  <a:moveTo>
                    <a:pt x="756435" y="568744"/>
                  </a:moveTo>
                  <a:lnTo>
                    <a:pt x="733577" y="568744"/>
                  </a:lnTo>
                  <a:lnTo>
                    <a:pt x="740816" y="573786"/>
                  </a:lnTo>
                  <a:lnTo>
                    <a:pt x="742975" y="570903"/>
                  </a:lnTo>
                  <a:lnTo>
                    <a:pt x="759204" y="570903"/>
                  </a:lnTo>
                  <a:lnTo>
                    <a:pt x="756435" y="568744"/>
                  </a:lnTo>
                  <a:close/>
                </a:path>
                <a:path w="2525394" h="1950720">
                  <a:moveTo>
                    <a:pt x="26959" y="0"/>
                  </a:moveTo>
                  <a:lnTo>
                    <a:pt x="0" y="0"/>
                  </a:lnTo>
                  <a:lnTo>
                    <a:pt x="732180" y="570903"/>
                  </a:lnTo>
                  <a:lnTo>
                    <a:pt x="733577" y="568744"/>
                  </a:lnTo>
                  <a:lnTo>
                    <a:pt x="756435" y="568744"/>
                  </a:lnTo>
                  <a:lnTo>
                    <a:pt x="26959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06004" y="1870846"/>
              <a:ext cx="100033" cy="799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480778" y="0"/>
              <a:ext cx="2317115" cy="1789430"/>
            </a:xfrm>
            <a:custGeom>
              <a:avLst/>
              <a:gdLst/>
              <a:ahLst/>
              <a:cxnLst/>
              <a:rect l="l" t="t" r="r" b="b"/>
              <a:pathLst>
                <a:path w="2317115" h="1789430">
                  <a:moveTo>
                    <a:pt x="2292362" y="1787690"/>
                  </a:moveTo>
                  <a:lnTo>
                    <a:pt x="2293759" y="1785518"/>
                  </a:lnTo>
                  <a:lnTo>
                    <a:pt x="2296680" y="1787690"/>
                  </a:lnTo>
                  <a:lnTo>
                    <a:pt x="2298839" y="1784807"/>
                  </a:lnTo>
                  <a:lnTo>
                    <a:pt x="2303919" y="1788401"/>
                  </a:lnTo>
                  <a:lnTo>
                    <a:pt x="2304554" y="1786966"/>
                  </a:lnTo>
                  <a:lnTo>
                    <a:pt x="2306713" y="1789125"/>
                  </a:lnTo>
                  <a:lnTo>
                    <a:pt x="2308872" y="1786242"/>
                  </a:lnTo>
                  <a:lnTo>
                    <a:pt x="2311793" y="1788401"/>
                  </a:lnTo>
                  <a:lnTo>
                    <a:pt x="2313952" y="1785518"/>
                  </a:lnTo>
                  <a:lnTo>
                    <a:pt x="2316111" y="1786966"/>
                  </a:lnTo>
                  <a:lnTo>
                    <a:pt x="2316873" y="1785518"/>
                  </a:lnTo>
                  <a:lnTo>
                    <a:pt x="2028075" y="1560880"/>
                  </a:lnTo>
                  <a:lnTo>
                    <a:pt x="2027440" y="1562328"/>
                  </a:lnTo>
                  <a:lnTo>
                    <a:pt x="2030234" y="1564487"/>
                  </a:lnTo>
                  <a:lnTo>
                    <a:pt x="2028075" y="1567370"/>
                  </a:lnTo>
                  <a:lnTo>
                    <a:pt x="2030234" y="1568805"/>
                  </a:lnTo>
                  <a:lnTo>
                    <a:pt x="2028075" y="1571688"/>
                  </a:lnTo>
                  <a:lnTo>
                    <a:pt x="2029599" y="1573123"/>
                  </a:lnTo>
                  <a:lnTo>
                    <a:pt x="2028837" y="1573847"/>
                  </a:lnTo>
                  <a:lnTo>
                    <a:pt x="2031758" y="1576006"/>
                  </a:lnTo>
                  <a:lnTo>
                    <a:pt x="2027440" y="1581772"/>
                  </a:lnTo>
                  <a:lnTo>
                    <a:pt x="2292362" y="1787690"/>
                  </a:lnTo>
                </a:path>
                <a:path w="2317115" h="1789430">
                  <a:moveTo>
                    <a:pt x="732167" y="570890"/>
                  </a:moveTo>
                  <a:lnTo>
                    <a:pt x="733564" y="568744"/>
                  </a:lnTo>
                  <a:lnTo>
                    <a:pt x="740803" y="573773"/>
                  </a:lnTo>
                  <a:lnTo>
                    <a:pt x="742962" y="570890"/>
                  </a:lnTo>
                  <a:lnTo>
                    <a:pt x="747280" y="574497"/>
                  </a:lnTo>
                  <a:lnTo>
                    <a:pt x="748677" y="573773"/>
                  </a:lnTo>
                  <a:lnTo>
                    <a:pt x="755154" y="578815"/>
                  </a:lnTo>
                  <a:lnTo>
                    <a:pt x="757313" y="575932"/>
                  </a:lnTo>
                  <a:lnTo>
                    <a:pt x="761631" y="579539"/>
                  </a:lnTo>
                  <a:lnTo>
                    <a:pt x="763790" y="576656"/>
                  </a:lnTo>
                  <a:lnTo>
                    <a:pt x="769632" y="580974"/>
                  </a:lnTo>
                  <a:lnTo>
                    <a:pt x="770267" y="579539"/>
                  </a:lnTo>
                  <a:lnTo>
                    <a:pt x="26946" y="0"/>
                  </a:lnTo>
                </a:path>
                <a:path w="2317115" h="1789430">
                  <a:moveTo>
                    <a:pt x="0" y="0"/>
                  </a:moveTo>
                  <a:lnTo>
                    <a:pt x="732167" y="57089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47112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8353" y="0"/>
                  </a:moveTo>
                  <a:lnTo>
                    <a:pt x="0" y="0"/>
                  </a:lnTo>
                  <a:lnTo>
                    <a:pt x="2240887" y="1747691"/>
                  </a:lnTo>
                  <a:lnTo>
                    <a:pt x="2240887" y="1725594"/>
                  </a:lnTo>
                  <a:lnTo>
                    <a:pt x="2835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047111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240887" y="1725594"/>
                  </a:moveTo>
                  <a:lnTo>
                    <a:pt x="28353" y="0"/>
                  </a:lnTo>
                </a:path>
                <a:path w="2240915" h="1748155">
                  <a:moveTo>
                    <a:pt x="0" y="0"/>
                  </a:moveTo>
                  <a:lnTo>
                    <a:pt x="2240887" y="174769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3103" y="-359"/>
              <a:ext cx="1675255" cy="1306711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67465" y="8545655"/>
            <a:ext cx="462178" cy="670309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09409">
              <a:lnSpc>
                <a:spcPct val="100000"/>
              </a:lnSpc>
              <a:spcBef>
                <a:spcPts val="95"/>
              </a:spcBef>
            </a:pPr>
            <a:r>
              <a:rPr spc="185" dirty="0"/>
              <a:t>Challenges</a:t>
            </a:r>
            <a:r>
              <a:rPr spc="-60" dirty="0"/>
              <a:t> </a:t>
            </a:r>
            <a:r>
              <a:rPr spc="140" dirty="0"/>
              <a:t>in</a:t>
            </a:r>
            <a:r>
              <a:rPr spc="-60" dirty="0"/>
              <a:t> </a:t>
            </a:r>
            <a:r>
              <a:rPr spc="95" dirty="0"/>
              <a:t>CSR</a:t>
            </a: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25965" y="3395497"/>
            <a:ext cx="2078062" cy="342963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  <a:tabLst>
                <a:tab pos="4030979" algn="l"/>
              </a:tabLst>
            </a:pPr>
            <a:r>
              <a:rPr dirty="0"/>
              <a:t>Despite</a:t>
            </a:r>
            <a:r>
              <a:rPr spc="-20" dirty="0"/>
              <a:t> </a:t>
            </a:r>
            <a:r>
              <a:rPr dirty="0"/>
              <a:t>its</a:t>
            </a:r>
            <a:r>
              <a:rPr spc="-20" dirty="0"/>
              <a:t> </a:t>
            </a:r>
            <a:r>
              <a:rPr dirty="0"/>
              <a:t>benefits,</a:t>
            </a:r>
            <a:r>
              <a:rPr spc="-20" dirty="0"/>
              <a:t> </a:t>
            </a:r>
            <a:r>
              <a:rPr dirty="0"/>
              <a:t>companies</a:t>
            </a:r>
            <a:r>
              <a:rPr spc="-20" dirty="0"/>
              <a:t> face </a:t>
            </a:r>
            <a:r>
              <a:rPr spc="-10" dirty="0"/>
              <a:t>several</a:t>
            </a:r>
            <a:r>
              <a:rPr dirty="0"/>
              <a:t>	in</a:t>
            </a:r>
            <a:r>
              <a:rPr spc="5" dirty="0"/>
              <a:t> </a:t>
            </a:r>
            <a:r>
              <a:rPr spc="-10" dirty="0"/>
              <a:t>implementing </a:t>
            </a:r>
            <a:r>
              <a:rPr dirty="0"/>
              <a:t>CSR</a:t>
            </a:r>
            <a:r>
              <a:rPr spc="-30" dirty="0"/>
              <a:t> </a:t>
            </a:r>
            <a:r>
              <a:rPr dirty="0"/>
              <a:t>initiatives.</a:t>
            </a:r>
            <a:r>
              <a:rPr spc="-20" dirty="0"/>
              <a:t> </a:t>
            </a:r>
            <a:r>
              <a:rPr dirty="0"/>
              <a:t>These</a:t>
            </a:r>
            <a:r>
              <a:rPr spc="-15" dirty="0"/>
              <a:t> </a:t>
            </a:r>
            <a:r>
              <a:rPr spc="-10" dirty="0"/>
              <a:t>include </a:t>
            </a:r>
            <a:r>
              <a:rPr dirty="0"/>
              <a:t>balancing</a:t>
            </a:r>
            <a:r>
              <a:rPr spc="-30" dirty="0"/>
              <a:t> </a:t>
            </a:r>
            <a:r>
              <a:rPr dirty="0"/>
              <a:t>profitability</a:t>
            </a:r>
            <a:r>
              <a:rPr spc="-3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spc="-10" dirty="0"/>
              <a:t>social </a:t>
            </a:r>
            <a:r>
              <a:rPr dirty="0"/>
              <a:t>responsibility,</a:t>
            </a:r>
            <a:r>
              <a:rPr spc="-40" dirty="0"/>
              <a:t> </a:t>
            </a:r>
            <a:r>
              <a:rPr dirty="0"/>
              <a:t>measuring</a:t>
            </a:r>
            <a:r>
              <a:rPr spc="-35" dirty="0"/>
              <a:t> </a:t>
            </a:r>
            <a:r>
              <a:rPr dirty="0"/>
              <a:t>impact,</a:t>
            </a:r>
            <a:r>
              <a:rPr spc="-35" dirty="0"/>
              <a:t> </a:t>
            </a:r>
            <a:r>
              <a:rPr spc="-25" dirty="0"/>
              <a:t>and </a:t>
            </a:r>
            <a:r>
              <a:rPr dirty="0"/>
              <a:t>ensuring</a:t>
            </a:r>
            <a:r>
              <a:rPr spc="-35" dirty="0"/>
              <a:t> </a:t>
            </a:r>
            <a:r>
              <a:rPr dirty="0"/>
              <a:t>stakeholder</a:t>
            </a:r>
            <a:r>
              <a:rPr spc="-30" dirty="0"/>
              <a:t> </a:t>
            </a:r>
            <a:r>
              <a:rPr spc="-10" dirty="0"/>
              <a:t>engagement, </a:t>
            </a:r>
            <a:r>
              <a:rPr dirty="0"/>
              <a:t>which</a:t>
            </a:r>
            <a:r>
              <a:rPr spc="-25" dirty="0"/>
              <a:t> </a:t>
            </a:r>
            <a:r>
              <a:rPr dirty="0"/>
              <a:t>requires</a:t>
            </a:r>
            <a:r>
              <a:rPr spc="-20" dirty="0"/>
              <a:t> </a:t>
            </a:r>
            <a:r>
              <a:rPr dirty="0"/>
              <a:t>strategic</a:t>
            </a:r>
            <a:r>
              <a:rPr spc="-25" dirty="0"/>
              <a:t> </a:t>
            </a:r>
            <a:r>
              <a:rPr dirty="0"/>
              <a:t>planning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spc="-10" dirty="0"/>
              <a:t>commitment.</a:t>
            </a:r>
          </a:p>
        </p:txBody>
      </p:sp>
      <p:grpSp>
        <p:nvGrpSpPr>
          <p:cNvPr id="30" name="object 30"/>
          <p:cNvGrpSpPr/>
          <p:nvPr/>
        </p:nvGrpSpPr>
        <p:grpSpPr>
          <a:xfrm>
            <a:off x="0" y="762"/>
            <a:ext cx="6830695" cy="10287000"/>
            <a:chOff x="0" y="762"/>
            <a:chExt cx="6830695" cy="10287000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480" y="200881"/>
              <a:ext cx="6626123" cy="96583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3247" y="762"/>
              <a:ext cx="3750189" cy="8966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8547861"/>
              <a:ext cx="1838820" cy="1739900"/>
            </a:xfrm>
            <a:prstGeom prst="rect">
              <a:avLst/>
            </a:prstGeom>
          </p:spPr>
        </p:pic>
      </p:grpSp>
      <p:sp>
        <p:nvSpPr>
          <p:cNvPr id="34" name="Footer Placeholder 3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9" y="8176406"/>
            <a:ext cx="2876550" cy="2112010"/>
            <a:chOff x="-359" y="8176406"/>
            <a:chExt cx="2876550" cy="2112010"/>
          </a:xfrm>
        </p:grpSpPr>
        <p:sp>
          <p:nvSpPr>
            <p:cNvPr id="3" name="object 3"/>
            <p:cNvSpPr/>
            <p:nvPr/>
          </p:nvSpPr>
          <p:spPr>
            <a:xfrm>
              <a:off x="0" y="8176406"/>
              <a:ext cx="2876550" cy="2111375"/>
            </a:xfrm>
            <a:custGeom>
              <a:avLst/>
              <a:gdLst/>
              <a:ahLst/>
              <a:cxnLst/>
              <a:rect l="l" t="t" r="r" b="b"/>
              <a:pathLst>
                <a:path w="2876550" h="2111375">
                  <a:moveTo>
                    <a:pt x="0" y="0"/>
                  </a:moveTo>
                  <a:lnTo>
                    <a:pt x="0" y="2111356"/>
                  </a:lnTo>
                  <a:lnTo>
                    <a:pt x="2876007" y="2111356"/>
                  </a:lnTo>
                  <a:lnTo>
                    <a:pt x="2825902" y="2051874"/>
                  </a:lnTo>
                  <a:lnTo>
                    <a:pt x="2812518" y="2046901"/>
                  </a:lnTo>
                  <a:lnTo>
                    <a:pt x="2798725" y="2040714"/>
                  </a:lnTo>
                  <a:lnTo>
                    <a:pt x="2756582" y="2012116"/>
                  </a:lnTo>
                  <a:lnTo>
                    <a:pt x="2740427" y="1983722"/>
                  </a:lnTo>
                  <a:lnTo>
                    <a:pt x="2743822" y="1969795"/>
                  </a:lnTo>
                  <a:lnTo>
                    <a:pt x="2701073" y="1959263"/>
                  </a:lnTo>
                  <a:lnTo>
                    <a:pt x="2680135" y="1954505"/>
                  </a:lnTo>
                  <a:lnTo>
                    <a:pt x="2658859" y="1950354"/>
                  </a:lnTo>
                  <a:lnTo>
                    <a:pt x="2651384" y="1920653"/>
                  </a:lnTo>
                  <a:lnTo>
                    <a:pt x="2637358" y="1889334"/>
                  </a:lnTo>
                  <a:lnTo>
                    <a:pt x="2633704" y="1883863"/>
                  </a:lnTo>
                  <a:lnTo>
                    <a:pt x="2435402" y="1883863"/>
                  </a:lnTo>
                  <a:lnTo>
                    <a:pt x="2391055" y="1883529"/>
                  </a:lnTo>
                  <a:lnTo>
                    <a:pt x="2336669" y="1877636"/>
                  </a:lnTo>
                  <a:lnTo>
                    <a:pt x="2280363" y="1867903"/>
                  </a:lnTo>
                  <a:lnTo>
                    <a:pt x="2230257" y="1856050"/>
                  </a:lnTo>
                  <a:lnTo>
                    <a:pt x="2203407" y="1846857"/>
                  </a:lnTo>
                  <a:lnTo>
                    <a:pt x="2191388" y="1846857"/>
                  </a:lnTo>
                  <a:lnTo>
                    <a:pt x="2151582" y="1821329"/>
                  </a:lnTo>
                  <a:lnTo>
                    <a:pt x="2113937" y="1777296"/>
                  </a:lnTo>
                  <a:lnTo>
                    <a:pt x="2101849" y="1745337"/>
                  </a:lnTo>
                  <a:lnTo>
                    <a:pt x="2095020" y="1730398"/>
                  </a:lnTo>
                  <a:lnTo>
                    <a:pt x="2061997" y="1699077"/>
                  </a:lnTo>
                  <a:lnTo>
                    <a:pt x="2045518" y="1694036"/>
                  </a:lnTo>
                  <a:lnTo>
                    <a:pt x="2003678" y="1694036"/>
                  </a:lnTo>
                  <a:lnTo>
                    <a:pt x="1994657" y="1692451"/>
                  </a:lnTo>
                  <a:lnTo>
                    <a:pt x="1934414" y="1651929"/>
                  </a:lnTo>
                  <a:lnTo>
                    <a:pt x="1907649" y="1624469"/>
                  </a:lnTo>
                  <a:lnTo>
                    <a:pt x="1879841" y="1591077"/>
                  </a:lnTo>
                  <a:lnTo>
                    <a:pt x="1866585" y="1568332"/>
                  </a:lnTo>
                  <a:lnTo>
                    <a:pt x="1835375" y="1519800"/>
                  </a:lnTo>
                  <a:lnTo>
                    <a:pt x="1797416" y="1466948"/>
                  </a:lnTo>
                  <a:lnTo>
                    <a:pt x="1763915" y="1431241"/>
                  </a:lnTo>
                  <a:lnTo>
                    <a:pt x="1761032" y="1429802"/>
                  </a:lnTo>
                  <a:lnTo>
                    <a:pt x="1758886" y="1428358"/>
                  </a:lnTo>
                  <a:lnTo>
                    <a:pt x="1757438" y="1427640"/>
                  </a:lnTo>
                  <a:lnTo>
                    <a:pt x="1759597" y="1419002"/>
                  </a:lnTo>
                  <a:lnTo>
                    <a:pt x="1756714" y="1413243"/>
                  </a:lnTo>
                  <a:lnTo>
                    <a:pt x="1751672" y="1409641"/>
                  </a:lnTo>
                  <a:lnTo>
                    <a:pt x="1729229" y="1404241"/>
                  </a:lnTo>
                  <a:lnTo>
                    <a:pt x="1692460" y="1404241"/>
                  </a:lnTo>
                  <a:lnTo>
                    <a:pt x="1656305" y="1404174"/>
                  </a:lnTo>
                  <a:lnTo>
                    <a:pt x="1627847" y="1396683"/>
                  </a:lnTo>
                  <a:lnTo>
                    <a:pt x="1621679" y="1392588"/>
                  </a:lnTo>
                  <a:lnTo>
                    <a:pt x="1608806" y="1384937"/>
                  </a:lnTo>
                  <a:lnTo>
                    <a:pt x="1602638" y="1380843"/>
                  </a:lnTo>
                  <a:lnTo>
                    <a:pt x="1601203" y="1380124"/>
                  </a:lnTo>
                  <a:lnTo>
                    <a:pt x="1598320" y="1377960"/>
                  </a:lnTo>
                  <a:lnTo>
                    <a:pt x="1596885" y="1376522"/>
                  </a:lnTo>
                  <a:lnTo>
                    <a:pt x="1589234" y="1358782"/>
                  </a:lnTo>
                  <a:lnTo>
                    <a:pt x="1593464" y="1340972"/>
                  </a:lnTo>
                  <a:lnTo>
                    <a:pt x="1601744" y="1322759"/>
                  </a:lnTo>
                  <a:lnTo>
                    <a:pt x="1606245" y="1303804"/>
                  </a:lnTo>
                  <a:lnTo>
                    <a:pt x="1578165" y="1262043"/>
                  </a:lnTo>
                  <a:lnTo>
                    <a:pt x="1559240" y="1251962"/>
                  </a:lnTo>
                  <a:lnTo>
                    <a:pt x="1471599" y="1251962"/>
                  </a:lnTo>
                  <a:lnTo>
                    <a:pt x="1472391" y="1244750"/>
                  </a:lnTo>
                  <a:lnTo>
                    <a:pt x="1469805" y="1237471"/>
                  </a:lnTo>
                  <a:lnTo>
                    <a:pt x="1465066" y="1231308"/>
                  </a:lnTo>
                  <a:lnTo>
                    <a:pt x="1346384" y="1231308"/>
                  </a:lnTo>
                  <a:lnTo>
                    <a:pt x="1336338" y="1229104"/>
                  </a:lnTo>
                  <a:lnTo>
                    <a:pt x="1302137" y="1200325"/>
                  </a:lnTo>
                  <a:lnTo>
                    <a:pt x="1301870" y="1195937"/>
                  </a:lnTo>
                  <a:lnTo>
                    <a:pt x="1286949" y="1195937"/>
                  </a:lnTo>
                  <a:lnTo>
                    <a:pt x="1271267" y="1195443"/>
                  </a:lnTo>
                  <a:lnTo>
                    <a:pt x="1255315" y="1191709"/>
                  </a:lnTo>
                  <a:lnTo>
                    <a:pt x="1239767" y="1185005"/>
                  </a:lnTo>
                  <a:lnTo>
                    <a:pt x="1224052" y="1153201"/>
                  </a:lnTo>
                  <a:lnTo>
                    <a:pt x="1190718" y="1107695"/>
                  </a:lnTo>
                  <a:lnTo>
                    <a:pt x="1157250" y="1060164"/>
                  </a:lnTo>
                  <a:lnTo>
                    <a:pt x="1145548" y="1032670"/>
                  </a:lnTo>
                  <a:lnTo>
                    <a:pt x="1111171" y="1032670"/>
                  </a:lnTo>
                  <a:lnTo>
                    <a:pt x="1054820" y="1030295"/>
                  </a:lnTo>
                  <a:lnTo>
                    <a:pt x="994825" y="1023196"/>
                  </a:lnTo>
                  <a:lnTo>
                    <a:pt x="953933" y="1019403"/>
                  </a:lnTo>
                  <a:lnTo>
                    <a:pt x="952489" y="1019403"/>
                  </a:lnTo>
                  <a:lnTo>
                    <a:pt x="952489" y="1018684"/>
                  </a:lnTo>
                  <a:lnTo>
                    <a:pt x="944365" y="1007214"/>
                  </a:lnTo>
                  <a:lnTo>
                    <a:pt x="916371" y="945293"/>
                  </a:lnTo>
                  <a:lnTo>
                    <a:pt x="897413" y="898538"/>
                  </a:lnTo>
                  <a:lnTo>
                    <a:pt x="875754" y="843717"/>
                  </a:lnTo>
                  <a:lnTo>
                    <a:pt x="826158" y="717266"/>
                  </a:lnTo>
                  <a:lnTo>
                    <a:pt x="799132" y="649332"/>
                  </a:lnTo>
                  <a:lnTo>
                    <a:pt x="774625" y="588184"/>
                  </a:lnTo>
                  <a:lnTo>
                    <a:pt x="749792" y="527998"/>
                  </a:lnTo>
                  <a:lnTo>
                    <a:pt x="724947" y="470052"/>
                  </a:lnTo>
                  <a:lnTo>
                    <a:pt x="700405" y="415627"/>
                  </a:lnTo>
                  <a:lnTo>
                    <a:pt x="676478" y="366002"/>
                  </a:lnTo>
                  <a:lnTo>
                    <a:pt x="653483" y="322457"/>
                  </a:lnTo>
                  <a:lnTo>
                    <a:pt x="631731" y="286273"/>
                  </a:lnTo>
                  <a:lnTo>
                    <a:pt x="593219" y="241103"/>
                  </a:lnTo>
                  <a:lnTo>
                    <a:pt x="591780" y="240379"/>
                  </a:lnTo>
                  <a:lnTo>
                    <a:pt x="590336" y="238931"/>
                  </a:lnTo>
                  <a:lnTo>
                    <a:pt x="588897" y="238931"/>
                  </a:lnTo>
                  <a:lnTo>
                    <a:pt x="543538" y="198348"/>
                  </a:lnTo>
                  <a:lnTo>
                    <a:pt x="521467" y="178291"/>
                  </a:lnTo>
                  <a:lnTo>
                    <a:pt x="512132" y="169457"/>
                  </a:lnTo>
                  <a:lnTo>
                    <a:pt x="451290" y="169457"/>
                  </a:lnTo>
                  <a:lnTo>
                    <a:pt x="424504" y="167209"/>
                  </a:lnTo>
                  <a:lnTo>
                    <a:pt x="397380" y="159023"/>
                  </a:lnTo>
                  <a:lnTo>
                    <a:pt x="384387" y="153890"/>
                  </a:lnTo>
                  <a:lnTo>
                    <a:pt x="371192" y="148218"/>
                  </a:lnTo>
                  <a:lnTo>
                    <a:pt x="357591" y="143628"/>
                  </a:lnTo>
                  <a:lnTo>
                    <a:pt x="343381" y="141738"/>
                  </a:lnTo>
                  <a:lnTo>
                    <a:pt x="308776" y="132792"/>
                  </a:lnTo>
                  <a:lnTo>
                    <a:pt x="254368" y="112166"/>
                  </a:lnTo>
                  <a:lnTo>
                    <a:pt x="193359" y="87878"/>
                  </a:lnTo>
                  <a:lnTo>
                    <a:pt x="138950" y="67944"/>
                  </a:lnTo>
                  <a:lnTo>
                    <a:pt x="104343" y="60382"/>
                  </a:lnTo>
                  <a:lnTo>
                    <a:pt x="89540" y="58368"/>
                  </a:lnTo>
                  <a:lnTo>
                    <a:pt x="74466" y="52911"/>
                  </a:lnTo>
                  <a:lnTo>
                    <a:pt x="59392" y="44887"/>
                  </a:lnTo>
                  <a:lnTo>
                    <a:pt x="31625" y="26536"/>
                  </a:lnTo>
                  <a:lnTo>
                    <a:pt x="25866" y="20783"/>
                  </a:lnTo>
                  <a:lnTo>
                    <a:pt x="0" y="0"/>
                  </a:lnTo>
                  <a:close/>
                </a:path>
                <a:path w="2876550" h="2111375">
                  <a:moveTo>
                    <a:pt x="2555900" y="1824356"/>
                  </a:moveTo>
                  <a:lnTo>
                    <a:pt x="2528005" y="1830846"/>
                  </a:lnTo>
                  <a:lnTo>
                    <a:pt x="2503887" y="1843885"/>
                  </a:lnTo>
                  <a:lnTo>
                    <a:pt x="2482198" y="1860299"/>
                  </a:lnTo>
                  <a:lnTo>
                    <a:pt x="2461590" y="1876916"/>
                  </a:lnTo>
                  <a:lnTo>
                    <a:pt x="2435402" y="1883863"/>
                  </a:lnTo>
                  <a:lnTo>
                    <a:pt x="2633704" y="1883863"/>
                  </a:lnTo>
                  <a:lnTo>
                    <a:pt x="2618064" y="1860444"/>
                  </a:lnTo>
                  <a:lnTo>
                    <a:pt x="2594787" y="1838032"/>
                  </a:lnTo>
                  <a:lnTo>
                    <a:pt x="2585471" y="1831948"/>
                  </a:lnTo>
                  <a:lnTo>
                    <a:pt x="2575886" y="1827686"/>
                  </a:lnTo>
                  <a:lnTo>
                    <a:pt x="2566030" y="1825177"/>
                  </a:lnTo>
                  <a:lnTo>
                    <a:pt x="2555900" y="1824356"/>
                  </a:lnTo>
                  <a:close/>
                </a:path>
                <a:path w="2876550" h="2111375">
                  <a:moveTo>
                    <a:pt x="2194470" y="1843797"/>
                  </a:moveTo>
                  <a:lnTo>
                    <a:pt x="2191388" y="1846857"/>
                  </a:lnTo>
                  <a:lnTo>
                    <a:pt x="2203407" y="1846857"/>
                  </a:lnTo>
                  <a:lnTo>
                    <a:pt x="2194470" y="1843797"/>
                  </a:lnTo>
                  <a:close/>
                </a:path>
                <a:path w="2876550" h="2111375">
                  <a:moveTo>
                    <a:pt x="2033104" y="1692776"/>
                  </a:moveTo>
                  <a:lnTo>
                    <a:pt x="2018559" y="1693204"/>
                  </a:lnTo>
                  <a:lnTo>
                    <a:pt x="2003678" y="1694036"/>
                  </a:lnTo>
                  <a:lnTo>
                    <a:pt x="2045518" y="1694036"/>
                  </a:lnTo>
                  <a:lnTo>
                    <a:pt x="2033104" y="1692776"/>
                  </a:lnTo>
                  <a:close/>
                </a:path>
                <a:path w="2876550" h="2111375">
                  <a:moveTo>
                    <a:pt x="1727265" y="1403768"/>
                  </a:moveTo>
                  <a:lnTo>
                    <a:pt x="1692460" y="1404241"/>
                  </a:lnTo>
                  <a:lnTo>
                    <a:pt x="1729229" y="1404241"/>
                  </a:lnTo>
                  <a:lnTo>
                    <a:pt x="1727265" y="1403768"/>
                  </a:lnTo>
                  <a:close/>
                </a:path>
                <a:path w="2876550" h="2111375">
                  <a:moveTo>
                    <a:pt x="1528503" y="1245888"/>
                  </a:moveTo>
                  <a:lnTo>
                    <a:pt x="1509042" y="1246202"/>
                  </a:lnTo>
                  <a:lnTo>
                    <a:pt x="1490119" y="1248677"/>
                  </a:lnTo>
                  <a:lnTo>
                    <a:pt x="1471599" y="1251962"/>
                  </a:lnTo>
                  <a:lnTo>
                    <a:pt x="1559240" y="1251962"/>
                  </a:lnTo>
                  <a:lnTo>
                    <a:pt x="1556594" y="1250907"/>
                  </a:lnTo>
                  <a:lnTo>
                    <a:pt x="1548637" y="1249085"/>
                  </a:lnTo>
                  <a:lnTo>
                    <a:pt x="1528503" y="1245888"/>
                  </a:lnTo>
                  <a:close/>
                </a:path>
                <a:path w="2876550" h="2111375">
                  <a:moveTo>
                    <a:pt x="1419771" y="1213083"/>
                  </a:moveTo>
                  <a:lnTo>
                    <a:pt x="1403069" y="1216199"/>
                  </a:lnTo>
                  <a:lnTo>
                    <a:pt x="1372381" y="1227562"/>
                  </a:lnTo>
                  <a:lnTo>
                    <a:pt x="1355686" y="1231082"/>
                  </a:lnTo>
                  <a:lnTo>
                    <a:pt x="1346384" y="1231308"/>
                  </a:lnTo>
                  <a:lnTo>
                    <a:pt x="1465066" y="1231308"/>
                  </a:lnTo>
                  <a:lnTo>
                    <a:pt x="1429260" y="1213163"/>
                  </a:lnTo>
                  <a:lnTo>
                    <a:pt x="1419771" y="1213083"/>
                  </a:lnTo>
                  <a:close/>
                </a:path>
                <a:path w="2876550" h="2111375">
                  <a:moveTo>
                    <a:pt x="1301686" y="1192922"/>
                  </a:moveTo>
                  <a:lnTo>
                    <a:pt x="1286949" y="1195937"/>
                  </a:lnTo>
                  <a:lnTo>
                    <a:pt x="1301870" y="1195937"/>
                  </a:lnTo>
                  <a:lnTo>
                    <a:pt x="1301686" y="1192922"/>
                  </a:lnTo>
                  <a:close/>
                </a:path>
                <a:path w="2876550" h="2111375">
                  <a:moveTo>
                    <a:pt x="1141129" y="1022286"/>
                  </a:moveTo>
                  <a:lnTo>
                    <a:pt x="1111171" y="1032670"/>
                  </a:lnTo>
                  <a:lnTo>
                    <a:pt x="1145548" y="1032670"/>
                  </a:lnTo>
                  <a:lnTo>
                    <a:pt x="1141129" y="1022286"/>
                  </a:lnTo>
                  <a:close/>
                </a:path>
                <a:path w="2876550" h="2111375">
                  <a:moveTo>
                    <a:pt x="500340" y="158299"/>
                  </a:moveTo>
                  <a:lnTo>
                    <a:pt x="476861" y="166308"/>
                  </a:lnTo>
                  <a:lnTo>
                    <a:pt x="451290" y="169457"/>
                  </a:lnTo>
                  <a:lnTo>
                    <a:pt x="512132" y="169457"/>
                  </a:lnTo>
                  <a:lnTo>
                    <a:pt x="500340" y="158299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316620"/>
              <a:ext cx="2680335" cy="1971675"/>
            </a:xfrm>
            <a:custGeom>
              <a:avLst/>
              <a:gdLst/>
              <a:ahLst/>
              <a:cxnLst/>
              <a:rect l="l" t="t" r="r" b="b"/>
              <a:pathLst>
                <a:path w="2680335" h="1971675">
                  <a:moveTo>
                    <a:pt x="0" y="1635727"/>
                  </a:moveTo>
                  <a:lnTo>
                    <a:pt x="0" y="1971142"/>
                  </a:lnTo>
                  <a:lnTo>
                    <a:pt x="474038" y="1971142"/>
                  </a:lnTo>
                  <a:lnTo>
                    <a:pt x="0" y="1635727"/>
                  </a:lnTo>
                  <a:close/>
                </a:path>
                <a:path w="2680335" h="1971675">
                  <a:moveTo>
                    <a:pt x="0" y="1209038"/>
                  </a:moveTo>
                  <a:lnTo>
                    <a:pt x="68" y="1616193"/>
                  </a:lnTo>
                  <a:lnTo>
                    <a:pt x="501713" y="1971142"/>
                  </a:lnTo>
                  <a:lnTo>
                    <a:pt x="1077209" y="1971142"/>
                  </a:lnTo>
                  <a:lnTo>
                    <a:pt x="0" y="1209038"/>
                  </a:lnTo>
                  <a:close/>
                </a:path>
                <a:path w="2680335" h="1971675">
                  <a:moveTo>
                    <a:pt x="0" y="781969"/>
                  </a:moveTo>
                  <a:lnTo>
                    <a:pt x="0" y="1189607"/>
                  </a:lnTo>
                  <a:lnTo>
                    <a:pt x="1104533" y="1971142"/>
                  </a:lnTo>
                  <a:lnTo>
                    <a:pt x="1680944" y="1971142"/>
                  </a:lnTo>
                  <a:lnTo>
                    <a:pt x="0" y="781969"/>
                  </a:lnTo>
                  <a:close/>
                </a:path>
                <a:path w="2680335" h="1971675">
                  <a:moveTo>
                    <a:pt x="0" y="355251"/>
                  </a:moveTo>
                  <a:lnTo>
                    <a:pt x="0" y="762372"/>
                  </a:lnTo>
                  <a:lnTo>
                    <a:pt x="1708645" y="1971142"/>
                  </a:lnTo>
                  <a:lnTo>
                    <a:pt x="2284146" y="1971142"/>
                  </a:lnTo>
                  <a:lnTo>
                    <a:pt x="909294" y="998709"/>
                  </a:lnTo>
                  <a:lnTo>
                    <a:pt x="903530" y="998709"/>
                  </a:lnTo>
                  <a:lnTo>
                    <a:pt x="901372" y="997270"/>
                  </a:lnTo>
                  <a:lnTo>
                    <a:pt x="896331" y="992230"/>
                  </a:lnTo>
                  <a:lnTo>
                    <a:pt x="893455" y="987189"/>
                  </a:lnTo>
                  <a:lnTo>
                    <a:pt x="0" y="355251"/>
                  </a:lnTo>
                  <a:close/>
                </a:path>
                <a:path w="2680335" h="1971675">
                  <a:moveTo>
                    <a:pt x="942414" y="1003030"/>
                  </a:moveTo>
                  <a:lnTo>
                    <a:pt x="2310733" y="1971142"/>
                  </a:lnTo>
                  <a:lnTo>
                    <a:pt x="2679834" y="1971142"/>
                  </a:lnTo>
                  <a:lnTo>
                    <a:pt x="2675222" y="1958807"/>
                  </a:lnTo>
                  <a:lnTo>
                    <a:pt x="2678302" y="1944779"/>
                  </a:lnTo>
                  <a:lnTo>
                    <a:pt x="2657559" y="1940110"/>
                  </a:lnTo>
                  <a:lnTo>
                    <a:pt x="2594787" y="1924618"/>
                  </a:lnTo>
                  <a:lnTo>
                    <a:pt x="2586901" y="1895132"/>
                  </a:lnTo>
                  <a:lnTo>
                    <a:pt x="2573275" y="1864229"/>
                  </a:lnTo>
                  <a:lnTo>
                    <a:pt x="2554384" y="1835622"/>
                  </a:lnTo>
                  <a:lnTo>
                    <a:pt x="2530703" y="1813022"/>
                  </a:lnTo>
                  <a:lnTo>
                    <a:pt x="2526306" y="1810376"/>
                  </a:lnTo>
                  <a:lnTo>
                    <a:pt x="2332482" y="1810376"/>
                  </a:lnTo>
                  <a:lnTo>
                    <a:pt x="2273270" y="1808998"/>
                  </a:lnTo>
                  <a:lnTo>
                    <a:pt x="2258010" y="1806067"/>
                  </a:lnTo>
                  <a:lnTo>
                    <a:pt x="2219785" y="1806067"/>
                  </a:lnTo>
                  <a:lnTo>
                    <a:pt x="2202213" y="1803120"/>
                  </a:lnTo>
                  <a:lnTo>
                    <a:pt x="2181671" y="1794503"/>
                  </a:lnTo>
                  <a:lnTo>
                    <a:pt x="2162073" y="1782781"/>
                  </a:lnTo>
                  <a:lnTo>
                    <a:pt x="2153437" y="1776301"/>
                  </a:lnTo>
                  <a:lnTo>
                    <a:pt x="2146236" y="1771260"/>
                  </a:lnTo>
                  <a:lnTo>
                    <a:pt x="2144077" y="1765501"/>
                  </a:lnTo>
                  <a:lnTo>
                    <a:pt x="2125108" y="1746735"/>
                  </a:lnTo>
                  <a:lnTo>
                    <a:pt x="2099797" y="1723380"/>
                  </a:lnTo>
                  <a:lnTo>
                    <a:pt x="2076645" y="1699485"/>
                  </a:lnTo>
                  <a:lnTo>
                    <a:pt x="2064156" y="1679102"/>
                  </a:lnTo>
                  <a:lnTo>
                    <a:pt x="2065280" y="1653014"/>
                  </a:lnTo>
                  <a:lnTo>
                    <a:pt x="2070998" y="1616144"/>
                  </a:lnTo>
                  <a:lnTo>
                    <a:pt x="2072779" y="1590543"/>
                  </a:lnTo>
                  <a:lnTo>
                    <a:pt x="1977758" y="1590543"/>
                  </a:lnTo>
                  <a:lnTo>
                    <a:pt x="1958894" y="1588103"/>
                  </a:lnTo>
                  <a:lnTo>
                    <a:pt x="1921970" y="1574850"/>
                  </a:lnTo>
                  <a:lnTo>
                    <a:pt x="1879479" y="1541404"/>
                  </a:lnTo>
                  <a:lnTo>
                    <a:pt x="1866370" y="1522861"/>
                  </a:lnTo>
                  <a:lnTo>
                    <a:pt x="1846719" y="1522861"/>
                  </a:lnTo>
                  <a:lnTo>
                    <a:pt x="1849449" y="1510488"/>
                  </a:lnTo>
                  <a:lnTo>
                    <a:pt x="1851844" y="1500544"/>
                  </a:lnTo>
                  <a:lnTo>
                    <a:pt x="1853295" y="1493299"/>
                  </a:lnTo>
                  <a:lnTo>
                    <a:pt x="1837439" y="1438209"/>
                  </a:lnTo>
                  <a:lnTo>
                    <a:pt x="1810089" y="1398396"/>
                  </a:lnTo>
                  <a:lnTo>
                    <a:pt x="1776934" y="1361418"/>
                  </a:lnTo>
                  <a:lnTo>
                    <a:pt x="1745195" y="1334227"/>
                  </a:lnTo>
                  <a:lnTo>
                    <a:pt x="1733676" y="1325584"/>
                  </a:lnTo>
                  <a:lnTo>
                    <a:pt x="1730806" y="1325584"/>
                  </a:lnTo>
                  <a:lnTo>
                    <a:pt x="1732241" y="1316228"/>
                  </a:lnTo>
                  <a:lnTo>
                    <a:pt x="1730082" y="1309745"/>
                  </a:lnTo>
                  <a:lnTo>
                    <a:pt x="1725764" y="1306867"/>
                  </a:lnTo>
                  <a:lnTo>
                    <a:pt x="1703398" y="1301467"/>
                  </a:lnTo>
                  <a:lnTo>
                    <a:pt x="1666184" y="1301467"/>
                  </a:lnTo>
                  <a:lnTo>
                    <a:pt x="1629576" y="1301399"/>
                  </a:lnTo>
                  <a:lnTo>
                    <a:pt x="1601203" y="1293904"/>
                  </a:lnTo>
                  <a:lnTo>
                    <a:pt x="1595352" y="1290239"/>
                  </a:lnTo>
                  <a:lnTo>
                    <a:pt x="1582568" y="1283175"/>
                  </a:lnTo>
                  <a:lnTo>
                    <a:pt x="1576717" y="1279508"/>
                  </a:lnTo>
                  <a:lnTo>
                    <a:pt x="1573847" y="1277345"/>
                  </a:lnTo>
                  <a:lnTo>
                    <a:pt x="1573123" y="1276626"/>
                  </a:lnTo>
                  <a:lnTo>
                    <a:pt x="1569516" y="1274467"/>
                  </a:lnTo>
                  <a:lnTo>
                    <a:pt x="1561972" y="1256320"/>
                  </a:lnTo>
                  <a:lnTo>
                    <a:pt x="1566371" y="1238377"/>
                  </a:lnTo>
                  <a:lnTo>
                    <a:pt x="1574683" y="1220300"/>
                  </a:lnTo>
                  <a:lnTo>
                    <a:pt x="1578876" y="1201751"/>
                  </a:lnTo>
                  <a:lnTo>
                    <a:pt x="1550085" y="1159989"/>
                  </a:lnTo>
                  <a:lnTo>
                    <a:pt x="1530679" y="1149189"/>
                  </a:lnTo>
                  <a:lnTo>
                    <a:pt x="1444967" y="1149189"/>
                  </a:lnTo>
                  <a:lnTo>
                    <a:pt x="1444933" y="1141977"/>
                  </a:lnTo>
                  <a:lnTo>
                    <a:pt x="1441996" y="1134698"/>
                  </a:lnTo>
                  <a:lnTo>
                    <a:pt x="1437679" y="1129028"/>
                  </a:lnTo>
                  <a:lnTo>
                    <a:pt x="1328331" y="1129028"/>
                  </a:lnTo>
                  <a:lnTo>
                    <a:pt x="1319215" y="1128420"/>
                  </a:lnTo>
                  <a:lnTo>
                    <a:pt x="1282529" y="1110715"/>
                  </a:lnTo>
                  <a:lnTo>
                    <a:pt x="1274343" y="1093580"/>
                  </a:lnTo>
                  <a:lnTo>
                    <a:pt x="1259996" y="1093580"/>
                  </a:lnTo>
                  <a:lnTo>
                    <a:pt x="1244448" y="1093119"/>
                  </a:lnTo>
                  <a:lnTo>
                    <a:pt x="1228360" y="1089554"/>
                  </a:lnTo>
                  <a:lnTo>
                    <a:pt x="1212407" y="1082951"/>
                  </a:lnTo>
                  <a:lnTo>
                    <a:pt x="1211689" y="1077910"/>
                  </a:lnTo>
                  <a:lnTo>
                    <a:pt x="1208806" y="1073590"/>
                  </a:lnTo>
                  <a:lnTo>
                    <a:pt x="1169816" y="1052351"/>
                  </a:lnTo>
                  <a:lnTo>
                    <a:pt x="1156251" y="1046949"/>
                  </a:lnTo>
                  <a:lnTo>
                    <a:pt x="1143864" y="1041640"/>
                  </a:lnTo>
                  <a:lnTo>
                    <a:pt x="1131139" y="1036331"/>
                  </a:lnTo>
                  <a:lnTo>
                    <a:pt x="1119090" y="1030751"/>
                  </a:lnTo>
                  <a:lnTo>
                    <a:pt x="1108730" y="1024630"/>
                  </a:lnTo>
                  <a:lnTo>
                    <a:pt x="1107617" y="1023741"/>
                  </a:lnTo>
                  <a:lnTo>
                    <a:pt x="1032432" y="1023741"/>
                  </a:lnTo>
                  <a:lnTo>
                    <a:pt x="1006490" y="1020308"/>
                  </a:lnTo>
                  <a:lnTo>
                    <a:pt x="990301" y="1016394"/>
                  </a:lnTo>
                  <a:lnTo>
                    <a:pt x="974180" y="1012209"/>
                  </a:lnTo>
                  <a:lnTo>
                    <a:pt x="958195" y="1007754"/>
                  </a:lnTo>
                  <a:lnTo>
                    <a:pt x="942414" y="1003030"/>
                  </a:lnTo>
                  <a:close/>
                </a:path>
                <a:path w="2680335" h="1971675">
                  <a:moveTo>
                    <a:pt x="2491104" y="1800059"/>
                  </a:moveTo>
                  <a:lnTo>
                    <a:pt x="2396358" y="1807571"/>
                  </a:lnTo>
                  <a:lnTo>
                    <a:pt x="2332482" y="1810376"/>
                  </a:lnTo>
                  <a:lnTo>
                    <a:pt x="2526306" y="1810376"/>
                  </a:lnTo>
                  <a:lnTo>
                    <a:pt x="2521783" y="1807654"/>
                  </a:lnTo>
                  <a:lnTo>
                    <a:pt x="2512256" y="1803569"/>
                  </a:lnTo>
                  <a:lnTo>
                    <a:pt x="2502053" y="1800970"/>
                  </a:lnTo>
                  <a:lnTo>
                    <a:pt x="2491104" y="1800059"/>
                  </a:lnTo>
                  <a:close/>
                </a:path>
                <a:path w="2680335" h="1971675">
                  <a:moveTo>
                    <a:pt x="2230475" y="1800778"/>
                  </a:moveTo>
                  <a:lnTo>
                    <a:pt x="2219785" y="1806067"/>
                  </a:lnTo>
                  <a:lnTo>
                    <a:pt x="2258010" y="1806067"/>
                  </a:lnTo>
                  <a:lnTo>
                    <a:pt x="2230475" y="1800778"/>
                  </a:lnTo>
                  <a:close/>
                </a:path>
                <a:path w="2680335" h="1971675">
                  <a:moveTo>
                    <a:pt x="2064880" y="1558144"/>
                  </a:moveTo>
                  <a:lnTo>
                    <a:pt x="2061997" y="1558144"/>
                  </a:lnTo>
                  <a:lnTo>
                    <a:pt x="2043670" y="1559561"/>
                  </a:lnTo>
                  <a:lnTo>
                    <a:pt x="2020144" y="1571103"/>
                  </a:lnTo>
                  <a:lnTo>
                    <a:pt x="1996485" y="1584266"/>
                  </a:lnTo>
                  <a:lnTo>
                    <a:pt x="1977758" y="1590543"/>
                  </a:lnTo>
                  <a:lnTo>
                    <a:pt x="2072779" y="1590543"/>
                  </a:lnTo>
                  <a:lnTo>
                    <a:pt x="2073471" y="1580587"/>
                  </a:lnTo>
                  <a:lnTo>
                    <a:pt x="2064880" y="1558144"/>
                  </a:lnTo>
                  <a:close/>
                </a:path>
                <a:path w="2680335" h="1971675">
                  <a:moveTo>
                    <a:pt x="1861121" y="1513505"/>
                  </a:moveTo>
                  <a:lnTo>
                    <a:pt x="1846719" y="1522861"/>
                  </a:lnTo>
                  <a:lnTo>
                    <a:pt x="1866370" y="1522861"/>
                  </a:lnTo>
                  <a:lnTo>
                    <a:pt x="1861121" y="1513505"/>
                  </a:lnTo>
                  <a:close/>
                </a:path>
                <a:path w="2680335" h="1971675">
                  <a:moveTo>
                    <a:pt x="1701442" y="1300994"/>
                  </a:moveTo>
                  <a:lnTo>
                    <a:pt x="1666184" y="1301467"/>
                  </a:lnTo>
                  <a:lnTo>
                    <a:pt x="1703398" y="1301467"/>
                  </a:lnTo>
                  <a:lnTo>
                    <a:pt x="1701442" y="1300994"/>
                  </a:lnTo>
                  <a:close/>
                </a:path>
                <a:path w="2680335" h="1971675">
                  <a:moveTo>
                    <a:pt x="1501564" y="1143416"/>
                  </a:moveTo>
                  <a:lnTo>
                    <a:pt x="1482134" y="1143698"/>
                  </a:lnTo>
                  <a:lnTo>
                    <a:pt x="1463380" y="1146005"/>
                  </a:lnTo>
                  <a:lnTo>
                    <a:pt x="1444967" y="1149189"/>
                  </a:lnTo>
                  <a:lnTo>
                    <a:pt x="1530679" y="1149189"/>
                  </a:lnTo>
                  <a:lnTo>
                    <a:pt x="1529227" y="1148547"/>
                  </a:lnTo>
                  <a:lnTo>
                    <a:pt x="1522006" y="1146306"/>
                  </a:lnTo>
                  <a:lnTo>
                    <a:pt x="1501564" y="1143416"/>
                  </a:lnTo>
                  <a:close/>
                </a:path>
                <a:path w="2680335" h="1971675">
                  <a:moveTo>
                    <a:pt x="1393126" y="1110311"/>
                  </a:moveTo>
                  <a:lnTo>
                    <a:pt x="1376622" y="1113235"/>
                  </a:lnTo>
                  <a:lnTo>
                    <a:pt x="1360995" y="1119130"/>
                  </a:lnTo>
                  <a:lnTo>
                    <a:pt x="1345234" y="1125294"/>
                  </a:lnTo>
                  <a:lnTo>
                    <a:pt x="1328331" y="1129028"/>
                  </a:lnTo>
                  <a:lnTo>
                    <a:pt x="1437679" y="1129028"/>
                  </a:lnTo>
                  <a:lnTo>
                    <a:pt x="1436763" y="1127825"/>
                  </a:lnTo>
                  <a:lnTo>
                    <a:pt x="1429842" y="1121829"/>
                  </a:lnTo>
                  <a:lnTo>
                    <a:pt x="1421171" y="1116687"/>
                  </a:lnTo>
                  <a:lnTo>
                    <a:pt x="1411755" y="1113099"/>
                  </a:lnTo>
                  <a:lnTo>
                    <a:pt x="1402204" y="1110996"/>
                  </a:lnTo>
                  <a:lnTo>
                    <a:pt x="1393126" y="1110311"/>
                  </a:lnTo>
                  <a:close/>
                </a:path>
                <a:path w="2680335" h="1971675">
                  <a:moveTo>
                    <a:pt x="1274330" y="1090868"/>
                  </a:moveTo>
                  <a:lnTo>
                    <a:pt x="1259996" y="1093580"/>
                  </a:lnTo>
                  <a:lnTo>
                    <a:pt x="1274343" y="1093580"/>
                  </a:lnTo>
                  <a:lnTo>
                    <a:pt x="1274330" y="1090868"/>
                  </a:lnTo>
                  <a:close/>
                </a:path>
                <a:path w="2680335" h="1971675">
                  <a:moveTo>
                    <a:pt x="1092170" y="1000152"/>
                  </a:moveTo>
                  <a:lnTo>
                    <a:pt x="1078378" y="1014944"/>
                  </a:lnTo>
                  <a:lnTo>
                    <a:pt x="1057430" y="1022380"/>
                  </a:lnTo>
                  <a:lnTo>
                    <a:pt x="1032432" y="1023741"/>
                  </a:lnTo>
                  <a:lnTo>
                    <a:pt x="1107617" y="1023741"/>
                  </a:lnTo>
                  <a:lnTo>
                    <a:pt x="1101788" y="1019084"/>
                  </a:lnTo>
                  <a:lnTo>
                    <a:pt x="1096399" y="1013201"/>
                  </a:lnTo>
                  <a:lnTo>
                    <a:pt x="1093036" y="1006912"/>
                  </a:lnTo>
                  <a:lnTo>
                    <a:pt x="1092170" y="1000152"/>
                  </a:lnTo>
                  <a:close/>
                </a:path>
                <a:path w="2680335" h="1971675">
                  <a:moveTo>
                    <a:pt x="907851" y="997270"/>
                  </a:moveTo>
                  <a:lnTo>
                    <a:pt x="904974" y="997989"/>
                  </a:lnTo>
                  <a:lnTo>
                    <a:pt x="903530" y="998709"/>
                  </a:lnTo>
                  <a:lnTo>
                    <a:pt x="909294" y="998709"/>
                  </a:lnTo>
                  <a:lnTo>
                    <a:pt x="907851" y="997270"/>
                  </a:lnTo>
                  <a:close/>
                </a:path>
                <a:path w="2680335" h="1971675">
                  <a:moveTo>
                    <a:pt x="0" y="0"/>
                  </a:moveTo>
                  <a:lnTo>
                    <a:pt x="0" y="336209"/>
                  </a:lnTo>
                  <a:lnTo>
                    <a:pt x="881211" y="959829"/>
                  </a:lnTo>
                  <a:lnTo>
                    <a:pt x="867943" y="928900"/>
                  </a:lnTo>
                  <a:lnTo>
                    <a:pt x="852382" y="890565"/>
                  </a:lnTo>
                  <a:lnTo>
                    <a:pt x="834794" y="845969"/>
                  </a:lnTo>
                  <a:lnTo>
                    <a:pt x="794592" y="742584"/>
                  </a:lnTo>
                  <a:lnTo>
                    <a:pt x="772508" y="686086"/>
                  </a:lnTo>
                  <a:lnTo>
                    <a:pt x="749453" y="627914"/>
                  </a:lnTo>
                  <a:lnTo>
                    <a:pt x="728580" y="576833"/>
                  </a:lnTo>
                  <a:lnTo>
                    <a:pt x="707568" y="526130"/>
                  </a:lnTo>
                  <a:lnTo>
                    <a:pt x="686624" y="476704"/>
                  </a:lnTo>
                  <a:lnTo>
                    <a:pt x="665957" y="429454"/>
                  </a:lnTo>
                  <a:lnTo>
                    <a:pt x="645774" y="385280"/>
                  </a:lnTo>
                  <a:lnTo>
                    <a:pt x="209466" y="76404"/>
                  </a:lnTo>
                  <a:lnTo>
                    <a:pt x="165027" y="68774"/>
                  </a:lnTo>
                  <a:lnTo>
                    <a:pt x="114784" y="58582"/>
                  </a:lnTo>
                  <a:lnTo>
                    <a:pt x="69943" y="47043"/>
                  </a:lnTo>
                  <a:lnTo>
                    <a:pt x="41706" y="35370"/>
                  </a:lnTo>
                  <a:lnTo>
                    <a:pt x="40267" y="34646"/>
                  </a:lnTo>
                  <a:lnTo>
                    <a:pt x="0" y="0"/>
                  </a:lnTo>
                  <a:close/>
                </a:path>
                <a:path w="2680335" h="1971675">
                  <a:moveTo>
                    <a:pt x="236105" y="76404"/>
                  </a:moveTo>
                  <a:lnTo>
                    <a:pt x="632816" y="357201"/>
                  </a:lnTo>
                  <a:lnTo>
                    <a:pt x="608034" y="308869"/>
                  </a:lnTo>
                  <a:lnTo>
                    <a:pt x="584668" y="268640"/>
                  </a:lnTo>
                  <a:lnTo>
                    <a:pt x="563057" y="238132"/>
                  </a:lnTo>
                  <a:lnTo>
                    <a:pt x="543539" y="218961"/>
                  </a:lnTo>
                  <a:lnTo>
                    <a:pt x="540658" y="217526"/>
                  </a:lnTo>
                  <a:lnTo>
                    <a:pt x="537780" y="216802"/>
                  </a:lnTo>
                  <a:lnTo>
                    <a:pt x="516044" y="196832"/>
                  </a:lnTo>
                  <a:lnTo>
                    <a:pt x="494038" y="176932"/>
                  </a:lnTo>
                  <a:lnTo>
                    <a:pt x="471763" y="157168"/>
                  </a:lnTo>
                  <a:lnTo>
                    <a:pt x="456708" y="144104"/>
                  </a:lnTo>
                  <a:lnTo>
                    <a:pt x="431915" y="144104"/>
                  </a:lnTo>
                  <a:lnTo>
                    <a:pt x="417719" y="142642"/>
                  </a:lnTo>
                  <a:lnTo>
                    <a:pt x="378663" y="126086"/>
                  </a:lnTo>
                  <a:lnTo>
                    <a:pt x="327937" y="113424"/>
                  </a:lnTo>
                  <a:lnTo>
                    <a:pt x="304266" y="110908"/>
                  </a:lnTo>
                  <a:lnTo>
                    <a:pt x="296852" y="108897"/>
                  </a:lnTo>
                  <a:lnTo>
                    <a:pt x="289844" y="105399"/>
                  </a:lnTo>
                  <a:lnTo>
                    <a:pt x="282902" y="100889"/>
                  </a:lnTo>
                  <a:lnTo>
                    <a:pt x="280024" y="99441"/>
                  </a:lnTo>
                  <a:lnTo>
                    <a:pt x="277143" y="97282"/>
                  </a:lnTo>
                  <a:lnTo>
                    <a:pt x="273541" y="94399"/>
                  </a:lnTo>
                  <a:lnTo>
                    <a:pt x="269944" y="92240"/>
                  </a:lnTo>
                  <a:lnTo>
                    <a:pt x="267782" y="88646"/>
                  </a:lnTo>
                  <a:lnTo>
                    <a:pt x="259187" y="82881"/>
                  </a:lnTo>
                  <a:lnTo>
                    <a:pt x="252483" y="79644"/>
                  </a:lnTo>
                  <a:lnTo>
                    <a:pt x="244969" y="77485"/>
                  </a:lnTo>
                  <a:lnTo>
                    <a:pt x="236105" y="76404"/>
                  </a:lnTo>
                  <a:close/>
                </a:path>
                <a:path w="2680335" h="1971675">
                  <a:moveTo>
                    <a:pt x="449218" y="137605"/>
                  </a:moveTo>
                  <a:lnTo>
                    <a:pt x="431915" y="144104"/>
                  </a:lnTo>
                  <a:lnTo>
                    <a:pt x="456708" y="144104"/>
                  </a:lnTo>
                  <a:lnTo>
                    <a:pt x="449218" y="137605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932310"/>
              <a:ext cx="502920" cy="355600"/>
            </a:xfrm>
            <a:custGeom>
              <a:avLst/>
              <a:gdLst/>
              <a:ahLst/>
              <a:cxnLst/>
              <a:rect l="l" t="t" r="r" b="b"/>
              <a:pathLst>
                <a:path w="502920" h="355600">
                  <a:moveTo>
                    <a:pt x="0" y="0"/>
                  </a:moveTo>
                  <a:lnTo>
                    <a:pt x="0" y="21526"/>
                  </a:lnTo>
                  <a:lnTo>
                    <a:pt x="471942" y="355451"/>
                  </a:lnTo>
                  <a:lnTo>
                    <a:pt x="502365" y="355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9932314"/>
              <a:ext cx="502920" cy="355600"/>
            </a:xfrm>
            <a:custGeom>
              <a:avLst/>
              <a:gdLst/>
              <a:ahLst/>
              <a:cxnLst/>
              <a:rect l="l" t="t" r="r" b="b"/>
              <a:pathLst>
                <a:path w="502920" h="355600">
                  <a:moveTo>
                    <a:pt x="502362" y="355447"/>
                  </a:moveTo>
                  <a:lnTo>
                    <a:pt x="0" y="0"/>
                  </a:lnTo>
                </a:path>
                <a:path w="502920" h="355600">
                  <a:moveTo>
                    <a:pt x="0" y="21536"/>
                  </a:moveTo>
                  <a:lnTo>
                    <a:pt x="471924" y="35544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506866"/>
              <a:ext cx="1104265" cy="781050"/>
            </a:xfrm>
            <a:custGeom>
              <a:avLst/>
              <a:gdLst/>
              <a:ahLst/>
              <a:cxnLst/>
              <a:rect l="l" t="t" r="r" b="b"/>
              <a:pathLst>
                <a:path w="1104265" h="781050">
                  <a:moveTo>
                    <a:pt x="0" y="0"/>
                  </a:moveTo>
                  <a:lnTo>
                    <a:pt x="0" y="20449"/>
                  </a:lnTo>
                  <a:lnTo>
                    <a:pt x="1074753" y="780896"/>
                  </a:lnTo>
                  <a:lnTo>
                    <a:pt x="1103796" y="780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506863"/>
              <a:ext cx="1104265" cy="781050"/>
            </a:xfrm>
            <a:custGeom>
              <a:avLst/>
              <a:gdLst/>
              <a:ahLst/>
              <a:cxnLst/>
              <a:rect l="l" t="t" r="r" b="b"/>
              <a:pathLst>
                <a:path w="1104265" h="781050">
                  <a:moveTo>
                    <a:pt x="1103801" y="780899"/>
                  </a:moveTo>
                  <a:lnTo>
                    <a:pt x="0" y="0"/>
                  </a:lnTo>
                </a:path>
                <a:path w="1104265" h="781050">
                  <a:moveTo>
                    <a:pt x="0" y="20452"/>
                  </a:moveTo>
                  <a:lnTo>
                    <a:pt x="1074752" y="78089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9078754"/>
              <a:ext cx="1708785" cy="1209040"/>
            </a:xfrm>
            <a:custGeom>
              <a:avLst/>
              <a:gdLst/>
              <a:ahLst/>
              <a:cxnLst/>
              <a:rect l="l" t="t" r="r" b="b"/>
              <a:pathLst>
                <a:path w="1708785" h="1209040">
                  <a:moveTo>
                    <a:pt x="0" y="0"/>
                  </a:moveTo>
                  <a:lnTo>
                    <a:pt x="0" y="21533"/>
                  </a:lnTo>
                  <a:lnTo>
                    <a:pt x="1678286" y="1209008"/>
                  </a:lnTo>
                  <a:lnTo>
                    <a:pt x="1708714" y="1209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9078751"/>
              <a:ext cx="1708785" cy="1209040"/>
            </a:xfrm>
            <a:custGeom>
              <a:avLst/>
              <a:gdLst/>
              <a:ahLst/>
              <a:cxnLst/>
              <a:rect l="l" t="t" r="r" b="b"/>
              <a:pathLst>
                <a:path w="1708785" h="1209040">
                  <a:moveTo>
                    <a:pt x="1708720" y="1209010"/>
                  </a:moveTo>
                  <a:lnTo>
                    <a:pt x="0" y="0"/>
                  </a:lnTo>
                </a:path>
                <a:path w="1708785" h="1209040">
                  <a:moveTo>
                    <a:pt x="0" y="21533"/>
                  </a:moveTo>
                  <a:lnTo>
                    <a:pt x="1678292" y="120901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8652838"/>
              <a:ext cx="895985" cy="653415"/>
            </a:xfrm>
            <a:custGeom>
              <a:avLst/>
              <a:gdLst/>
              <a:ahLst/>
              <a:cxnLst/>
              <a:rect l="l" t="t" r="r" b="b"/>
              <a:pathLst>
                <a:path w="895985" h="653415">
                  <a:moveTo>
                    <a:pt x="0" y="0"/>
                  </a:moveTo>
                  <a:lnTo>
                    <a:pt x="0" y="20436"/>
                  </a:lnTo>
                  <a:lnTo>
                    <a:pt x="894173" y="653133"/>
                  </a:lnTo>
                  <a:lnTo>
                    <a:pt x="895612" y="650970"/>
                  </a:lnTo>
                  <a:lnTo>
                    <a:pt x="893455" y="648812"/>
                  </a:lnTo>
                  <a:lnTo>
                    <a:pt x="895612" y="645931"/>
                  </a:lnTo>
                  <a:lnTo>
                    <a:pt x="890572" y="643053"/>
                  </a:lnTo>
                  <a:lnTo>
                    <a:pt x="892011" y="640890"/>
                  </a:lnTo>
                  <a:lnTo>
                    <a:pt x="887695" y="638012"/>
                  </a:lnTo>
                  <a:lnTo>
                    <a:pt x="889853" y="635850"/>
                  </a:lnTo>
                  <a:lnTo>
                    <a:pt x="886970" y="633692"/>
                  </a:lnTo>
                  <a:lnTo>
                    <a:pt x="889133" y="630814"/>
                  </a:lnTo>
                  <a:lnTo>
                    <a:pt x="884812" y="627932"/>
                  </a:lnTo>
                  <a:lnTo>
                    <a:pt x="885532" y="626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652839"/>
              <a:ext cx="895985" cy="653415"/>
            </a:xfrm>
            <a:custGeom>
              <a:avLst/>
              <a:gdLst/>
              <a:ahLst/>
              <a:cxnLst/>
              <a:rect l="l" t="t" r="r" b="b"/>
              <a:pathLst>
                <a:path w="895985" h="653415">
                  <a:moveTo>
                    <a:pt x="894174" y="653135"/>
                  </a:moveTo>
                  <a:lnTo>
                    <a:pt x="895613" y="650971"/>
                  </a:lnTo>
                  <a:lnTo>
                    <a:pt x="893455" y="648813"/>
                  </a:lnTo>
                  <a:lnTo>
                    <a:pt x="895613" y="645931"/>
                  </a:lnTo>
                  <a:lnTo>
                    <a:pt x="890572" y="643053"/>
                  </a:lnTo>
                  <a:lnTo>
                    <a:pt x="892011" y="640891"/>
                  </a:lnTo>
                  <a:lnTo>
                    <a:pt x="887696" y="638013"/>
                  </a:lnTo>
                  <a:lnTo>
                    <a:pt x="889853" y="635850"/>
                  </a:lnTo>
                  <a:lnTo>
                    <a:pt x="886970" y="633692"/>
                  </a:lnTo>
                  <a:lnTo>
                    <a:pt x="889133" y="630815"/>
                  </a:lnTo>
                  <a:lnTo>
                    <a:pt x="884813" y="627933"/>
                  </a:lnTo>
                  <a:lnTo>
                    <a:pt x="885532" y="626494"/>
                  </a:lnTo>
                  <a:lnTo>
                    <a:pt x="0" y="0"/>
                  </a:lnTo>
                </a:path>
                <a:path w="895985" h="653415">
                  <a:moveTo>
                    <a:pt x="0" y="20441"/>
                  </a:moveTo>
                  <a:lnTo>
                    <a:pt x="894174" y="65313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08570" y="9311733"/>
              <a:ext cx="1400810" cy="976630"/>
            </a:xfrm>
            <a:custGeom>
              <a:avLst/>
              <a:gdLst/>
              <a:ahLst/>
              <a:cxnLst/>
              <a:rect l="l" t="t" r="r" b="b"/>
              <a:pathLst>
                <a:path w="1400810" h="976629">
                  <a:moveTo>
                    <a:pt x="3601" y="0"/>
                  </a:moveTo>
                  <a:lnTo>
                    <a:pt x="0" y="5039"/>
                  </a:lnTo>
                  <a:lnTo>
                    <a:pt x="1372285" y="976029"/>
                  </a:lnTo>
                  <a:lnTo>
                    <a:pt x="1400688" y="976029"/>
                  </a:lnTo>
                  <a:lnTo>
                    <a:pt x="32276" y="7917"/>
                  </a:lnTo>
                  <a:lnTo>
                    <a:pt x="29522" y="7917"/>
                  </a:lnTo>
                  <a:lnTo>
                    <a:pt x="26438" y="5759"/>
                  </a:lnTo>
                  <a:lnTo>
                    <a:pt x="20161" y="5759"/>
                  </a:lnTo>
                  <a:lnTo>
                    <a:pt x="19261" y="5039"/>
                  </a:lnTo>
                  <a:lnTo>
                    <a:pt x="14401" y="5039"/>
                  </a:lnTo>
                  <a:lnTo>
                    <a:pt x="11518" y="2876"/>
                  </a:lnTo>
                  <a:lnTo>
                    <a:pt x="7922" y="2876"/>
                  </a:lnTo>
                  <a:lnTo>
                    <a:pt x="3601" y="0"/>
                  </a:lnTo>
                  <a:close/>
                </a:path>
                <a:path w="1400810" h="976629">
                  <a:moveTo>
                    <a:pt x="30242" y="6478"/>
                  </a:moveTo>
                  <a:lnTo>
                    <a:pt x="29522" y="7917"/>
                  </a:lnTo>
                  <a:lnTo>
                    <a:pt x="32276" y="7917"/>
                  </a:lnTo>
                  <a:lnTo>
                    <a:pt x="30242" y="6478"/>
                  </a:lnTo>
                  <a:close/>
                </a:path>
                <a:path w="1400810" h="976629">
                  <a:moveTo>
                    <a:pt x="22318" y="2876"/>
                  </a:moveTo>
                  <a:lnTo>
                    <a:pt x="20161" y="5759"/>
                  </a:lnTo>
                  <a:lnTo>
                    <a:pt x="26438" y="5759"/>
                  </a:lnTo>
                  <a:lnTo>
                    <a:pt x="22318" y="2876"/>
                  </a:lnTo>
                  <a:close/>
                </a:path>
                <a:path w="1400810" h="976629">
                  <a:moveTo>
                    <a:pt x="16559" y="2876"/>
                  </a:moveTo>
                  <a:lnTo>
                    <a:pt x="14401" y="5039"/>
                  </a:lnTo>
                  <a:lnTo>
                    <a:pt x="19261" y="5039"/>
                  </a:lnTo>
                  <a:lnTo>
                    <a:pt x="16559" y="2876"/>
                  </a:lnTo>
                  <a:close/>
                </a:path>
                <a:path w="1400810" h="976629">
                  <a:moveTo>
                    <a:pt x="8642" y="718"/>
                  </a:moveTo>
                  <a:lnTo>
                    <a:pt x="7922" y="2876"/>
                  </a:lnTo>
                  <a:lnTo>
                    <a:pt x="11518" y="2876"/>
                  </a:lnTo>
                  <a:lnTo>
                    <a:pt x="8642" y="718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8571" y="9311734"/>
              <a:ext cx="1400810" cy="976630"/>
            </a:xfrm>
            <a:custGeom>
              <a:avLst/>
              <a:gdLst/>
              <a:ahLst/>
              <a:cxnLst/>
              <a:rect l="l" t="t" r="r" b="b"/>
              <a:pathLst>
                <a:path w="1400810" h="976629">
                  <a:moveTo>
                    <a:pt x="1400690" y="976028"/>
                  </a:moveTo>
                  <a:lnTo>
                    <a:pt x="30242" y="6478"/>
                  </a:lnTo>
                  <a:lnTo>
                    <a:pt x="29522" y="7917"/>
                  </a:lnTo>
                  <a:lnTo>
                    <a:pt x="22318" y="2876"/>
                  </a:lnTo>
                  <a:lnTo>
                    <a:pt x="20161" y="5759"/>
                  </a:lnTo>
                  <a:lnTo>
                    <a:pt x="16559" y="2876"/>
                  </a:lnTo>
                  <a:lnTo>
                    <a:pt x="14401" y="5039"/>
                  </a:lnTo>
                  <a:lnTo>
                    <a:pt x="8642" y="718"/>
                  </a:lnTo>
                  <a:lnTo>
                    <a:pt x="7922" y="2876"/>
                  </a:lnTo>
                  <a:lnTo>
                    <a:pt x="3601" y="0"/>
                  </a:lnTo>
                  <a:lnTo>
                    <a:pt x="0" y="5039"/>
                  </a:lnTo>
                  <a:lnTo>
                    <a:pt x="1372287" y="97602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583" y="8390141"/>
              <a:ext cx="440055" cy="313690"/>
            </a:xfrm>
            <a:custGeom>
              <a:avLst/>
              <a:gdLst/>
              <a:ahLst/>
              <a:cxnLst/>
              <a:rect l="l" t="t" r="r" b="b"/>
              <a:pathLst>
                <a:path w="440055" h="313690">
                  <a:moveTo>
                    <a:pt x="8642" y="0"/>
                  </a:moveTo>
                  <a:lnTo>
                    <a:pt x="7922" y="1447"/>
                  </a:lnTo>
                  <a:lnTo>
                    <a:pt x="6479" y="0"/>
                  </a:lnTo>
                  <a:lnTo>
                    <a:pt x="4320" y="2882"/>
                  </a:lnTo>
                  <a:lnTo>
                    <a:pt x="2162" y="1447"/>
                  </a:lnTo>
                  <a:lnTo>
                    <a:pt x="0" y="3606"/>
                  </a:lnTo>
                  <a:lnTo>
                    <a:pt x="437753" y="313194"/>
                  </a:lnTo>
                  <a:lnTo>
                    <a:pt x="439191" y="310324"/>
                  </a:lnTo>
                  <a:lnTo>
                    <a:pt x="437753" y="309600"/>
                  </a:lnTo>
                  <a:lnTo>
                    <a:pt x="439916" y="306717"/>
                  </a:lnTo>
                  <a:lnTo>
                    <a:pt x="437033" y="304558"/>
                  </a:lnTo>
                  <a:lnTo>
                    <a:pt x="437753" y="303834"/>
                  </a:lnTo>
                  <a:lnTo>
                    <a:pt x="434152" y="300964"/>
                  </a:lnTo>
                  <a:lnTo>
                    <a:pt x="436314" y="298081"/>
                  </a:lnTo>
                  <a:lnTo>
                    <a:pt x="429835" y="293763"/>
                  </a:lnTo>
                  <a:lnTo>
                    <a:pt x="431993" y="290880"/>
                  </a:lnTo>
                  <a:lnTo>
                    <a:pt x="428391" y="287997"/>
                  </a:lnTo>
                  <a:lnTo>
                    <a:pt x="429116" y="286562"/>
                  </a:lnTo>
                  <a:lnTo>
                    <a:pt x="26640" y="2159"/>
                  </a:lnTo>
                  <a:lnTo>
                    <a:pt x="25920" y="3606"/>
                  </a:lnTo>
                  <a:lnTo>
                    <a:pt x="23039" y="1447"/>
                  </a:lnTo>
                  <a:lnTo>
                    <a:pt x="20880" y="4318"/>
                  </a:lnTo>
                  <a:lnTo>
                    <a:pt x="17279" y="1447"/>
                  </a:lnTo>
                  <a:lnTo>
                    <a:pt x="15120" y="4318"/>
                  </a:lnTo>
                  <a:lnTo>
                    <a:pt x="8642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5356834" y="-360"/>
            <a:ext cx="2931795" cy="2284730"/>
            <a:chOff x="15356834" y="-360"/>
            <a:chExt cx="2931795" cy="2284730"/>
          </a:xfrm>
        </p:grpSpPr>
        <p:sp>
          <p:nvSpPr>
            <p:cNvPr id="17" name="object 17"/>
            <p:cNvSpPr/>
            <p:nvPr/>
          </p:nvSpPr>
          <p:spPr>
            <a:xfrm>
              <a:off x="15357493" y="0"/>
              <a:ext cx="2930525" cy="2252980"/>
            </a:xfrm>
            <a:custGeom>
              <a:avLst/>
              <a:gdLst/>
              <a:ahLst/>
              <a:cxnLst/>
              <a:rect l="l" t="t" r="r" b="b"/>
              <a:pathLst>
                <a:path w="2930525" h="2252980">
                  <a:moveTo>
                    <a:pt x="2930506" y="2207475"/>
                  </a:moveTo>
                  <a:lnTo>
                    <a:pt x="2869927" y="2207475"/>
                  </a:lnTo>
                  <a:lnTo>
                    <a:pt x="2872510" y="2213919"/>
                  </a:lnTo>
                  <a:lnTo>
                    <a:pt x="2906153" y="2247703"/>
                  </a:lnTo>
                  <a:lnTo>
                    <a:pt x="2930506" y="2252785"/>
                  </a:lnTo>
                  <a:lnTo>
                    <a:pt x="2930506" y="2207475"/>
                  </a:lnTo>
                  <a:close/>
                </a:path>
                <a:path w="2930525" h="2252980">
                  <a:moveTo>
                    <a:pt x="2930506" y="840976"/>
                  </a:moveTo>
                  <a:lnTo>
                    <a:pt x="1559209" y="840976"/>
                  </a:lnTo>
                  <a:lnTo>
                    <a:pt x="1584734" y="843348"/>
                  </a:lnTo>
                  <a:lnTo>
                    <a:pt x="1610807" y="850985"/>
                  </a:lnTo>
                  <a:lnTo>
                    <a:pt x="1636630" y="863955"/>
                  </a:lnTo>
                  <a:lnTo>
                    <a:pt x="1647409" y="872318"/>
                  </a:lnTo>
                  <a:lnTo>
                    <a:pt x="1659045" y="880610"/>
                  </a:lnTo>
                  <a:lnTo>
                    <a:pt x="1671348" y="887956"/>
                  </a:lnTo>
                  <a:lnTo>
                    <a:pt x="1684128" y="893483"/>
                  </a:lnTo>
                  <a:lnTo>
                    <a:pt x="1706529" y="904796"/>
                  </a:lnTo>
                  <a:lnTo>
                    <a:pt x="1726085" y="922456"/>
                  </a:lnTo>
                  <a:lnTo>
                    <a:pt x="1745903" y="939847"/>
                  </a:lnTo>
                  <a:lnTo>
                    <a:pt x="1769091" y="950353"/>
                  </a:lnTo>
                  <a:lnTo>
                    <a:pt x="1772647" y="951077"/>
                  </a:lnTo>
                  <a:lnTo>
                    <a:pt x="1777727" y="953960"/>
                  </a:lnTo>
                  <a:lnTo>
                    <a:pt x="1782807" y="960437"/>
                  </a:lnTo>
                  <a:lnTo>
                    <a:pt x="1809124" y="997113"/>
                  </a:lnTo>
                  <a:lnTo>
                    <a:pt x="1838179" y="1047018"/>
                  </a:lnTo>
                  <a:lnTo>
                    <a:pt x="1864567" y="1094491"/>
                  </a:lnTo>
                  <a:lnTo>
                    <a:pt x="1882883" y="1123873"/>
                  </a:lnTo>
                  <a:lnTo>
                    <a:pt x="1890618" y="1132909"/>
                  </a:lnTo>
                  <a:lnTo>
                    <a:pt x="1904707" y="1149898"/>
                  </a:lnTo>
                  <a:lnTo>
                    <a:pt x="1911585" y="1157719"/>
                  </a:lnTo>
                  <a:lnTo>
                    <a:pt x="1951789" y="1196929"/>
                  </a:lnTo>
                  <a:lnTo>
                    <a:pt x="1991237" y="1227740"/>
                  </a:lnTo>
                  <a:lnTo>
                    <a:pt x="2030027" y="1252122"/>
                  </a:lnTo>
                  <a:lnTo>
                    <a:pt x="2068256" y="1272046"/>
                  </a:lnTo>
                  <a:lnTo>
                    <a:pt x="2106022" y="1289481"/>
                  </a:lnTo>
                  <a:lnTo>
                    <a:pt x="2152395" y="1311369"/>
                  </a:lnTo>
                  <a:lnTo>
                    <a:pt x="2198684" y="1336636"/>
                  </a:lnTo>
                  <a:lnTo>
                    <a:pt x="2245093" y="1369466"/>
                  </a:lnTo>
                  <a:lnTo>
                    <a:pt x="2291823" y="1414043"/>
                  </a:lnTo>
                  <a:lnTo>
                    <a:pt x="2325827" y="1454235"/>
                  </a:lnTo>
                  <a:lnTo>
                    <a:pt x="2337162" y="1469478"/>
                  </a:lnTo>
                  <a:lnTo>
                    <a:pt x="2356807" y="1481449"/>
                  </a:lnTo>
                  <a:lnTo>
                    <a:pt x="2395240" y="1504308"/>
                  </a:lnTo>
                  <a:lnTo>
                    <a:pt x="2414886" y="1516278"/>
                  </a:lnTo>
                  <a:lnTo>
                    <a:pt x="2404848" y="1610571"/>
                  </a:lnTo>
                  <a:lnTo>
                    <a:pt x="2399868" y="1657665"/>
                  </a:lnTo>
                  <a:lnTo>
                    <a:pt x="2394951" y="1704700"/>
                  </a:lnTo>
                  <a:lnTo>
                    <a:pt x="2390127" y="1751655"/>
                  </a:lnTo>
                  <a:lnTo>
                    <a:pt x="2385422" y="1798510"/>
                  </a:lnTo>
                  <a:lnTo>
                    <a:pt x="2384122" y="1810642"/>
                  </a:lnTo>
                  <a:lnTo>
                    <a:pt x="2383691" y="1823175"/>
                  </a:lnTo>
                  <a:lnTo>
                    <a:pt x="2384475" y="1835977"/>
                  </a:lnTo>
                  <a:lnTo>
                    <a:pt x="2386819" y="1848916"/>
                  </a:lnTo>
                  <a:lnTo>
                    <a:pt x="2388003" y="1870584"/>
                  </a:lnTo>
                  <a:lnTo>
                    <a:pt x="2375913" y="1876456"/>
                  </a:lnTo>
                  <a:lnTo>
                    <a:pt x="2364227" y="1883138"/>
                  </a:lnTo>
                  <a:lnTo>
                    <a:pt x="2366626" y="1907235"/>
                  </a:lnTo>
                  <a:lnTo>
                    <a:pt x="2369547" y="1910829"/>
                  </a:lnTo>
                  <a:lnTo>
                    <a:pt x="2371706" y="1914436"/>
                  </a:lnTo>
                  <a:lnTo>
                    <a:pt x="2407551" y="1944584"/>
                  </a:lnTo>
                  <a:lnTo>
                    <a:pt x="2450192" y="1970595"/>
                  </a:lnTo>
                  <a:lnTo>
                    <a:pt x="2470895" y="1981898"/>
                  </a:lnTo>
                  <a:lnTo>
                    <a:pt x="2489990" y="1993001"/>
                  </a:lnTo>
                  <a:lnTo>
                    <a:pt x="2520804" y="2016671"/>
                  </a:lnTo>
                  <a:lnTo>
                    <a:pt x="2523598" y="2021713"/>
                  </a:lnTo>
                  <a:lnTo>
                    <a:pt x="2620118" y="2067788"/>
                  </a:lnTo>
                  <a:lnTo>
                    <a:pt x="2629968" y="2097917"/>
                  </a:lnTo>
                  <a:lnTo>
                    <a:pt x="2640723" y="2127910"/>
                  </a:lnTo>
                  <a:lnTo>
                    <a:pt x="2651622" y="2157903"/>
                  </a:lnTo>
                  <a:lnTo>
                    <a:pt x="2661901" y="2188032"/>
                  </a:lnTo>
                  <a:lnTo>
                    <a:pt x="2691670" y="2229137"/>
                  </a:lnTo>
                  <a:lnTo>
                    <a:pt x="2736069" y="2246350"/>
                  </a:lnTo>
                  <a:lnTo>
                    <a:pt x="2774415" y="2246452"/>
                  </a:lnTo>
                  <a:lnTo>
                    <a:pt x="2810046" y="2239600"/>
                  </a:lnTo>
                  <a:lnTo>
                    <a:pt x="2842153" y="2226405"/>
                  </a:lnTo>
                  <a:lnTo>
                    <a:pt x="2869927" y="2207475"/>
                  </a:lnTo>
                  <a:lnTo>
                    <a:pt x="2930506" y="2207475"/>
                  </a:lnTo>
                  <a:lnTo>
                    <a:pt x="2930506" y="840976"/>
                  </a:lnTo>
                  <a:close/>
                </a:path>
                <a:path w="2930525" h="2252980">
                  <a:moveTo>
                    <a:pt x="2930506" y="418377"/>
                  </a:moveTo>
                  <a:lnTo>
                    <a:pt x="610343" y="418377"/>
                  </a:lnTo>
                  <a:lnTo>
                    <a:pt x="672452" y="420549"/>
                  </a:lnTo>
                  <a:lnTo>
                    <a:pt x="728342" y="424854"/>
                  </a:lnTo>
                  <a:lnTo>
                    <a:pt x="777149" y="430564"/>
                  </a:lnTo>
                  <a:lnTo>
                    <a:pt x="818010" y="436947"/>
                  </a:lnTo>
                  <a:lnTo>
                    <a:pt x="872439" y="448817"/>
                  </a:lnTo>
                  <a:lnTo>
                    <a:pt x="908344" y="464957"/>
                  </a:lnTo>
                  <a:lnTo>
                    <a:pt x="932193" y="477412"/>
                  </a:lnTo>
                  <a:lnTo>
                    <a:pt x="956184" y="488380"/>
                  </a:lnTo>
                  <a:lnTo>
                    <a:pt x="1021565" y="506346"/>
                  </a:lnTo>
                  <a:lnTo>
                    <a:pt x="1090149" y="522863"/>
                  </a:lnTo>
                  <a:lnTo>
                    <a:pt x="1158733" y="538568"/>
                  </a:lnTo>
                  <a:lnTo>
                    <a:pt x="1199623" y="546442"/>
                  </a:lnTo>
                  <a:lnTo>
                    <a:pt x="1242598" y="557458"/>
                  </a:lnTo>
                  <a:lnTo>
                    <a:pt x="1282575" y="578397"/>
                  </a:lnTo>
                  <a:lnTo>
                    <a:pt x="1320348" y="606843"/>
                  </a:lnTo>
                  <a:lnTo>
                    <a:pt x="1356712" y="640377"/>
                  </a:lnTo>
                  <a:lnTo>
                    <a:pt x="1428396" y="713033"/>
                  </a:lnTo>
                  <a:lnTo>
                    <a:pt x="1465307" y="747318"/>
                  </a:lnTo>
                  <a:lnTo>
                    <a:pt x="1482773" y="771613"/>
                  </a:lnTo>
                  <a:lnTo>
                    <a:pt x="1517992" y="819920"/>
                  </a:lnTo>
                  <a:lnTo>
                    <a:pt x="1535030" y="843800"/>
                  </a:lnTo>
                  <a:lnTo>
                    <a:pt x="1559209" y="840976"/>
                  </a:lnTo>
                  <a:lnTo>
                    <a:pt x="2930506" y="840976"/>
                  </a:lnTo>
                  <a:lnTo>
                    <a:pt x="2930506" y="418377"/>
                  </a:lnTo>
                  <a:close/>
                </a:path>
                <a:path w="2930525" h="2252980">
                  <a:moveTo>
                    <a:pt x="2930506" y="0"/>
                  </a:moveTo>
                  <a:lnTo>
                    <a:pt x="0" y="0"/>
                  </a:lnTo>
                  <a:lnTo>
                    <a:pt x="395332" y="431965"/>
                  </a:lnTo>
                  <a:lnTo>
                    <a:pt x="470919" y="423355"/>
                  </a:lnTo>
                  <a:lnTo>
                    <a:pt x="542877" y="419069"/>
                  </a:lnTo>
                  <a:lnTo>
                    <a:pt x="610343" y="418377"/>
                  </a:lnTo>
                  <a:lnTo>
                    <a:pt x="2930506" y="418377"/>
                  </a:lnTo>
                  <a:lnTo>
                    <a:pt x="2930506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56834" y="0"/>
              <a:ext cx="2931160" cy="2284730"/>
            </a:xfrm>
            <a:custGeom>
              <a:avLst/>
              <a:gdLst/>
              <a:ahLst/>
              <a:cxnLst/>
              <a:rect l="l" t="t" r="r" b="b"/>
              <a:pathLst>
                <a:path w="2931159" h="2284730">
                  <a:moveTo>
                    <a:pt x="2931164" y="2185873"/>
                  </a:moveTo>
                  <a:lnTo>
                    <a:pt x="2886460" y="2185873"/>
                  </a:lnTo>
                  <a:lnTo>
                    <a:pt x="2889258" y="2197497"/>
                  </a:lnTo>
                  <a:lnTo>
                    <a:pt x="2892270" y="2211885"/>
                  </a:lnTo>
                  <a:lnTo>
                    <a:pt x="2901404" y="2252022"/>
                  </a:lnTo>
                  <a:lnTo>
                    <a:pt x="2922401" y="2278024"/>
                  </a:lnTo>
                  <a:lnTo>
                    <a:pt x="2931164" y="2284319"/>
                  </a:lnTo>
                  <a:lnTo>
                    <a:pt x="2931164" y="2185873"/>
                  </a:lnTo>
                  <a:close/>
                </a:path>
                <a:path w="2931159" h="2284730">
                  <a:moveTo>
                    <a:pt x="2598620" y="2009489"/>
                  </a:moveTo>
                  <a:lnTo>
                    <a:pt x="2667512" y="2019554"/>
                  </a:lnTo>
                  <a:lnTo>
                    <a:pt x="2680988" y="2060730"/>
                  </a:lnTo>
                  <a:lnTo>
                    <a:pt x="2709178" y="2143889"/>
                  </a:lnTo>
                  <a:lnTo>
                    <a:pt x="2723011" y="2185873"/>
                  </a:lnTo>
                  <a:lnTo>
                    <a:pt x="2772928" y="2202782"/>
                  </a:lnTo>
                  <a:lnTo>
                    <a:pt x="2814689" y="2211524"/>
                  </a:lnTo>
                  <a:lnTo>
                    <a:pt x="2851474" y="2207440"/>
                  </a:lnTo>
                  <a:lnTo>
                    <a:pt x="2856092" y="2204593"/>
                  </a:lnTo>
                  <a:lnTo>
                    <a:pt x="2782828" y="2204593"/>
                  </a:lnTo>
                  <a:lnTo>
                    <a:pt x="2768652" y="2200813"/>
                  </a:lnTo>
                  <a:lnTo>
                    <a:pt x="2761629" y="2198722"/>
                  </a:lnTo>
                  <a:lnTo>
                    <a:pt x="2753999" y="2195957"/>
                  </a:lnTo>
                  <a:lnTo>
                    <a:pt x="2710819" y="2148433"/>
                  </a:lnTo>
                  <a:lnTo>
                    <a:pt x="2708067" y="2139894"/>
                  </a:lnTo>
                  <a:lnTo>
                    <a:pt x="2705279" y="2131421"/>
                  </a:lnTo>
                  <a:lnTo>
                    <a:pt x="2702372" y="2122816"/>
                  </a:lnTo>
                  <a:lnTo>
                    <a:pt x="2699262" y="2113876"/>
                  </a:lnTo>
                  <a:lnTo>
                    <a:pt x="2931164" y="2113876"/>
                  </a:lnTo>
                  <a:lnTo>
                    <a:pt x="2931164" y="2010194"/>
                  </a:lnTo>
                  <a:lnTo>
                    <a:pt x="2604266" y="2010194"/>
                  </a:lnTo>
                  <a:lnTo>
                    <a:pt x="2598620" y="2009489"/>
                  </a:lnTo>
                  <a:close/>
                </a:path>
                <a:path w="2931159" h="2284730">
                  <a:moveTo>
                    <a:pt x="2931164" y="2113876"/>
                  </a:moveTo>
                  <a:lnTo>
                    <a:pt x="2699262" y="2113876"/>
                  </a:lnTo>
                  <a:lnTo>
                    <a:pt x="2782828" y="2204593"/>
                  </a:lnTo>
                  <a:lnTo>
                    <a:pt x="2856092" y="2204593"/>
                  </a:lnTo>
                  <a:lnTo>
                    <a:pt x="2886460" y="2185873"/>
                  </a:lnTo>
                  <a:lnTo>
                    <a:pt x="2931164" y="2185873"/>
                  </a:lnTo>
                  <a:lnTo>
                    <a:pt x="2931164" y="2113876"/>
                  </a:lnTo>
                  <a:close/>
                </a:path>
                <a:path w="2931159" h="2284730">
                  <a:moveTo>
                    <a:pt x="1963692" y="817880"/>
                  </a:moveTo>
                  <a:lnTo>
                    <a:pt x="1805690" y="817880"/>
                  </a:lnTo>
                  <a:lnTo>
                    <a:pt x="1812052" y="819522"/>
                  </a:lnTo>
                  <a:lnTo>
                    <a:pt x="1819057" y="823999"/>
                  </a:lnTo>
                  <a:lnTo>
                    <a:pt x="1862471" y="872803"/>
                  </a:lnTo>
                  <a:lnTo>
                    <a:pt x="1890685" y="911841"/>
                  </a:lnTo>
                  <a:lnTo>
                    <a:pt x="1915136" y="947097"/>
                  </a:lnTo>
                  <a:lnTo>
                    <a:pt x="1931801" y="969797"/>
                  </a:lnTo>
                  <a:lnTo>
                    <a:pt x="1968290" y="1016394"/>
                  </a:lnTo>
                  <a:lnTo>
                    <a:pt x="2001348" y="1060076"/>
                  </a:lnTo>
                  <a:lnTo>
                    <a:pt x="2031553" y="1101394"/>
                  </a:lnTo>
                  <a:lnTo>
                    <a:pt x="2059480" y="1140898"/>
                  </a:lnTo>
                  <a:lnTo>
                    <a:pt x="2085709" y="1179141"/>
                  </a:lnTo>
                  <a:lnTo>
                    <a:pt x="2110815" y="1216673"/>
                  </a:lnTo>
                  <a:lnTo>
                    <a:pt x="2135375" y="1254045"/>
                  </a:lnTo>
                  <a:lnTo>
                    <a:pt x="2185166" y="1330515"/>
                  </a:lnTo>
                  <a:lnTo>
                    <a:pt x="2239792" y="1411066"/>
                  </a:lnTo>
                  <a:lnTo>
                    <a:pt x="2269909" y="1454954"/>
                  </a:lnTo>
                  <a:lnTo>
                    <a:pt x="2302514" y="1501876"/>
                  </a:lnTo>
                  <a:lnTo>
                    <a:pt x="2321856" y="1513835"/>
                  </a:lnTo>
                  <a:lnTo>
                    <a:pt x="2380238" y="1547952"/>
                  </a:lnTo>
                  <a:lnTo>
                    <a:pt x="2375322" y="1595314"/>
                  </a:lnTo>
                  <a:lnTo>
                    <a:pt x="2365792" y="1689436"/>
                  </a:lnTo>
                  <a:lnTo>
                    <a:pt x="2360981" y="1736437"/>
                  </a:lnTo>
                  <a:lnTo>
                    <a:pt x="2360201" y="1743830"/>
                  </a:lnTo>
                  <a:lnTo>
                    <a:pt x="2604266" y="2010194"/>
                  </a:lnTo>
                  <a:lnTo>
                    <a:pt x="2931164" y="2010194"/>
                  </a:lnTo>
                  <a:lnTo>
                    <a:pt x="2931164" y="1874773"/>
                  </a:lnTo>
                  <a:lnTo>
                    <a:pt x="1963692" y="817880"/>
                  </a:lnTo>
                  <a:close/>
                </a:path>
                <a:path w="2931159" h="2284730">
                  <a:moveTo>
                    <a:pt x="2580757" y="2006880"/>
                  </a:moveTo>
                  <a:lnTo>
                    <a:pt x="2581152" y="2007311"/>
                  </a:lnTo>
                  <a:lnTo>
                    <a:pt x="2598620" y="2009489"/>
                  </a:lnTo>
                  <a:lnTo>
                    <a:pt x="2580757" y="2006880"/>
                  </a:lnTo>
                  <a:close/>
                </a:path>
                <a:path w="2931159" h="2284730">
                  <a:moveTo>
                    <a:pt x="2358060" y="1764112"/>
                  </a:moveTo>
                  <a:lnTo>
                    <a:pt x="2356008" y="1783558"/>
                  </a:lnTo>
                  <a:lnTo>
                    <a:pt x="2350774" y="1830920"/>
                  </a:lnTo>
                  <a:lnTo>
                    <a:pt x="2349498" y="1842617"/>
                  </a:lnTo>
                  <a:lnTo>
                    <a:pt x="2356515" y="1887910"/>
                  </a:lnTo>
                  <a:lnTo>
                    <a:pt x="2368046" y="1908670"/>
                  </a:lnTo>
                  <a:lnTo>
                    <a:pt x="2370205" y="1911553"/>
                  </a:lnTo>
                  <a:lnTo>
                    <a:pt x="2418163" y="1946297"/>
                  </a:lnTo>
                  <a:lnTo>
                    <a:pt x="2471678" y="1965553"/>
                  </a:lnTo>
                  <a:lnTo>
                    <a:pt x="2471043" y="1970595"/>
                  </a:lnTo>
                  <a:lnTo>
                    <a:pt x="2512524" y="1984532"/>
                  </a:lnTo>
                  <a:lnTo>
                    <a:pt x="2521240" y="1985805"/>
                  </a:lnTo>
                  <a:lnTo>
                    <a:pt x="2529146" y="1988832"/>
                  </a:lnTo>
                  <a:lnTo>
                    <a:pt x="2535813" y="1994357"/>
                  </a:lnTo>
                  <a:lnTo>
                    <a:pt x="2536575" y="1995068"/>
                  </a:lnTo>
                  <a:lnTo>
                    <a:pt x="2537972" y="1999399"/>
                  </a:lnTo>
                  <a:lnTo>
                    <a:pt x="2539369" y="2000834"/>
                  </a:lnTo>
                  <a:lnTo>
                    <a:pt x="2580757" y="2006880"/>
                  </a:lnTo>
                  <a:lnTo>
                    <a:pt x="2358060" y="1764112"/>
                  </a:lnTo>
                  <a:close/>
                </a:path>
                <a:path w="2931159" h="2284730">
                  <a:moveTo>
                    <a:pt x="1687580" y="0"/>
                  </a:moveTo>
                  <a:lnTo>
                    <a:pt x="1236897" y="0"/>
                  </a:lnTo>
                  <a:lnTo>
                    <a:pt x="2931164" y="1850563"/>
                  </a:lnTo>
                  <a:lnTo>
                    <a:pt x="2931164" y="1358532"/>
                  </a:lnTo>
                  <a:lnTo>
                    <a:pt x="1687580" y="0"/>
                  </a:lnTo>
                  <a:close/>
                </a:path>
                <a:path w="2931159" h="2284730">
                  <a:moveTo>
                    <a:pt x="2360172" y="1743798"/>
                  </a:moveTo>
                  <a:lnTo>
                    <a:pt x="2359410" y="1749552"/>
                  </a:lnTo>
                  <a:lnTo>
                    <a:pt x="2358648" y="1756752"/>
                  </a:lnTo>
                  <a:lnTo>
                    <a:pt x="2357251" y="1763229"/>
                  </a:lnTo>
                  <a:lnTo>
                    <a:pt x="2358060" y="1764112"/>
                  </a:lnTo>
                  <a:lnTo>
                    <a:pt x="2360201" y="1743830"/>
                  </a:lnTo>
                  <a:close/>
                </a:path>
                <a:path w="2931159" h="2284730">
                  <a:moveTo>
                    <a:pt x="2159707" y="0"/>
                  </a:moveTo>
                  <a:lnTo>
                    <a:pt x="1709089" y="0"/>
                  </a:lnTo>
                  <a:lnTo>
                    <a:pt x="2931164" y="1335003"/>
                  </a:lnTo>
                  <a:lnTo>
                    <a:pt x="2931164" y="842886"/>
                  </a:lnTo>
                  <a:lnTo>
                    <a:pt x="2159707" y="0"/>
                  </a:lnTo>
                  <a:close/>
                </a:path>
                <a:path w="2931159" h="2284730">
                  <a:moveTo>
                    <a:pt x="1934187" y="785648"/>
                  </a:moveTo>
                  <a:lnTo>
                    <a:pt x="1593132" y="785648"/>
                  </a:lnTo>
                  <a:lnTo>
                    <a:pt x="1618714" y="788092"/>
                  </a:lnTo>
                  <a:lnTo>
                    <a:pt x="1645107" y="796070"/>
                  </a:lnTo>
                  <a:lnTo>
                    <a:pt x="1671070" y="809244"/>
                  </a:lnTo>
                  <a:lnTo>
                    <a:pt x="1682161" y="817287"/>
                  </a:lnTo>
                  <a:lnTo>
                    <a:pt x="1693692" y="825530"/>
                  </a:lnTo>
                  <a:lnTo>
                    <a:pt x="1705628" y="832827"/>
                  </a:lnTo>
                  <a:lnTo>
                    <a:pt x="1717933" y="838034"/>
                  </a:lnTo>
                  <a:lnTo>
                    <a:pt x="1741253" y="837825"/>
                  </a:lnTo>
                  <a:lnTo>
                    <a:pt x="1762097" y="829310"/>
                  </a:lnTo>
                  <a:lnTo>
                    <a:pt x="1782798" y="820118"/>
                  </a:lnTo>
                  <a:lnTo>
                    <a:pt x="1805690" y="817880"/>
                  </a:lnTo>
                  <a:lnTo>
                    <a:pt x="1963692" y="817880"/>
                  </a:lnTo>
                  <a:lnTo>
                    <a:pt x="1934187" y="785648"/>
                  </a:lnTo>
                  <a:close/>
                </a:path>
                <a:path w="2931159" h="2284730">
                  <a:moveTo>
                    <a:pt x="2632251" y="0"/>
                  </a:moveTo>
                  <a:lnTo>
                    <a:pt x="2181621" y="0"/>
                  </a:lnTo>
                  <a:lnTo>
                    <a:pt x="2931164" y="818788"/>
                  </a:lnTo>
                  <a:lnTo>
                    <a:pt x="2931164" y="326590"/>
                  </a:lnTo>
                  <a:lnTo>
                    <a:pt x="2632251" y="0"/>
                  </a:lnTo>
                  <a:close/>
                </a:path>
                <a:path w="2931159" h="2284730">
                  <a:moveTo>
                    <a:pt x="1095478" y="384175"/>
                  </a:moveTo>
                  <a:lnTo>
                    <a:pt x="868414" y="384175"/>
                  </a:lnTo>
                  <a:lnTo>
                    <a:pt x="893538" y="388617"/>
                  </a:lnTo>
                  <a:lnTo>
                    <a:pt x="918739" y="398127"/>
                  </a:lnTo>
                  <a:lnTo>
                    <a:pt x="942191" y="409520"/>
                  </a:lnTo>
                  <a:lnTo>
                    <a:pt x="965982" y="421794"/>
                  </a:lnTo>
                  <a:lnTo>
                    <a:pt x="989892" y="432850"/>
                  </a:lnTo>
                  <a:lnTo>
                    <a:pt x="1028581" y="446065"/>
                  </a:lnTo>
                  <a:lnTo>
                    <a:pt x="1098782" y="476821"/>
                  </a:lnTo>
                  <a:lnTo>
                    <a:pt x="1148388" y="499762"/>
                  </a:lnTo>
                  <a:lnTo>
                    <a:pt x="1203846" y="526179"/>
                  </a:lnTo>
                  <a:lnTo>
                    <a:pt x="1262288" y="554898"/>
                  </a:lnTo>
                  <a:lnTo>
                    <a:pt x="1320849" y="584742"/>
                  </a:lnTo>
                  <a:lnTo>
                    <a:pt x="1376665" y="614538"/>
                  </a:lnTo>
                  <a:lnTo>
                    <a:pt x="1426870" y="643110"/>
                  </a:lnTo>
                  <a:lnTo>
                    <a:pt x="1468599" y="669283"/>
                  </a:lnTo>
                  <a:lnTo>
                    <a:pt x="1569597" y="789076"/>
                  </a:lnTo>
                  <a:lnTo>
                    <a:pt x="1593132" y="785648"/>
                  </a:lnTo>
                  <a:lnTo>
                    <a:pt x="1934187" y="785648"/>
                  </a:lnTo>
                  <a:lnTo>
                    <a:pt x="1730380" y="563003"/>
                  </a:lnTo>
                  <a:lnTo>
                    <a:pt x="1279402" y="563003"/>
                  </a:lnTo>
                  <a:lnTo>
                    <a:pt x="1261098" y="553734"/>
                  </a:lnTo>
                  <a:lnTo>
                    <a:pt x="1251702" y="549132"/>
                  </a:lnTo>
                  <a:lnTo>
                    <a:pt x="1242699" y="545007"/>
                  </a:lnTo>
                  <a:lnTo>
                    <a:pt x="1095478" y="384175"/>
                  </a:lnTo>
                  <a:close/>
                </a:path>
                <a:path w="2931159" h="2284730">
                  <a:moveTo>
                    <a:pt x="1215010" y="0"/>
                  </a:moveTo>
                  <a:lnTo>
                    <a:pt x="764024" y="0"/>
                  </a:lnTo>
                  <a:lnTo>
                    <a:pt x="1279402" y="563003"/>
                  </a:lnTo>
                  <a:lnTo>
                    <a:pt x="1730380" y="563003"/>
                  </a:lnTo>
                  <a:lnTo>
                    <a:pt x="1215010" y="0"/>
                  </a:lnTo>
                  <a:close/>
                </a:path>
                <a:path w="2931159" h="2284730">
                  <a:moveTo>
                    <a:pt x="271412" y="0"/>
                  </a:moveTo>
                  <a:lnTo>
                    <a:pt x="0" y="0"/>
                  </a:lnTo>
                  <a:lnTo>
                    <a:pt x="395990" y="432689"/>
                  </a:lnTo>
                  <a:lnTo>
                    <a:pt x="409833" y="431423"/>
                  </a:lnTo>
                  <a:lnTo>
                    <a:pt x="417457" y="430454"/>
                  </a:lnTo>
                  <a:lnTo>
                    <a:pt x="424819" y="429082"/>
                  </a:lnTo>
                  <a:lnTo>
                    <a:pt x="601906" y="402591"/>
                  </a:lnTo>
                  <a:lnTo>
                    <a:pt x="635873" y="398127"/>
                  </a:lnTo>
                  <a:lnTo>
                    <a:pt x="271412" y="0"/>
                  </a:lnTo>
                  <a:close/>
                </a:path>
                <a:path w="2931159" h="2284730">
                  <a:moveTo>
                    <a:pt x="654213" y="395717"/>
                  </a:moveTo>
                  <a:lnTo>
                    <a:pt x="635873" y="398127"/>
                  </a:lnTo>
                  <a:lnTo>
                    <a:pt x="636528" y="398843"/>
                  </a:lnTo>
                  <a:lnTo>
                    <a:pt x="642243" y="398119"/>
                  </a:lnTo>
                  <a:lnTo>
                    <a:pt x="648720" y="397408"/>
                  </a:lnTo>
                  <a:lnTo>
                    <a:pt x="654435" y="395960"/>
                  </a:lnTo>
                  <a:lnTo>
                    <a:pt x="654213" y="395717"/>
                  </a:lnTo>
                  <a:close/>
                </a:path>
                <a:path w="2931159" h="2284730">
                  <a:moveTo>
                    <a:pt x="862983" y="384835"/>
                  </a:moveTo>
                  <a:lnTo>
                    <a:pt x="773595" y="384835"/>
                  </a:lnTo>
                  <a:lnTo>
                    <a:pt x="809893" y="385938"/>
                  </a:lnTo>
                  <a:lnTo>
                    <a:pt x="828679" y="392366"/>
                  </a:lnTo>
                  <a:lnTo>
                    <a:pt x="830838" y="395249"/>
                  </a:lnTo>
                  <a:lnTo>
                    <a:pt x="830838" y="397408"/>
                  </a:lnTo>
                  <a:lnTo>
                    <a:pt x="829441" y="398843"/>
                  </a:lnTo>
                  <a:lnTo>
                    <a:pt x="846124" y="386886"/>
                  </a:lnTo>
                  <a:lnTo>
                    <a:pt x="862983" y="384835"/>
                  </a:lnTo>
                  <a:close/>
                </a:path>
                <a:path w="2931159" h="2284730">
                  <a:moveTo>
                    <a:pt x="743817" y="0"/>
                  </a:moveTo>
                  <a:lnTo>
                    <a:pt x="291976" y="0"/>
                  </a:lnTo>
                  <a:lnTo>
                    <a:pt x="654213" y="395717"/>
                  </a:lnTo>
                  <a:lnTo>
                    <a:pt x="665373" y="394250"/>
                  </a:lnTo>
                  <a:lnTo>
                    <a:pt x="724012" y="387969"/>
                  </a:lnTo>
                  <a:lnTo>
                    <a:pt x="773595" y="384835"/>
                  </a:lnTo>
                  <a:lnTo>
                    <a:pt x="862983" y="384835"/>
                  </a:lnTo>
                  <a:lnTo>
                    <a:pt x="868414" y="384175"/>
                  </a:lnTo>
                  <a:lnTo>
                    <a:pt x="1095478" y="384175"/>
                  </a:lnTo>
                  <a:lnTo>
                    <a:pt x="743817" y="0"/>
                  </a:lnTo>
                  <a:close/>
                </a:path>
                <a:path w="2931159" h="2284730">
                  <a:moveTo>
                    <a:pt x="2931164" y="0"/>
                  </a:moveTo>
                  <a:lnTo>
                    <a:pt x="2654206" y="0"/>
                  </a:lnTo>
                  <a:lnTo>
                    <a:pt x="2931164" y="302545"/>
                  </a:lnTo>
                  <a:lnTo>
                    <a:pt x="2931164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626903" y="0"/>
              <a:ext cx="384810" cy="401320"/>
            </a:xfrm>
            <a:custGeom>
              <a:avLst/>
              <a:gdLst/>
              <a:ahLst/>
              <a:cxnLst/>
              <a:rect l="l" t="t" r="r" b="b"/>
              <a:pathLst>
                <a:path w="384809" h="401320">
                  <a:moveTo>
                    <a:pt x="373371" y="398843"/>
                  </a:moveTo>
                  <a:lnTo>
                    <a:pt x="368618" y="398843"/>
                  </a:lnTo>
                  <a:lnTo>
                    <a:pt x="370777" y="401002"/>
                  </a:lnTo>
                  <a:lnTo>
                    <a:pt x="373371" y="398843"/>
                  </a:lnTo>
                  <a:close/>
                </a:path>
                <a:path w="384809" h="401320">
                  <a:moveTo>
                    <a:pt x="21992" y="0"/>
                  </a:moveTo>
                  <a:lnTo>
                    <a:pt x="0" y="0"/>
                  </a:lnTo>
                  <a:lnTo>
                    <a:pt x="366459" y="400291"/>
                  </a:lnTo>
                  <a:lnTo>
                    <a:pt x="368618" y="398843"/>
                  </a:lnTo>
                  <a:lnTo>
                    <a:pt x="373371" y="398843"/>
                  </a:lnTo>
                  <a:lnTo>
                    <a:pt x="375095" y="397408"/>
                  </a:lnTo>
                  <a:lnTo>
                    <a:pt x="382580" y="397408"/>
                  </a:lnTo>
                  <a:lnTo>
                    <a:pt x="384366" y="395960"/>
                  </a:lnTo>
                  <a:lnTo>
                    <a:pt x="21992" y="0"/>
                  </a:lnTo>
                  <a:close/>
                </a:path>
                <a:path w="384809" h="401320">
                  <a:moveTo>
                    <a:pt x="382580" y="397408"/>
                  </a:moveTo>
                  <a:lnTo>
                    <a:pt x="375095" y="397408"/>
                  </a:lnTo>
                  <a:lnTo>
                    <a:pt x="377889" y="400291"/>
                  </a:lnTo>
                  <a:lnTo>
                    <a:pt x="380048" y="398119"/>
                  </a:lnTo>
                  <a:lnTo>
                    <a:pt x="381703" y="398119"/>
                  </a:lnTo>
                  <a:lnTo>
                    <a:pt x="382580" y="397408"/>
                  </a:lnTo>
                  <a:close/>
                </a:path>
                <a:path w="384809" h="401320">
                  <a:moveTo>
                    <a:pt x="381703" y="398119"/>
                  </a:moveTo>
                  <a:lnTo>
                    <a:pt x="380048" y="398119"/>
                  </a:lnTo>
                  <a:lnTo>
                    <a:pt x="380810" y="398843"/>
                  </a:lnTo>
                  <a:lnTo>
                    <a:pt x="381703" y="398119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626796" y="0"/>
              <a:ext cx="384810" cy="401320"/>
            </a:xfrm>
            <a:custGeom>
              <a:avLst/>
              <a:gdLst/>
              <a:ahLst/>
              <a:cxnLst/>
              <a:rect l="l" t="t" r="r" b="b"/>
              <a:pathLst>
                <a:path w="384809" h="401320">
                  <a:moveTo>
                    <a:pt x="366488" y="400329"/>
                  </a:moveTo>
                  <a:lnTo>
                    <a:pt x="368647" y="398894"/>
                  </a:lnTo>
                  <a:lnTo>
                    <a:pt x="370805" y="401053"/>
                  </a:lnTo>
                  <a:lnTo>
                    <a:pt x="375123" y="397446"/>
                  </a:lnTo>
                  <a:lnTo>
                    <a:pt x="378044" y="400329"/>
                  </a:lnTo>
                  <a:lnTo>
                    <a:pt x="380203" y="398170"/>
                  </a:lnTo>
                  <a:lnTo>
                    <a:pt x="380965" y="398894"/>
                  </a:lnTo>
                  <a:lnTo>
                    <a:pt x="384521" y="396011"/>
                  </a:lnTo>
                  <a:lnTo>
                    <a:pt x="22093" y="0"/>
                  </a:lnTo>
                </a:path>
                <a:path w="384809" h="401320">
                  <a:moveTo>
                    <a:pt x="0" y="0"/>
                  </a:moveTo>
                  <a:lnTo>
                    <a:pt x="366488" y="400329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098787" y="0"/>
              <a:ext cx="2041525" cy="2207260"/>
            </a:xfrm>
            <a:custGeom>
              <a:avLst/>
              <a:gdLst/>
              <a:ahLst/>
              <a:cxnLst/>
              <a:rect l="l" t="t" r="r" b="b"/>
              <a:pathLst>
                <a:path w="2041525" h="2207260">
                  <a:moveTo>
                    <a:pt x="2038873" y="2203145"/>
                  </a:moveTo>
                  <a:lnTo>
                    <a:pt x="2032112" y="2203145"/>
                  </a:lnTo>
                  <a:lnTo>
                    <a:pt x="2035795" y="2206752"/>
                  </a:lnTo>
                  <a:lnTo>
                    <a:pt x="2038589" y="2204593"/>
                  </a:lnTo>
                  <a:lnTo>
                    <a:pt x="2040198" y="2204593"/>
                  </a:lnTo>
                  <a:lnTo>
                    <a:pt x="2038873" y="2203145"/>
                  </a:lnTo>
                  <a:close/>
                </a:path>
                <a:path w="2041525" h="2207260">
                  <a:moveTo>
                    <a:pt x="2040198" y="2204593"/>
                  </a:moveTo>
                  <a:lnTo>
                    <a:pt x="2038589" y="2204593"/>
                  </a:lnTo>
                  <a:lnTo>
                    <a:pt x="2040113" y="2206752"/>
                  </a:lnTo>
                  <a:lnTo>
                    <a:pt x="2041510" y="2206028"/>
                  </a:lnTo>
                  <a:lnTo>
                    <a:pt x="2040198" y="2204593"/>
                  </a:lnTo>
                  <a:close/>
                </a:path>
                <a:path w="2041525" h="2207260">
                  <a:moveTo>
                    <a:pt x="2037560" y="2201710"/>
                  </a:moveTo>
                  <a:lnTo>
                    <a:pt x="2025635" y="2201710"/>
                  </a:lnTo>
                  <a:lnTo>
                    <a:pt x="2029318" y="2205316"/>
                  </a:lnTo>
                  <a:lnTo>
                    <a:pt x="2032112" y="2203145"/>
                  </a:lnTo>
                  <a:lnTo>
                    <a:pt x="2038873" y="2203145"/>
                  </a:lnTo>
                  <a:lnTo>
                    <a:pt x="2037560" y="2201710"/>
                  </a:lnTo>
                  <a:close/>
                </a:path>
                <a:path w="2041525" h="2207260">
                  <a:moveTo>
                    <a:pt x="2034935" y="2198839"/>
                  </a:moveTo>
                  <a:lnTo>
                    <a:pt x="2016364" y="2198839"/>
                  </a:lnTo>
                  <a:lnTo>
                    <a:pt x="2019920" y="2202434"/>
                  </a:lnTo>
                  <a:lnTo>
                    <a:pt x="2022079" y="2199551"/>
                  </a:lnTo>
                  <a:lnTo>
                    <a:pt x="2035585" y="2199551"/>
                  </a:lnTo>
                  <a:lnTo>
                    <a:pt x="2034935" y="2198839"/>
                  </a:lnTo>
                  <a:close/>
                </a:path>
                <a:path w="2041525" h="2207260">
                  <a:moveTo>
                    <a:pt x="2035585" y="2199551"/>
                  </a:moveTo>
                  <a:lnTo>
                    <a:pt x="2022079" y="2199551"/>
                  </a:lnTo>
                  <a:lnTo>
                    <a:pt x="2025000" y="2202434"/>
                  </a:lnTo>
                  <a:lnTo>
                    <a:pt x="2025635" y="2201710"/>
                  </a:lnTo>
                  <a:lnTo>
                    <a:pt x="2037560" y="2201710"/>
                  </a:lnTo>
                  <a:lnTo>
                    <a:pt x="2035585" y="2199551"/>
                  </a:lnTo>
                  <a:close/>
                </a:path>
                <a:path w="2041525" h="2207260">
                  <a:moveTo>
                    <a:pt x="1956547" y="2113153"/>
                  </a:moveTo>
                  <a:lnTo>
                    <a:pt x="1955912" y="2114588"/>
                  </a:lnTo>
                  <a:lnTo>
                    <a:pt x="1958071" y="2116747"/>
                  </a:lnTo>
                  <a:lnTo>
                    <a:pt x="1955912" y="2119630"/>
                  </a:lnTo>
                  <a:lnTo>
                    <a:pt x="1958706" y="2123236"/>
                  </a:lnTo>
                  <a:lnTo>
                    <a:pt x="1956547" y="2125395"/>
                  </a:lnTo>
                  <a:lnTo>
                    <a:pt x="1960865" y="2131148"/>
                  </a:lnTo>
                  <a:lnTo>
                    <a:pt x="1960230" y="2131872"/>
                  </a:lnTo>
                  <a:lnTo>
                    <a:pt x="1965945" y="2138349"/>
                  </a:lnTo>
                  <a:lnTo>
                    <a:pt x="1963024" y="2140508"/>
                  </a:lnTo>
                  <a:lnTo>
                    <a:pt x="1966707" y="2144115"/>
                  </a:lnTo>
                  <a:lnTo>
                    <a:pt x="1964548" y="2146274"/>
                  </a:lnTo>
                  <a:lnTo>
                    <a:pt x="2014205" y="2200275"/>
                  </a:lnTo>
                  <a:lnTo>
                    <a:pt x="2016364" y="2198839"/>
                  </a:lnTo>
                  <a:lnTo>
                    <a:pt x="2034935" y="2198839"/>
                  </a:lnTo>
                  <a:lnTo>
                    <a:pt x="1956547" y="2113153"/>
                  </a:lnTo>
                  <a:close/>
                </a:path>
                <a:path w="2041525" h="2207260">
                  <a:moveTo>
                    <a:pt x="1860789" y="2010194"/>
                  </a:moveTo>
                  <a:lnTo>
                    <a:pt x="1855836" y="2010194"/>
                  </a:lnTo>
                  <a:lnTo>
                    <a:pt x="1857995" y="2013077"/>
                  </a:lnTo>
                  <a:lnTo>
                    <a:pt x="1860789" y="2010194"/>
                  </a:lnTo>
                  <a:close/>
                </a:path>
                <a:path w="2041525" h="2207260">
                  <a:moveTo>
                    <a:pt x="1855836" y="2010194"/>
                  </a:moveTo>
                  <a:lnTo>
                    <a:pt x="1850756" y="2010194"/>
                  </a:lnTo>
                  <a:lnTo>
                    <a:pt x="1852915" y="2012353"/>
                  </a:lnTo>
                  <a:lnTo>
                    <a:pt x="1855836" y="2010194"/>
                  </a:lnTo>
                  <a:close/>
                </a:path>
                <a:path w="2041525" h="2207260">
                  <a:moveTo>
                    <a:pt x="1859650" y="2007311"/>
                  </a:moveTo>
                  <a:lnTo>
                    <a:pt x="1845676" y="2007311"/>
                  </a:lnTo>
                  <a:lnTo>
                    <a:pt x="1849994" y="2011629"/>
                  </a:lnTo>
                  <a:lnTo>
                    <a:pt x="1850756" y="2010194"/>
                  </a:lnTo>
                  <a:lnTo>
                    <a:pt x="1862287" y="2010194"/>
                  </a:lnTo>
                  <a:lnTo>
                    <a:pt x="1859650" y="2007311"/>
                  </a:lnTo>
                  <a:close/>
                </a:path>
                <a:path w="2041525" h="2207260">
                  <a:moveTo>
                    <a:pt x="1862287" y="2010194"/>
                  </a:moveTo>
                  <a:lnTo>
                    <a:pt x="1860789" y="2010194"/>
                  </a:lnTo>
                  <a:lnTo>
                    <a:pt x="1862313" y="2011629"/>
                  </a:lnTo>
                  <a:lnTo>
                    <a:pt x="1862948" y="2010918"/>
                  </a:lnTo>
                  <a:lnTo>
                    <a:pt x="1862287" y="2010194"/>
                  </a:lnTo>
                  <a:close/>
                </a:path>
                <a:path w="2041525" h="2207260">
                  <a:moveTo>
                    <a:pt x="1858989" y="2006587"/>
                  </a:moveTo>
                  <a:lnTo>
                    <a:pt x="1840596" y="2006587"/>
                  </a:lnTo>
                  <a:lnTo>
                    <a:pt x="1843517" y="2009470"/>
                  </a:lnTo>
                  <a:lnTo>
                    <a:pt x="1845676" y="2007311"/>
                  </a:lnTo>
                  <a:lnTo>
                    <a:pt x="1859650" y="2007311"/>
                  </a:lnTo>
                  <a:lnTo>
                    <a:pt x="1858989" y="2006587"/>
                  </a:lnTo>
                  <a:close/>
                </a:path>
                <a:path w="2041525" h="2207260">
                  <a:moveTo>
                    <a:pt x="1616061" y="1740916"/>
                  </a:moveTo>
                  <a:lnTo>
                    <a:pt x="1615299" y="1742351"/>
                  </a:lnTo>
                  <a:lnTo>
                    <a:pt x="1617458" y="1744522"/>
                  </a:lnTo>
                  <a:lnTo>
                    <a:pt x="1614537" y="1747393"/>
                  </a:lnTo>
                  <a:lnTo>
                    <a:pt x="1616696" y="1749552"/>
                  </a:lnTo>
                  <a:lnTo>
                    <a:pt x="1613902" y="1751711"/>
                  </a:lnTo>
                  <a:lnTo>
                    <a:pt x="1615299" y="1753158"/>
                  </a:lnTo>
                  <a:lnTo>
                    <a:pt x="1614537" y="1754593"/>
                  </a:lnTo>
                  <a:lnTo>
                    <a:pt x="1616696" y="1756752"/>
                  </a:lnTo>
                  <a:lnTo>
                    <a:pt x="1612378" y="1761070"/>
                  </a:lnTo>
                  <a:lnTo>
                    <a:pt x="1838437" y="2008746"/>
                  </a:lnTo>
                  <a:lnTo>
                    <a:pt x="1840596" y="2006587"/>
                  </a:lnTo>
                  <a:lnTo>
                    <a:pt x="1858989" y="2006587"/>
                  </a:lnTo>
                  <a:lnTo>
                    <a:pt x="1616061" y="1740916"/>
                  </a:lnTo>
                  <a:close/>
                </a:path>
                <a:path w="2041525" h="2207260">
                  <a:moveTo>
                    <a:pt x="535021" y="560120"/>
                  </a:moveTo>
                  <a:lnTo>
                    <a:pt x="533132" y="560120"/>
                  </a:lnTo>
                  <a:lnTo>
                    <a:pt x="537450" y="565162"/>
                  </a:lnTo>
                  <a:lnTo>
                    <a:pt x="538974" y="564438"/>
                  </a:lnTo>
                  <a:lnTo>
                    <a:pt x="535021" y="560120"/>
                  </a:lnTo>
                  <a:close/>
                </a:path>
                <a:path w="2041525" h="2207260">
                  <a:moveTo>
                    <a:pt x="533708" y="558685"/>
                  </a:moveTo>
                  <a:lnTo>
                    <a:pt x="526655" y="558685"/>
                  </a:lnTo>
                  <a:lnTo>
                    <a:pt x="530338" y="562279"/>
                  </a:lnTo>
                  <a:lnTo>
                    <a:pt x="533132" y="560120"/>
                  </a:lnTo>
                  <a:lnTo>
                    <a:pt x="535021" y="560120"/>
                  </a:lnTo>
                  <a:lnTo>
                    <a:pt x="533708" y="558685"/>
                  </a:lnTo>
                  <a:close/>
                </a:path>
                <a:path w="2041525" h="2207260">
                  <a:moveTo>
                    <a:pt x="529755" y="554367"/>
                  </a:moveTo>
                  <a:lnTo>
                    <a:pt x="518019" y="554367"/>
                  </a:lnTo>
                  <a:lnTo>
                    <a:pt x="524496" y="560844"/>
                  </a:lnTo>
                  <a:lnTo>
                    <a:pt x="526655" y="558685"/>
                  </a:lnTo>
                  <a:lnTo>
                    <a:pt x="533708" y="558685"/>
                  </a:lnTo>
                  <a:lnTo>
                    <a:pt x="529755" y="554367"/>
                  </a:lnTo>
                  <a:close/>
                </a:path>
                <a:path w="2041525" h="2207260">
                  <a:moveTo>
                    <a:pt x="527116" y="551484"/>
                  </a:moveTo>
                  <a:lnTo>
                    <a:pt x="513701" y="551484"/>
                  </a:lnTo>
                  <a:lnTo>
                    <a:pt x="517257" y="555802"/>
                  </a:lnTo>
                  <a:lnTo>
                    <a:pt x="518019" y="554367"/>
                  </a:lnTo>
                  <a:lnTo>
                    <a:pt x="529755" y="554367"/>
                  </a:lnTo>
                  <a:lnTo>
                    <a:pt x="527116" y="551484"/>
                  </a:lnTo>
                  <a:close/>
                </a:path>
                <a:path w="2041525" h="2207260">
                  <a:moveTo>
                    <a:pt x="523164" y="547166"/>
                  </a:moveTo>
                  <a:lnTo>
                    <a:pt x="505065" y="547166"/>
                  </a:lnTo>
                  <a:lnTo>
                    <a:pt x="510780" y="553643"/>
                  </a:lnTo>
                  <a:lnTo>
                    <a:pt x="513701" y="551484"/>
                  </a:lnTo>
                  <a:lnTo>
                    <a:pt x="527116" y="551484"/>
                  </a:lnTo>
                  <a:lnTo>
                    <a:pt x="523164" y="547166"/>
                  </a:lnTo>
                  <a:close/>
                </a:path>
                <a:path w="2041525" h="2207260">
                  <a:moveTo>
                    <a:pt x="22323" y="0"/>
                  </a:moveTo>
                  <a:lnTo>
                    <a:pt x="0" y="0"/>
                  </a:lnTo>
                  <a:lnTo>
                    <a:pt x="502906" y="549325"/>
                  </a:lnTo>
                  <a:lnTo>
                    <a:pt x="505065" y="547166"/>
                  </a:lnTo>
                  <a:lnTo>
                    <a:pt x="523164" y="547166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54251" y="2112831"/>
              <a:ext cx="86444" cy="9431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098786" y="0"/>
              <a:ext cx="1863089" cy="2013585"/>
            </a:xfrm>
            <a:custGeom>
              <a:avLst/>
              <a:gdLst/>
              <a:ahLst/>
              <a:cxnLst/>
              <a:rect l="l" t="t" r="r" b="b"/>
              <a:pathLst>
                <a:path w="1863090" h="2013585">
                  <a:moveTo>
                    <a:pt x="1838477" y="2008784"/>
                  </a:moveTo>
                  <a:lnTo>
                    <a:pt x="1840636" y="2006625"/>
                  </a:lnTo>
                  <a:lnTo>
                    <a:pt x="1843557" y="2009508"/>
                  </a:lnTo>
                  <a:lnTo>
                    <a:pt x="1845716" y="2007349"/>
                  </a:lnTo>
                  <a:lnTo>
                    <a:pt x="1850034" y="2011667"/>
                  </a:lnTo>
                  <a:lnTo>
                    <a:pt x="1850796" y="2010232"/>
                  </a:lnTo>
                  <a:lnTo>
                    <a:pt x="1852828" y="2012391"/>
                  </a:lnTo>
                  <a:lnTo>
                    <a:pt x="1855749" y="2010232"/>
                  </a:lnTo>
                  <a:lnTo>
                    <a:pt x="1857908" y="2013115"/>
                  </a:lnTo>
                  <a:lnTo>
                    <a:pt x="1860829" y="2010232"/>
                  </a:lnTo>
                  <a:lnTo>
                    <a:pt x="1862226" y="2011667"/>
                  </a:lnTo>
                  <a:lnTo>
                    <a:pt x="1862988" y="2010956"/>
                  </a:lnTo>
                  <a:lnTo>
                    <a:pt x="1615974" y="1740954"/>
                  </a:lnTo>
                  <a:lnTo>
                    <a:pt x="1615339" y="1742389"/>
                  </a:lnTo>
                  <a:lnTo>
                    <a:pt x="1617498" y="1744561"/>
                  </a:lnTo>
                  <a:lnTo>
                    <a:pt x="1614577" y="1747431"/>
                  </a:lnTo>
                  <a:lnTo>
                    <a:pt x="1616736" y="1749602"/>
                  </a:lnTo>
                  <a:lnTo>
                    <a:pt x="1613815" y="1751749"/>
                  </a:lnTo>
                  <a:lnTo>
                    <a:pt x="1615339" y="1753197"/>
                  </a:lnTo>
                  <a:lnTo>
                    <a:pt x="1614577" y="1754632"/>
                  </a:lnTo>
                  <a:lnTo>
                    <a:pt x="1616736" y="1756791"/>
                  </a:lnTo>
                  <a:lnTo>
                    <a:pt x="1612418" y="1761121"/>
                  </a:lnTo>
                  <a:lnTo>
                    <a:pt x="1838477" y="2008784"/>
                  </a:lnTo>
                </a:path>
                <a:path w="1863090" h="2013585">
                  <a:moveTo>
                    <a:pt x="502951" y="549364"/>
                  </a:moveTo>
                  <a:lnTo>
                    <a:pt x="505110" y="547205"/>
                  </a:lnTo>
                  <a:lnTo>
                    <a:pt x="510825" y="553694"/>
                  </a:lnTo>
                  <a:lnTo>
                    <a:pt x="513746" y="551523"/>
                  </a:lnTo>
                  <a:lnTo>
                    <a:pt x="517302" y="555841"/>
                  </a:lnTo>
                  <a:lnTo>
                    <a:pt x="518064" y="554405"/>
                  </a:lnTo>
                  <a:lnTo>
                    <a:pt x="524541" y="560882"/>
                  </a:lnTo>
                  <a:lnTo>
                    <a:pt x="526700" y="558723"/>
                  </a:lnTo>
                  <a:lnTo>
                    <a:pt x="530256" y="562330"/>
                  </a:lnTo>
                  <a:lnTo>
                    <a:pt x="533177" y="560171"/>
                  </a:lnTo>
                  <a:lnTo>
                    <a:pt x="537495" y="565213"/>
                  </a:lnTo>
                  <a:lnTo>
                    <a:pt x="538892" y="564489"/>
                  </a:lnTo>
                  <a:lnTo>
                    <a:pt x="22207" y="0"/>
                  </a:lnTo>
                </a:path>
                <a:path w="1863090" h="2013585">
                  <a:moveTo>
                    <a:pt x="0" y="0"/>
                  </a:moveTo>
                  <a:lnTo>
                    <a:pt x="502951" y="54936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570817" y="0"/>
              <a:ext cx="1717675" cy="1876425"/>
            </a:xfrm>
            <a:custGeom>
              <a:avLst/>
              <a:gdLst/>
              <a:ahLst/>
              <a:cxnLst/>
              <a:rect l="l" t="t" r="r" b="b"/>
              <a:pathLst>
                <a:path w="1717675" h="1876425">
                  <a:moveTo>
                    <a:pt x="23473" y="0"/>
                  </a:moveTo>
                  <a:lnTo>
                    <a:pt x="0" y="0"/>
                  </a:lnTo>
                  <a:lnTo>
                    <a:pt x="1717181" y="1876076"/>
                  </a:lnTo>
                  <a:lnTo>
                    <a:pt x="1717181" y="1850393"/>
                  </a:lnTo>
                  <a:lnTo>
                    <a:pt x="2347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570741" y="0"/>
              <a:ext cx="1717675" cy="1876425"/>
            </a:xfrm>
            <a:custGeom>
              <a:avLst/>
              <a:gdLst/>
              <a:ahLst/>
              <a:cxnLst/>
              <a:rect l="l" t="t" r="r" b="b"/>
              <a:pathLst>
                <a:path w="1717675" h="1876425">
                  <a:moveTo>
                    <a:pt x="1717258" y="1850521"/>
                  </a:moveTo>
                  <a:lnTo>
                    <a:pt x="23498" y="0"/>
                  </a:lnTo>
                </a:path>
                <a:path w="1717675" h="1876425">
                  <a:moveTo>
                    <a:pt x="0" y="0"/>
                  </a:moveTo>
                  <a:lnTo>
                    <a:pt x="1717258" y="187608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043366" y="0"/>
              <a:ext cx="1245235" cy="1360170"/>
            </a:xfrm>
            <a:custGeom>
              <a:avLst/>
              <a:gdLst/>
              <a:ahLst/>
              <a:cxnLst/>
              <a:rect l="l" t="t" r="r" b="b"/>
              <a:pathLst>
                <a:path w="1245234" h="1360170">
                  <a:moveTo>
                    <a:pt x="22492" y="0"/>
                  </a:moveTo>
                  <a:lnTo>
                    <a:pt x="0" y="0"/>
                  </a:lnTo>
                  <a:lnTo>
                    <a:pt x="1244632" y="1359808"/>
                  </a:lnTo>
                  <a:lnTo>
                    <a:pt x="1244632" y="1335045"/>
                  </a:lnTo>
                  <a:lnTo>
                    <a:pt x="22492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043298" y="0"/>
              <a:ext cx="1245235" cy="1360170"/>
            </a:xfrm>
            <a:custGeom>
              <a:avLst/>
              <a:gdLst/>
              <a:ahLst/>
              <a:cxnLst/>
              <a:rect l="l" t="t" r="r" b="b"/>
              <a:pathLst>
                <a:path w="1245234" h="1360170">
                  <a:moveTo>
                    <a:pt x="1244702" y="1335054"/>
                  </a:moveTo>
                  <a:lnTo>
                    <a:pt x="22539" y="0"/>
                  </a:lnTo>
                </a:path>
                <a:path w="1245234" h="1360170">
                  <a:moveTo>
                    <a:pt x="0" y="0"/>
                  </a:moveTo>
                  <a:lnTo>
                    <a:pt x="1244702" y="135983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515884" y="0"/>
              <a:ext cx="772160" cy="843915"/>
            </a:xfrm>
            <a:custGeom>
              <a:avLst/>
              <a:gdLst/>
              <a:ahLst/>
              <a:cxnLst/>
              <a:rect l="l" t="t" r="r" b="b"/>
              <a:pathLst>
                <a:path w="772159" h="843915">
                  <a:moveTo>
                    <a:pt x="23433" y="0"/>
                  </a:moveTo>
                  <a:lnTo>
                    <a:pt x="0" y="0"/>
                  </a:lnTo>
                  <a:lnTo>
                    <a:pt x="772114" y="843546"/>
                  </a:lnTo>
                  <a:lnTo>
                    <a:pt x="772114" y="817970"/>
                  </a:lnTo>
                  <a:lnTo>
                    <a:pt x="2343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515852" y="0"/>
              <a:ext cx="772160" cy="843915"/>
            </a:xfrm>
            <a:custGeom>
              <a:avLst/>
              <a:gdLst/>
              <a:ahLst/>
              <a:cxnLst/>
              <a:rect l="l" t="t" r="r" b="b"/>
              <a:pathLst>
                <a:path w="772159" h="843915">
                  <a:moveTo>
                    <a:pt x="772147" y="817985"/>
                  </a:moveTo>
                  <a:lnTo>
                    <a:pt x="23441" y="0"/>
                  </a:lnTo>
                </a:path>
                <a:path w="772159" h="843915">
                  <a:moveTo>
                    <a:pt x="0" y="0"/>
                  </a:moveTo>
                  <a:lnTo>
                    <a:pt x="772147" y="84357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87794" y="0"/>
              <a:ext cx="300355" cy="328295"/>
            </a:xfrm>
            <a:custGeom>
              <a:avLst/>
              <a:gdLst/>
              <a:ahLst/>
              <a:cxnLst/>
              <a:rect l="l" t="t" r="r" b="b"/>
              <a:pathLst>
                <a:path w="300355" h="328295">
                  <a:moveTo>
                    <a:pt x="22553" y="0"/>
                  </a:moveTo>
                  <a:lnTo>
                    <a:pt x="0" y="0"/>
                  </a:lnTo>
                  <a:lnTo>
                    <a:pt x="300204" y="327984"/>
                  </a:lnTo>
                  <a:lnTo>
                    <a:pt x="300204" y="303301"/>
                  </a:lnTo>
                  <a:lnTo>
                    <a:pt x="2255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987740" y="0"/>
              <a:ext cx="300355" cy="328295"/>
            </a:xfrm>
            <a:custGeom>
              <a:avLst/>
              <a:gdLst/>
              <a:ahLst/>
              <a:cxnLst/>
              <a:rect l="l" t="t" r="r" b="b"/>
              <a:pathLst>
                <a:path w="300355" h="328295">
                  <a:moveTo>
                    <a:pt x="300259" y="303319"/>
                  </a:moveTo>
                  <a:lnTo>
                    <a:pt x="22588" y="0"/>
                  </a:lnTo>
                </a:path>
                <a:path w="300355" h="328295">
                  <a:moveTo>
                    <a:pt x="0" y="0"/>
                  </a:moveTo>
                  <a:lnTo>
                    <a:pt x="300259" y="32803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369"/>
            <a:ext cx="3393439" cy="1358911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1944" y="8982443"/>
            <a:ext cx="2216092" cy="1304554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321621" y="9539235"/>
            <a:ext cx="1891664" cy="748665"/>
          </a:xfrm>
          <a:custGeom>
            <a:avLst/>
            <a:gdLst/>
            <a:ahLst/>
            <a:cxnLst/>
            <a:rect l="l" t="t" r="r" b="b"/>
            <a:pathLst>
              <a:path w="1891664" h="748665">
                <a:moveTo>
                  <a:pt x="1870055" y="303118"/>
                </a:moveTo>
                <a:lnTo>
                  <a:pt x="1863578" y="303118"/>
                </a:lnTo>
                <a:lnTo>
                  <a:pt x="1857089" y="306720"/>
                </a:lnTo>
                <a:lnTo>
                  <a:pt x="1849176" y="310321"/>
                </a:lnTo>
                <a:lnTo>
                  <a:pt x="1844846" y="314642"/>
                </a:lnTo>
                <a:lnTo>
                  <a:pt x="1838369" y="319683"/>
                </a:lnTo>
                <a:lnTo>
                  <a:pt x="1828702" y="332878"/>
                </a:lnTo>
                <a:lnTo>
                  <a:pt x="1780313" y="414419"/>
                </a:lnTo>
                <a:lnTo>
                  <a:pt x="1756615" y="457650"/>
                </a:lnTo>
                <a:lnTo>
                  <a:pt x="1713385" y="537147"/>
                </a:lnTo>
                <a:lnTo>
                  <a:pt x="1690787" y="578202"/>
                </a:lnTo>
                <a:lnTo>
                  <a:pt x="1667732" y="619199"/>
                </a:lnTo>
                <a:lnTo>
                  <a:pt x="1643249" y="661330"/>
                </a:lnTo>
                <a:lnTo>
                  <a:pt x="1617689" y="703528"/>
                </a:lnTo>
                <a:lnTo>
                  <a:pt x="1589953" y="748526"/>
                </a:lnTo>
                <a:lnTo>
                  <a:pt x="1633436" y="748526"/>
                </a:lnTo>
                <a:lnTo>
                  <a:pt x="1661330" y="702762"/>
                </a:lnTo>
                <a:lnTo>
                  <a:pt x="1687007" y="659983"/>
                </a:lnTo>
                <a:lnTo>
                  <a:pt x="1712341" y="617067"/>
                </a:lnTo>
                <a:lnTo>
                  <a:pt x="1737283" y="574009"/>
                </a:lnTo>
                <a:lnTo>
                  <a:pt x="1761787" y="530802"/>
                </a:lnTo>
                <a:lnTo>
                  <a:pt x="1785803" y="487442"/>
                </a:lnTo>
                <a:lnTo>
                  <a:pt x="1795232" y="472445"/>
                </a:lnTo>
                <a:lnTo>
                  <a:pt x="1805127" y="457560"/>
                </a:lnTo>
                <a:lnTo>
                  <a:pt x="1815166" y="442992"/>
                </a:lnTo>
                <a:lnTo>
                  <a:pt x="1825402" y="428402"/>
                </a:lnTo>
                <a:lnTo>
                  <a:pt x="1829733" y="426958"/>
                </a:lnTo>
                <a:lnTo>
                  <a:pt x="1878038" y="426958"/>
                </a:lnTo>
                <a:lnTo>
                  <a:pt x="1883004" y="391825"/>
                </a:lnTo>
                <a:lnTo>
                  <a:pt x="1890210" y="342002"/>
                </a:lnTo>
                <a:lnTo>
                  <a:pt x="1891645" y="334798"/>
                </a:lnTo>
                <a:lnTo>
                  <a:pt x="1890934" y="326881"/>
                </a:lnTo>
                <a:lnTo>
                  <a:pt x="1889486" y="321122"/>
                </a:lnTo>
                <a:lnTo>
                  <a:pt x="1888762" y="313918"/>
                </a:lnTo>
                <a:lnTo>
                  <a:pt x="1883009" y="308159"/>
                </a:lnTo>
                <a:lnTo>
                  <a:pt x="1875808" y="305281"/>
                </a:lnTo>
                <a:lnTo>
                  <a:pt x="1870055" y="303118"/>
                </a:lnTo>
                <a:close/>
              </a:path>
              <a:path w="1891664" h="748665">
                <a:moveTo>
                  <a:pt x="1878038" y="426958"/>
                </a:moveTo>
                <a:lnTo>
                  <a:pt x="1829733" y="426958"/>
                </a:lnTo>
                <a:lnTo>
                  <a:pt x="1830444" y="429121"/>
                </a:lnTo>
                <a:lnTo>
                  <a:pt x="1835486" y="431279"/>
                </a:lnTo>
                <a:lnTo>
                  <a:pt x="1835452" y="446220"/>
                </a:lnTo>
                <a:lnTo>
                  <a:pt x="1827535" y="529403"/>
                </a:lnTo>
                <a:lnTo>
                  <a:pt x="1820733" y="578202"/>
                </a:lnTo>
                <a:lnTo>
                  <a:pt x="1813062" y="626710"/>
                </a:lnTo>
                <a:lnTo>
                  <a:pt x="1804658" y="675004"/>
                </a:lnTo>
                <a:lnTo>
                  <a:pt x="1795662" y="723160"/>
                </a:lnTo>
                <a:lnTo>
                  <a:pt x="1790677" y="748526"/>
                </a:lnTo>
                <a:lnTo>
                  <a:pt x="1823786" y="748526"/>
                </a:lnTo>
                <a:lnTo>
                  <a:pt x="1834166" y="694337"/>
                </a:lnTo>
                <a:lnTo>
                  <a:pt x="1843880" y="642836"/>
                </a:lnTo>
                <a:lnTo>
                  <a:pt x="1853494" y="591121"/>
                </a:lnTo>
                <a:lnTo>
                  <a:pt x="1861390" y="541643"/>
                </a:lnTo>
                <a:lnTo>
                  <a:pt x="1868801" y="491819"/>
                </a:lnTo>
                <a:lnTo>
                  <a:pt x="1875937" y="441822"/>
                </a:lnTo>
                <a:lnTo>
                  <a:pt x="1878038" y="426958"/>
                </a:lnTo>
                <a:close/>
              </a:path>
              <a:path w="1891664" h="748665">
                <a:moveTo>
                  <a:pt x="1368215" y="296640"/>
                </a:moveTo>
                <a:lnTo>
                  <a:pt x="1363173" y="300241"/>
                </a:lnTo>
                <a:lnTo>
                  <a:pt x="1352901" y="306968"/>
                </a:lnTo>
                <a:lnTo>
                  <a:pt x="1343642" y="315720"/>
                </a:lnTo>
                <a:lnTo>
                  <a:pt x="1300075" y="377285"/>
                </a:lnTo>
                <a:lnTo>
                  <a:pt x="1274195" y="420295"/>
                </a:lnTo>
                <a:lnTo>
                  <a:pt x="1249768" y="464238"/>
                </a:lnTo>
                <a:lnTo>
                  <a:pt x="1226308" y="508804"/>
                </a:lnTo>
                <a:lnTo>
                  <a:pt x="1203331" y="553680"/>
                </a:lnTo>
                <a:lnTo>
                  <a:pt x="1185297" y="590141"/>
                </a:lnTo>
                <a:lnTo>
                  <a:pt x="1166523" y="626130"/>
                </a:lnTo>
                <a:lnTo>
                  <a:pt x="1146534" y="661713"/>
                </a:lnTo>
                <a:lnTo>
                  <a:pt x="1097172" y="742046"/>
                </a:lnTo>
                <a:lnTo>
                  <a:pt x="1093115" y="748526"/>
                </a:lnTo>
                <a:lnTo>
                  <a:pt x="1134560" y="748526"/>
                </a:lnTo>
                <a:lnTo>
                  <a:pt x="1146447" y="729357"/>
                </a:lnTo>
                <a:lnTo>
                  <a:pt x="1172437" y="687766"/>
                </a:lnTo>
                <a:lnTo>
                  <a:pt x="1197113" y="645275"/>
                </a:lnTo>
                <a:lnTo>
                  <a:pt x="1220891" y="602196"/>
                </a:lnTo>
                <a:lnTo>
                  <a:pt x="1267415" y="515520"/>
                </a:lnTo>
                <a:lnTo>
                  <a:pt x="1279190" y="492974"/>
                </a:lnTo>
                <a:lnTo>
                  <a:pt x="1291981" y="470158"/>
                </a:lnTo>
                <a:lnTo>
                  <a:pt x="1305989" y="447883"/>
                </a:lnTo>
                <a:lnTo>
                  <a:pt x="1321415" y="426958"/>
                </a:lnTo>
                <a:lnTo>
                  <a:pt x="1322127" y="424801"/>
                </a:lnTo>
                <a:lnTo>
                  <a:pt x="1328616" y="423362"/>
                </a:lnTo>
                <a:lnTo>
                  <a:pt x="1372902" y="423362"/>
                </a:lnTo>
                <a:lnTo>
                  <a:pt x="1382090" y="376663"/>
                </a:lnTo>
                <a:lnTo>
                  <a:pt x="1391977" y="329039"/>
                </a:lnTo>
                <a:lnTo>
                  <a:pt x="1393412" y="323999"/>
                </a:lnTo>
                <a:lnTo>
                  <a:pt x="1394847" y="320403"/>
                </a:lnTo>
                <a:lnTo>
                  <a:pt x="1393412" y="316081"/>
                </a:lnTo>
                <a:lnTo>
                  <a:pt x="1391253" y="311040"/>
                </a:lnTo>
                <a:lnTo>
                  <a:pt x="1389818" y="303118"/>
                </a:lnTo>
                <a:lnTo>
                  <a:pt x="1383328" y="300241"/>
                </a:lnTo>
                <a:lnTo>
                  <a:pt x="1382617" y="300241"/>
                </a:lnTo>
                <a:lnTo>
                  <a:pt x="1381169" y="299521"/>
                </a:lnTo>
                <a:lnTo>
                  <a:pt x="1380445" y="299521"/>
                </a:lnTo>
                <a:lnTo>
                  <a:pt x="1375416" y="297359"/>
                </a:lnTo>
                <a:lnTo>
                  <a:pt x="1368215" y="296640"/>
                </a:lnTo>
                <a:close/>
              </a:path>
              <a:path w="1891664" h="748665">
                <a:moveTo>
                  <a:pt x="1372902" y="423362"/>
                </a:moveTo>
                <a:lnTo>
                  <a:pt x="1328616" y="423362"/>
                </a:lnTo>
                <a:lnTo>
                  <a:pt x="1335817" y="426238"/>
                </a:lnTo>
                <a:lnTo>
                  <a:pt x="1336528" y="430560"/>
                </a:lnTo>
                <a:lnTo>
                  <a:pt x="1335093" y="434162"/>
                </a:lnTo>
                <a:lnTo>
                  <a:pt x="1337252" y="438482"/>
                </a:lnTo>
                <a:lnTo>
                  <a:pt x="1335093" y="445681"/>
                </a:lnTo>
                <a:lnTo>
                  <a:pt x="1335093" y="450721"/>
                </a:lnTo>
                <a:lnTo>
                  <a:pt x="1329274" y="482772"/>
                </a:lnTo>
                <a:lnTo>
                  <a:pt x="1323660" y="514349"/>
                </a:lnTo>
                <a:lnTo>
                  <a:pt x="1318184" y="545792"/>
                </a:lnTo>
                <a:lnTo>
                  <a:pt x="1312779" y="577438"/>
                </a:lnTo>
                <a:lnTo>
                  <a:pt x="1305860" y="623172"/>
                </a:lnTo>
                <a:lnTo>
                  <a:pt x="1299423" y="669426"/>
                </a:lnTo>
                <a:lnTo>
                  <a:pt x="1292918" y="715852"/>
                </a:lnTo>
                <a:lnTo>
                  <a:pt x="1287882" y="748526"/>
                </a:lnTo>
                <a:lnTo>
                  <a:pt x="1315670" y="748526"/>
                </a:lnTo>
                <a:lnTo>
                  <a:pt x="1321722" y="713531"/>
                </a:lnTo>
                <a:lnTo>
                  <a:pt x="1338212" y="616960"/>
                </a:lnTo>
                <a:lnTo>
                  <a:pt x="1346520" y="568711"/>
                </a:lnTo>
                <a:lnTo>
                  <a:pt x="1354980" y="520526"/>
                </a:lnTo>
                <a:lnTo>
                  <a:pt x="1363674" y="472437"/>
                </a:lnTo>
                <a:lnTo>
                  <a:pt x="1372902" y="423362"/>
                </a:lnTo>
                <a:close/>
              </a:path>
              <a:path w="1891664" h="748665">
                <a:moveTo>
                  <a:pt x="960324" y="29984"/>
                </a:moveTo>
                <a:lnTo>
                  <a:pt x="930532" y="54722"/>
                </a:lnTo>
                <a:lnTo>
                  <a:pt x="907470" y="88200"/>
                </a:lnTo>
                <a:lnTo>
                  <a:pt x="873326" y="149668"/>
                </a:lnTo>
                <a:lnTo>
                  <a:pt x="849934" y="192569"/>
                </a:lnTo>
                <a:lnTo>
                  <a:pt x="826162" y="235228"/>
                </a:lnTo>
                <a:lnTo>
                  <a:pt x="801734" y="277611"/>
                </a:lnTo>
                <a:lnTo>
                  <a:pt x="750200" y="362880"/>
                </a:lnTo>
                <a:lnTo>
                  <a:pt x="723572" y="406082"/>
                </a:lnTo>
                <a:lnTo>
                  <a:pt x="696604" y="449242"/>
                </a:lnTo>
                <a:lnTo>
                  <a:pt x="669366" y="492390"/>
                </a:lnTo>
                <a:lnTo>
                  <a:pt x="559654" y="664557"/>
                </a:lnTo>
                <a:lnTo>
                  <a:pt x="538628" y="696114"/>
                </a:lnTo>
                <a:lnTo>
                  <a:pt x="518345" y="728008"/>
                </a:lnTo>
                <a:lnTo>
                  <a:pt x="505437" y="748526"/>
                </a:lnTo>
                <a:lnTo>
                  <a:pt x="546723" y="748526"/>
                </a:lnTo>
                <a:lnTo>
                  <a:pt x="565410" y="720068"/>
                </a:lnTo>
                <a:lnTo>
                  <a:pt x="651100" y="587823"/>
                </a:lnTo>
                <a:lnTo>
                  <a:pt x="679893" y="544319"/>
                </a:lnTo>
                <a:lnTo>
                  <a:pt x="705330" y="505416"/>
                </a:lnTo>
                <a:lnTo>
                  <a:pt x="730507" y="466373"/>
                </a:lnTo>
                <a:lnTo>
                  <a:pt x="755404" y="427050"/>
                </a:lnTo>
                <a:lnTo>
                  <a:pt x="780001" y="387306"/>
                </a:lnTo>
                <a:lnTo>
                  <a:pt x="804278" y="347003"/>
                </a:lnTo>
                <a:lnTo>
                  <a:pt x="828215" y="306001"/>
                </a:lnTo>
                <a:lnTo>
                  <a:pt x="846820" y="274905"/>
                </a:lnTo>
                <a:lnTo>
                  <a:pt x="865832" y="244081"/>
                </a:lnTo>
                <a:lnTo>
                  <a:pt x="904563" y="182095"/>
                </a:lnTo>
                <a:lnTo>
                  <a:pt x="907416" y="175681"/>
                </a:lnTo>
                <a:lnTo>
                  <a:pt x="913175" y="170642"/>
                </a:lnTo>
                <a:lnTo>
                  <a:pt x="966102" y="170642"/>
                </a:lnTo>
                <a:lnTo>
                  <a:pt x="968199" y="156587"/>
                </a:lnTo>
                <a:lnTo>
                  <a:pt x="976937" y="98777"/>
                </a:lnTo>
                <a:lnTo>
                  <a:pt x="981166" y="74027"/>
                </a:lnTo>
                <a:lnTo>
                  <a:pt x="983011" y="61922"/>
                </a:lnTo>
                <a:lnTo>
                  <a:pt x="983902" y="52549"/>
                </a:lnTo>
                <a:lnTo>
                  <a:pt x="981482" y="44190"/>
                </a:lnTo>
                <a:lnTo>
                  <a:pt x="976226" y="37316"/>
                </a:lnTo>
                <a:lnTo>
                  <a:pt x="968609" y="32400"/>
                </a:lnTo>
                <a:lnTo>
                  <a:pt x="967898" y="31681"/>
                </a:lnTo>
                <a:lnTo>
                  <a:pt x="966450" y="30961"/>
                </a:lnTo>
                <a:lnTo>
                  <a:pt x="960324" y="29984"/>
                </a:lnTo>
                <a:close/>
              </a:path>
              <a:path w="1891664" h="748665">
                <a:moveTo>
                  <a:pt x="966102" y="170642"/>
                </a:moveTo>
                <a:lnTo>
                  <a:pt x="913175" y="170642"/>
                </a:lnTo>
                <a:lnTo>
                  <a:pt x="922531" y="174962"/>
                </a:lnTo>
                <a:lnTo>
                  <a:pt x="922876" y="182161"/>
                </a:lnTo>
                <a:lnTo>
                  <a:pt x="924357" y="196628"/>
                </a:lnTo>
                <a:lnTo>
                  <a:pt x="924695" y="203761"/>
                </a:lnTo>
                <a:lnTo>
                  <a:pt x="918945" y="254510"/>
                </a:lnTo>
                <a:lnTo>
                  <a:pt x="913165" y="306001"/>
                </a:lnTo>
                <a:lnTo>
                  <a:pt x="907176" y="355737"/>
                </a:lnTo>
                <a:lnTo>
                  <a:pt x="900212" y="406082"/>
                </a:lnTo>
                <a:lnTo>
                  <a:pt x="892419" y="456745"/>
                </a:lnTo>
                <a:lnTo>
                  <a:pt x="884170" y="507230"/>
                </a:lnTo>
                <a:lnTo>
                  <a:pt x="875482" y="557563"/>
                </a:lnTo>
                <a:lnTo>
                  <a:pt x="866373" y="607770"/>
                </a:lnTo>
                <a:lnTo>
                  <a:pt x="856859" y="657875"/>
                </a:lnTo>
                <a:lnTo>
                  <a:pt x="846957" y="707905"/>
                </a:lnTo>
                <a:lnTo>
                  <a:pt x="838608" y="748526"/>
                </a:lnTo>
                <a:lnTo>
                  <a:pt x="870749" y="748526"/>
                </a:lnTo>
                <a:lnTo>
                  <a:pt x="875958" y="721945"/>
                </a:lnTo>
                <a:lnTo>
                  <a:pt x="884850" y="675940"/>
                </a:lnTo>
                <a:lnTo>
                  <a:pt x="893734" y="630718"/>
                </a:lnTo>
                <a:lnTo>
                  <a:pt x="903111" y="582012"/>
                </a:lnTo>
                <a:lnTo>
                  <a:pt x="911867" y="533146"/>
                </a:lnTo>
                <a:lnTo>
                  <a:pt x="920103" y="484200"/>
                </a:lnTo>
                <a:lnTo>
                  <a:pt x="927920" y="435254"/>
                </a:lnTo>
                <a:lnTo>
                  <a:pt x="935416" y="386387"/>
                </a:lnTo>
                <a:lnTo>
                  <a:pt x="942692" y="337681"/>
                </a:lnTo>
                <a:lnTo>
                  <a:pt x="948548" y="292667"/>
                </a:lnTo>
                <a:lnTo>
                  <a:pt x="954820" y="247479"/>
                </a:lnTo>
                <a:lnTo>
                  <a:pt x="961405" y="202120"/>
                </a:lnTo>
                <a:lnTo>
                  <a:pt x="966102" y="170642"/>
                </a:lnTo>
                <a:close/>
              </a:path>
              <a:path w="1891664" h="748665">
                <a:moveTo>
                  <a:pt x="476136" y="0"/>
                </a:moveTo>
                <a:lnTo>
                  <a:pt x="470377" y="0"/>
                </a:lnTo>
                <a:lnTo>
                  <a:pt x="464617" y="1443"/>
                </a:lnTo>
                <a:lnTo>
                  <a:pt x="456695" y="4321"/>
                </a:lnTo>
                <a:lnTo>
                  <a:pt x="449497" y="6484"/>
                </a:lnTo>
                <a:lnTo>
                  <a:pt x="445175" y="12962"/>
                </a:lnTo>
                <a:lnTo>
                  <a:pt x="432036" y="32108"/>
                </a:lnTo>
                <a:lnTo>
                  <a:pt x="418896" y="51660"/>
                </a:lnTo>
                <a:lnTo>
                  <a:pt x="394778" y="91439"/>
                </a:lnTo>
                <a:lnTo>
                  <a:pt x="375056" y="126889"/>
                </a:lnTo>
                <a:lnTo>
                  <a:pt x="355806" y="162811"/>
                </a:lnTo>
                <a:lnTo>
                  <a:pt x="336963" y="198868"/>
                </a:lnTo>
                <a:lnTo>
                  <a:pt x="318458" y="234722"/>
                </a:lnTo>
                <a:lnTo>
                  <a:pt x="302899" y="261304"/>
                </a:lnTo>
                <a:lnTo>
                  <a:pt x="271781" y="315012"/>
                </a:lnTo>
                <a:lnTo>
                  <a:pt x="199926" y="436589"/>
                </a:lnTo>
                <a:lnTo>
                  <a:pt x="171879" y="483649"/>
                </a:lnTo>
                <a:lnTo>
                  <a:pt x="116406" y="575550"/>
                </a:lnTo>
                <a:lnTo>
                  <a:pt x="88776" y="619918"/>
                </a:lnTo>
                <a:lnTo>
                  <a:pt x="72306" y="646188"/>
                </a:lnTo>
                <a:lnTo>
                  <a:pt x="54756" y="671310"/>
                </a:lnTo>
                <a:lnTo>
                  <a:pt x="36936" y="695757"/>
                </a:lnTo>
                <a:lnTo>
                  <a:pt x="19656" y="720001"/>
                </a:lnTo>
                <a:lnTo>
                  <a:pt x="0" y="748526"/>
                </a:lnTo>
                <a:lnTo>
                  <a:pt x="45815" y="748526"/>
                </a:lnTo>
                <a:lnTo>
                  <a:pt x="68064" y="716492"/>
                </a:lnTo>
                <a:lnTo>
                  <a:pt x="94537" y="676081"/>
                </a:lnTo>
                <a:lnTo>
                  <a:pt x="121718" y="633335"/>
                </a:lnTo>
                <a:lnTo>
                  <a:pt x="148573" y="590542"/>
                </a:lnTo>
                <a:lnTo>
                  <a:pt x="175150" y="547707"/>
                </a:lnTo>
                <a:lnTo>
                  <a:pt x="201496" y="504837"/>
                </a:lnTo>
                <a:lnTo>
                  <a:pt x="253684" y="419013"/>
                </a:lnTo>
                <a:lnTo>
                  <a:pt x="331416" y="290160"/>
                </a:lnTo>
                <a:lnTo>
                  <a:pt x="355783" y="251077"/>
                </a:lnTo>
                <a:lnTo>
                  <a:pt x="379477" y="212400"/>
                </a:lnTo>
                <a:lnTo>
                  <a:pt x="426458" y="134640"/>
                </a:lnTo>
                <a:lnTo>
                  <a:pt x="428616" y="130324"/>
                </a:lnTo>
                <a:lnTo>
                  <a:pt x="432937" y="124559"/>
                </a:lnTo>
                <a:lnTo>
                  <a:pt x="435814" y="121682"/>
                </a:lnTo>
                <a:lnTo>
                  <a:pt x="439416" y="118799"/>
                </a:lnTo>
                <a:lnTo>
                  <a:pt x="488898" y="118799"/>
                </a:lnTo>
                <a:lnTo>
                  <a:pt x="491897" y="95160"/>
                </a:lnTo>
                <a:lnTo>
                  <a:pt x="498455" y="41761"/>
                </a:lnTo>
                <a:lnTo>
                  <a:pt x="499894" y="34563"/>
                </a:lnTo>
                <a:lnTo>
                  <a:pt x="499894" y="29522"/>
                </a:lnTo>
                <a:lnTo>
                  <a:pt x="481896" y="2162"/>
                </a:lnTo>
                <a:lnTo>
                  <a:pt x="476136" y="0"/>
                </a:lnTo>
                <a:close/>
              </a:path>
              <a:path w="1891664" h="748665">
                <a:moveTo>
                  <a:pt x="488898" y="118799"/>
                </a:moveTo>
                <a:lnTo>
                  <a:pt x="442293" y="118799"/>
                </a:lnTo>
                <a:lnTo>
                  <a:pt x="446614" y="120243"/>
                </a:lnTo>
                <a:lnTo>
                  <a:pt x="449497" y="121682"/>
                </a:lnTo>
                <a:lnTo>
                  <a:pt x="453093" y="126723"/>
                </a:lnTo>
                <a:lnTo>
                  <a:pt x="452373" y="128160"/>
                </a:lnTo>
                <a:lnTo>
                  <a:pt x="445865" y="178337"/>
                </a:lnTo>
                <a:lnTo>
                  <a:pt x="439184" y="228546"/>
                </a:lnTo>
                <a:lnTo>
                  <a:pt x="432157" y="278652"/>
                </a:lnTo>
                <a:lnTo>
                  <a:pt x="424613" y="328515"/>
                </a:lnTo>
                <a:lnTo>
                  <a:pt x="416378" y="377998"/>
                </a:lnTo>
                <a:lnTo>
                  <a:pt x="407085" y="433215"/>
                </a:lnTo>
                <a:lnTo>
                  <a:pt x="396578" y="488701"/>
                </a:lnTo>
                <a:lnTo>
                  <a:pt x="384990" y="544457"/>
                </a:lnTo>
                <a:lnTo>
                  <a:pt x="372459" y="600482"/>
                </a:lnTo>
                <a:lnTo>
                  <a:pt x="360679" y="651615"/>
                </a:lnTo>
                <a:lnTo>
                  <a:pt x="348022" y="702428"/>
                </a:lnTo>
                <a:lnTo>
                  <a:pt x="335670" y="748526"/>
                </a:lnTo>
                <a:lnTo>
                  <a:pt x="372626" y="748526"/>
                </a:lnTo>
                <a:lnTo>
                  <a:pt x="383479" y="709277"/>
                </a:lnTo>
                <a:lnTo>
                  <a:pt x="395676" y="661409"/>
                </a:lnTo>
                <a:lnTo>
                  <a:pt x="406996" y="613306"/>
                </a:lnTo>
                <a:lnTo>
                  <a:pt x="417523" y="565008"/>
                </a:lnTo>
                <a:lnTo>
                  <a:pt x="427341" y="516559"/>
                </a:lnTo>
                <a:lnTo>
                  <a:pt x="436534" y="468000"/>
                </a:lnTo>
                <a:lnTo>
                  <a:pt x="445928" y="414602"/>
                </a:lnTo>
                <a:lnTo>
                  <a:pt x="454715" y="361306"/>
                </a:lnTo>
                <a:lnTo>
                  <a:pt x="462961" y="308077"/>
                </a:lnTo>
                <a:lnTo>
                  <a:pt x="470736" y="254882"/>
                </a:lnTo>
                <a:lnTo>
                  <a:pt x="478105" y="201687"/>
                </a:lnTo>
                <a:lnTo>
                  <a:pt x="485136" y="148457"/>
                </a:lnTo>
                <a:lnTo>
                  <a:pt x="488898" y="118799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524891" y="0"/>
            <a:ext cx="763270" cy="1353185"/>
          </a:xfrm>
          <a:custGeom>
            <a:avLst/>
            <a:gdLst/>
            <a:ahLst/>
            <a:cxnLst/>
            <a:rect l="l" t="t" r="r" b="b"/>
            <a:pathLst>
              <a:path w="763269" h="1353185">
                <a:moveTo>
                  <a:pt x="763107" y="641867"/>
                </a:moveTo>
                <a:lnTo>
                  <a:pt x="718277" y="679863"/>
                </a:lnTo>
                <a:lnTo>
                  <a:pt x="679811" y="713749"/>
                </a:lnTo>
                <a:lnTo>
                  <a:pt x="641916" y="748258"/>
                </a:lnTo>
                <a:lnTo>
                  <a:pt x="604611" y="783348"/>
                </a:lnTo>
                <a:lnTo>
                  <a:pt x="566718" y="817151"/>
                </a:lnTo>
                <a:lnTo>
                  <a:pt x="527661" y="849845"/>
                </a:lnTo>
                <a:lnTo>
                  <a:pt x="448468" y="914401"/>
                </a:lnTo>
                <a:lnTo>
                  <a:pt x="409539" y="947508"/>
                </a:lnTo>
                <a:lnTo>
                  <a:pt x="373122" y="979460"/>
                </a:lnTo>
                <a:lnTo>
                  <a:pt x="153253" y="1175029"/>
                </a:lnTo>
                <a:lnTo>
                  <a:pt x="121519" y="1205001"/>
                </a:lnTo>
                <a:lnTo>
                  <a:pt x="89880" y="1235506"/>
                </a:lnTo>
                <a:lnTo>
                  <a:pt x="81422" y="1244746"/>
                </a:lnTo>
                <a:lnTo>
                  <a:pt x="71941" y="1252701"/>
                </a:lnTo>
                <a:lnTo>
                  <a:pt x="60983" y="1258900"/>
                </a:lnTo>
                <a:lnTo>
                  <a:pt x="48097" y="1262875"/>
                </a:lnTo>
                <a:lnTo>
                  <a:pt x="33399" y="1271703"/>
                </a:lnTo>
                <a:lnTo>
                  <a:pt x="24427" y="1284379"/>
                </a:lnTo>
                <a:lnTo>
                  <a:pt x="20433" y="1299622"/>
                </a:lnTo>
                <a:lnTo>
                  <a:pt x="20665" y="1316151"/>
                </a:lnTo>
                <a:lnTo>
                  <a:pt x="48281" y="1350461"/>
                </a:lnTo>
                <a:lnTo>
                  <a:pt x="59066" y="1352689"/>
                </a:lnTo>
                <a:lnTo>
                  <a:pt x="70113" y="1351946"/>
                </a:lnTo>
                <a:lnTo>
                  <a:pt x="80482" y="1347825"/>
                </a:lnTo>
                <a:lnTo>
                  <a:pt x="84800" y="1344955"/>
                </a:lnTo>
                <a:lnTo>
                  <a:pt x="89118" y="1342783"/>
                </a:lnTo>
                <a:lnTo>
                  <a:pt x="129446" y="1302955"/>
                </a:lnTo>
                <a:lnTo>
                  <a:pt x="170144" y="1270099"/>
                </a:lnTo>
                <a:lnTo>
                  <a:pt x="212768" y="1239923"/>
                </a:lnTo>
                <a:lnTo>
                  <a:pt x="256715" y="1211725"/>
                </a:lnTo>
                <a:lnTo>
                  <a:pt x="301382" y="1184807"/>
                </a:lnTo>
                <a:lnTo>
                  <a:pt x="346166" y="1158468"/>
                </a:lnTo>
                <a:lnTo>
                  <a:pt x="347500" y="1157757"/>
                </a:lnTo>
                <a:lnTo>
                  <a:pt x="249011" y="1157757"/>
                </a:lnTo>
                <a:lnTo>
                  <a:pt x="254787" y="1148238"/>
                </a:lnTo>
                <a:lnTo>
                  <a:pt x="258837" y="1141015"/>
                </a:lnTo>
                <a:lnTo>
                  <a:pt x="262102" y="1135683"/>
                </a:lnTo>
                <a:lnTo>
                  <a:pt x="385949" y="1020143"/>
                </a:lnTo>
                <a:lnTo>
                  <a:pt x="426491" y="983408"/>
                </a:lnTo>
                <a:lnTo>
                  <a:pt x="467756" y="947252"/>
                </a:lnTo>
                <a:lnTo>
                  <a:pt x="509615" y="912241"/>
                </a:lnTo>
                <a:lnTo>
                  <a:pt x="549925" y="879237"/>
                </a:lnTo>
                <a:lnTo>
                  <a:pt x="589562" y="845264"/>
                </a:lnTo>
                <a:lnTo>
                  <a:pt x="628723" y="810674"/>
                </a:lnTo>
                <a:lnTo>
                  <a:pt x="706411" y="741051"/>
                </a:lnTo>
                <a:lnTo>
                  <a:pt x="745333" y="706724"/>
                </a:lnTo>
                <a:lnTo>
                  <a:pt x="763107" y="691533"/>
                </a:lnTo>
                <a:lnTo>
                  <a:pt x="763107" y="641867"/>
                </a:lnTo>
                <a:close/>
              </a:path>
              <a:path w="763269" h="1353185">
                <a:moveTo>
                  <a:pt x="763107" y="911813"/>
                </a:moveTo>
                <a:lnTo>
                  <a:pt x="589657" y="988820"/>
                </a:lnTo>
                <a:lnTo>
                  <a:pt x="543194" y="1010242"/>
                </a:lnTo>
                <a:lnTo>
                  <a:pt x="497018" y="1032415"/>
                </a:lnTo>
                <a:lnTo>
                  <a:pt x="451211" y="1055584"/>
                </a:lnTo>
                <a:lnTo>
                  <a:pt x="405856" y="1079995"/>
                </a:lnTo>
                <a:lnTo>
                  <a:pt x="370026" y="1100244"/>
                </a:lnTo>
                <a:lnTo>
                  <a:pt x="332291" y="1119414"/>
                </a:lnTo>
                <a:lnTo>
                  <a:pt x="292127" y="1138315"/>
                </a:lnTo>
                <a:lnTo>
                  <a:pt x="249011" y="1157757"/>
                </a:lnTo>
                <a:lnTo>
                  <a:pt x="347500" y="1157757"/>
                </a:lnTo>
                <a:lnTo>
                  <a:pt x="395221" y="1132324"/>
                </a:lnTo>
                <a:lnTo>
                  <a:pt x="539079" y="1053350"/>
                </a:lnTo>
                <a:lnTo>
                  <a:pt x="604706" y="1021222"/>
                </a:lnTo>
                <a:lnTo>
                  <a:pt x="637627" y="1005666"/>
                </a:lnTo>
                <a:lnTo>
                  <a:pt x="670905" y="990714"/>
                </a:lnTo>
                <a:lnTo>
                  <a:pt x="715116" y="971846"/>
                </a:lnTo>
                <a:lnTo>
                  <a:pt x="763107" y="951964"/>
                </a:lnTo>
                <a:lnTo>
                  <a:pt x="763107" y="911813"/>
                </a:lnTo>
                <a:close/>
              </a:path>
              <a:path w="763269" h="1353185">
                <a:moveTo>
                  <a:pt x="640118" y="0"/>
                </a:moveTo>
                <a:lnTo>
                  <a:pt x="578541" y="0"/>
                </a:lnTo>
                <a:lnTo>
                  <a:pt x="551334" y="24385"/>
                </a:lnTo>
                <a:lnTo>
                  <a:pt x="512258" y="61195"/>
                </a:lnTo>
                <a:lnTo>
                  <a:pt x="473697" y="98965"/>
                </a:lnTo>
                <a:lnTo>
                  <a:pt x="435447" y="137515"/>
                </a:lnTo>
                <a:lnTo>
                  <a:pt x="398491" y="175536"/>
                </a:lnTo>
                <a:lnTo>
                  <a:pt x="361854" y="213791"/>
                </a:lnTo>
                <a:lnTo>
                  <a:pt x="325489" y="252262"/>
                </a:lnTo>
                <a:lnTo>
                  <a:pt x="289347" y="290934"/>
                </a:lnTo>
                <a:lnTo>
                  <a:pt x="217550" y="368818"/>
                </a:lnTo>
                <a:lnTo>
                  <a:pt x="38699" y="565912"/>
                </a:lnTo>
                <a:lnTo>
                  <a:pt x="9124" y="603581"/>
                </a:lnTo>
                <a:lnTo>
                  <a:pt x="0" y="628611"/>
                </a:lnTo>
                <a:lnTo>
                  <a:pt x="1266" y="638003"/>
                </a:lnTo>
                <a:lnTo>
                  <a:pt x="5246" y="645909"/>
                </a:lnTo>
                <a:lnTo>
                  <a:pt x="11394" y="651586"/>
                </a:lnTo>
                <a:lnTo>
                  <a:pt x="17109" y="655193"/>
                </a:lnTo>
                <a:lnTo>
                  <a:pt x="23586" y="657352"/>
                </a:lnTo>
                <a:lnTo>
                  <a:pt x="30825" y="655916"/>
                </a:lnTo>
                <a:lnTo>
                  <a:pt x="40050" y="655218"/>
                </a:lnTo>
                <a:lnTo>
                  <a:pt x="48525" y="653034"/>
                </a:lnTo>
                <a:lnTo>
                  <a:pt x="56596" y="649230"/>
                </a:lnTo>
                <a:lnTo>
                  <a:pt x="64607" y="643674"/>
                </a:lnTo>
                <a:lnTo>
                  <a:pt x="101937" y="610435"/>
                </a:lnTo>
                <a:lnTo>
                  <a:pt x="140882" y="579489"/>
                </a:lnTo>
                <a:lnTo>
                  <a:pt x="181113" y="550307"/>
                </a:lnTo>
                <a:lnTo>
                  <a:pt x="222302" y="522361"/>
                </a:lnTo>
                <a:lnTo>
                  <a:pt x="292892" y="476631"/>
                </a:lnTo>
                <a:lnTo>
                  <a:pt x="190591" y="476631"/>
                </a:lnTo>
                <a:lnTo>
                  <a:pt x="229373" y="420833"/>
                </a:lnTo>
                <a:lnTo>
                  <a:pt x="269839" y="374396"/>
                </a:lnTo>
                <a:lnTo>
                  <a:pt x="302116" y="339690"/>
                </a:lnTo>
                <a:lnTo>
                  <a:pt x="334722" y="305302"/>
                </a:lnTo>
                <a:lnTo>
                  <a:pt x="422393" y="213729"/>
                </a:lnTo>
                <a:lnTo>
                  <a:pt x="433131" y="202460"/>
                </a:lnTo>
                <a:lnTo>
                  <a:pt x="465673" y="167754"/>
                </a:lnTo>
                <a:lnTo>
                  <a:pt x="502375" y="129544"/>
                </a:lnTo>
                <a:lnTo>
                  <a:pt x="539757" y="92103"/>
                </a:lnTo>
                <a:lnTo>
                  <a:pt x="577970" y="55494"/>
                </a:lnTo>
                <a:lnTo>
                  <a:pt x="617165" y="19781"/>
                </a:lnTo>
                <a:lnTo>
                  <a:pt x="640118" y="0"/>
                </a:lnTo>
                <a:close/>
              </a:path>
              <a:path w="763269" h="1353185">
                <a:moveTo>
                  <a:pt x="763107" y="153876"/>
                </a:moveTo>
                <a:lnTo>
                  <a:pt x="750442" y="160952"/>
                </a:lnTo>
                <a:lnTo>
                  <a:pt x="704052" y="187909"/>
                </a:lnTo>
                <a:lnTo>
                  <a:pt x="660660" y="213791"/>
                </a:lnTo>
                <a:lnTo>
                  <a:pt x="616147" y="238752"/>
                </a:lnTo>
                <a:lnTo>
                  <a:pt x="525805" y="288069"/>
                </a:lnTo>
                <a:lnTo>
                  <a:pt x="481548" y="313194"/>
                </a:lnTo>
                <a:lnTo>
                  <a:pt x="278809" y="435381"/>
                </a:lnTo>
                <a:lnTo>
                  <a:pt x="226613" y="466106"/>
                </a:lnTo>
                <a:lnTo>
                  <a:pt x="215213" y="472314"/>
                </a:lnTo>
                <a:lnTo>
                  <a:pt x="203408" y="476363"/>
                </a:lnTo>
                <a:lnTo>
                  <a:pt x="190591" y="476631"/>
                </a:lnTo>
                <a:lnTo>
                  <a:pt x="292892" y="476631"/>
                </a:lnTo>
                <a:lnTo>
                  <a:pt x="348325" y="440639"/>
                </a:lnTo>
                <a:lnTo>
                  <a:pt x="393330" y="411928"/>
                </a:lnTo>
                <a:lnTo>
                  <a:pt x="438663" y="384028"/>
                </a:lnTo>
                <a:lnTo>
                  <a:pt x="484250" y="356802"/>
                </a:lnTo>
                <a:lnTo>
                  <a:pt x="530014" y="330117"/>
                </a:lnTo>
                <a:lnTo>
                  <a:pt x="713323" y="226072"/>
                </a:lnTo>
                <a:lnTo>
                  <a:pt x="763107" y="198615"/>
                </a:lnTo>
                <a:lnTo>
                  <a:pt x="763107" y="153876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6705">
              <a:lnSpc>
                <a:spcPct val="100000"/>
              </a:lnSpc>
              <a:spcBef>
                <a:spcPts val="95"/>
              </a:spcBef>
            </a:pPr>
            <a:r>
              <a:rPr spc="180" dirty="0"/>
              <a:t>Conclusion</a:t>
            </a:r>
          </a:p>
        </p:txBody>
      </p:sp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47004" y="2980791"/>
            <a:ext cx="2733967" cy="273443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596504" y="2885668"/>
            <a:ext cx="15250160" cy="21437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  <a:tabLst>
                <a:tab pos="6991350" algn="l"/>
              </a:tabLst>
            </a:pP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In</a:t>
            </a:r>
            <a:r>
              <a:rPr sz="275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conclusion,</a:t>
            </a:r>
            <a:r>
              <a:rPr sz="2750" spc="-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the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	provides</a:t>
            </a:r>
            <a:r>
              <a:rPr sz="275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a</a:t>
            </a:r>
            <a:r>
              <a:rPr sz="275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structured</a:t>
            </a:r>
            <a:r>
              <a:rPr sz="275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approach</a:t>
            </a:r>
            <a:r>
              <a:rPr sz="2750" spc="-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for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companies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to</a:t>
            </a:r>
            <a:r>
              <a:rPr sz="275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operate</a:t>
            </a:r>
            <a:r>
              <a:rPr sz="275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ethically</a:t>
            </a:r>
            <a:r>
              <a:rPr sz="275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275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sustainably.</a:t>
            </a:r>
            <a:r>
              <a:rPr sz="275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By</a:t>
            </a:r>
            <a:r>
              <a:rPr sz="275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understanding</a:t>
            </a:r>
            <a:r>
              <a:rPr sz="275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spc="-10" dirty="0">
                <a:solidFill>
                  <a:srgbClr val="4C2A13"/>
                </a:solidFill>
                <a:latin typeface="Courier New"/>
                <a:cs typeface="Courier New"/>
              </a:rPr>
              <a:t>various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approaches,</a:t>
            </a:r>
            <a:r>
              <a:rPr sz="2750" spc="-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recognizing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the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benefits,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implementing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spc="-10" dirty="0">
                <a:solidFill>
                  <a:srgbClr val="4C2A13"/>
                </a:solidFill>
                <a:latin typeface="Courier New"/>
                <a:cs typeface="Courier New"/>
              </a:rPr>
              <a:t>effective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monitoring</a:t>
            </a:r>
            <a:r>
              <a:rPr sz="2750" spc="-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strategies,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businesses</a:t>
            </a:r>
            <a:r>
              <a:rPr sz="275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can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significantly</a:t>
            </a:r>
            <a:r>
              <a:rPr sz="2750" spc="-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enhance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dirty="0">
                <a:solidFill>
                  <a:srgbClr val="4C2A13"/>
                </a:solidFill>
                <a:latin typeface="Courier New"/>
                <a:cs typeface="Courier New"/>
              </a:rPr>
              <a:t>their</a:t>
            </a:r>
            <a:r>
              <a:rPr sz="275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50" spc="-10" dirty="0">
                <a:solidFill>
                  <a:srgbClr val="4C2A13"/>
                </a:solidFill>
                <a:latin typeface="Courier New"/>
                <a:cs typeface="Courier New"/>
              </a:rPr>
              <a:t>social impact.</a:t>
            </a:r>
            <a:endParaRPr sz="2750">
              <a:latin typeface="Courier New"/>
              <a:cs typeface="Courier New"/>
            </a:endParaRPr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779895" cy="5447030"/>
            <a:chOff x="0" y="0"/>
            <a:chExt cx="6779895" cy="5447030"/>
          </a:xfrm>
        </p:grpSpPr>
        <p:sp>
          <p:nvSpPr>
            <p:cNvPr id="3" name="object 3"/>
            <p:cNvSpPr/>
            <p:nvPr/>
          </p:nvSpPr>
          <p:spPr>
            <a:xfrm>
              <a:off x="0" y="11087"/>
              <a:ext cx="6777355" cy="5435600"/>
            </a:xfrm>
            <a:custGeom>
              <a:avLst/>
              <a:gdLst/>
              <a:ahLst/>
              <a:cxnLst/>
              <a:rect l="l" t="t" r="r" b="b"/>
              <a:pathLst>
                <a:path w="6777355" h="5435600">
                  <a:moveTo>
                    <a:pt x="1910226" y="5308600"/>
                  </a:moveTo>
                  <a:lnTo>
                    <a:pt x="788386" y="5308600"/>
                  </a:lnTo>
                  <a:lnTo>
                    <a:pt x="851712" y="5321300"/>
                  </a:lnTo>
                  <a:lnTo>
                    <a:pt x="930843" y="5321300"/>
                  </a:lnTo>
                  <a:lnTo>
                    <a:pt x="940305" y="5334000"/>
                  </a:lnTo>
                  <a:lnTo>
                    <a:pt x="954717" y="5346700"/>
                  </a:lnTo>
                  <a:lnTo>
                    <a:pt x="957856" y="5372100"/>
                  </a:lnTo>
                  <a:lnTo>
                    <a:pt x="960859" y="5384800"/>
                  </a:lnTo>
                  <a:lnTo>
                    <a:pt x="974863" y="5397500"/>
                  </a:lnTo>
                  <a:lnTo>
                    <a:pt x="991402" y="5410200"/>
                  </a:lnTo>
                  <a:lnTo>
                    <a:pt x="1085024" y="5410200"/>
                  </a:lnTo>
                  <a:lnTo>
                    <a:pt x="1098839" y="5422900"/>
                  </a:lnTo>
                  <a:lnTo>
                    <a:pt x="1125871" y="5422900"/>
                  </a:lnTo>
                  <a:lnTo>
                    <a:pt x="1138751" y="5435600"/>
                  </a:lnTo>
                  <a:lnTo>
                    <a:pt x="1296967" y="5435600"/>
                  </a:lnTo>
                  <a:lnTo>
                    <a:pt x="1483906" y="5384800"/>
                  </a:lnTo>
                  <a:lnTo>
                    <a:pt x="1647248" y="5346700"/>
                  </a:lnTo>
                  <a:lnTo>
                    <a:pt x="1698216" y="5334000"/>
                  </a:lnTo>
                  <a:lnTo>
                    <a:pt x="1827694" y="5334000"/>
                  </a:lnTo>
                  <a:lnTo>
                    <a:pt x="1870714" y="5321300"/>
                  </a:lnTo>
                  <a:lnTo>
                    <a:pt x="1910226" y="5308600"/>
                  </a:lnTo>
                  <a:close/>
                </a:path>
                <a:path w="6777355" h="5435600">
                  <a:moveTo>
                    <a:pt x="3221914" y="0"/>
                  </a:moveTo>
                  <a:lnTo>
                    <a:pt x="0" y="0"/>
                  </a:lnTo>
                  <a:lnTo>
                    <a:pt x="0" y="5384800"/>
                  </a:lnTo>
                  <a:lnTo>
                    <a:pt x="40031" y="5384800"/>
                  </a:lnTo>
                  <a:lnTo>
                    <a:pt x="82073" y="5372100"/>
                  </a:lnTo>
                  <a:lnTo>
                    <a:pt x="114831" y="5372100"/>
                  </a:lnTo>
                  <a:lnTo>
                    <a:pt x="153617" y="5359400"/>
                  </a:lnTo>
                  <a:lnTo>
                    <a:pt x="197604" y="5359400"/>
                  </a:lnTo>
                  <a:lnTo>
                    <a:pt x="245967" y="5346700"/>
                  </a:lnTo>
                  <a:lnTo>
                    <a:pt x="297878" y="5346700"/>
                  </a:lnTo>
                  <a:lnTo>
                    <a:pt x="352511" y="5334000"/>
                  </a:lnTo>
                  <a:lnTo>
                    <a:pt x="466638" y="5334000"/>
                  </a:lnTo>
                  <a:lnTo>
                    <a:pt x="524478" y="5321300"/>
                  </a:lnTo>
                  <a:lnTo>
                    <a:pt x="741732" y="5321300"/>
                  </a:lnTo>
                  <a:lnTo>
                    <a:pt x="788386" y="5308600"/>
                  </a:lnTo>
                  <a:lnTo>
                    <a:pt x="1910226" y="5308600"/>
                  </a:lnTo>
                  <a:lnTo>
                    <a:pt x="1947583" y="5295900"/>
                  </a:lnTo>
                  <a:lnTo>
                    <a:pt x="1980911" y="5270500"/>
                  </a:lnTo>
                  <a:lnTo>
                    <a:pt x="2045686" y="5245100"/>
                  </a:lnTo>
                  <a:lnTo>
                    <a:pt x="2157422" y="5245100"/>
                  </a:lnTo>
                  <a:lnTo>
                    <a:pt x="2165827" y="5219700"/>
                  </a:lnTo>
                  <a:lnTo>
                    <a:pt x="2172206" y="5168900"/>
                  </a:lnTo>
                  <a:lnTo>
                    <a:pt x="2177973" y="5118100"/>
                  </a:lnTo>
                  <a:lnTo>
                    <a:pt x="2184691" y="5054600"/>
                  </a:lnTo>
                  <a:lnTo>
                    <a:pt x="2193905" y="5016500"/>
                  </a:lnTo>
                  <a:lnTo>
                    <a:pt x="2207034" y="4978400"/>
                  </a:lnTo>
                  <a:lnTo>
                    <a:pt x="2225497" y="4965700"/>
                  </a:lnTo>
                  <a:lnTo>
                    <a:pt x="2399844" y="4965700"/>
                  </a:lnTo>
                  <a:lnTo>
                    <a:pt x="2427808" y="4953000"/>
                  </a:lnTo>
                  <a:lnTo>
                    <a:pt x="2440771" y="4927600"/>
                  </a:lnTo>
                  <a:lnTo>
                    <a:pt x="2466693" y="4889500"/>
                  </a:lnTo>
                  <a:lnTo>
                    <a:pt x="2479649" y="4876800"/>
                  </a:lnTo>
                  <a:lnTo>
                    <a:pt x="6777303" y="4876800"/>
                  </a:lnTo>
                  <a:lnTo>
                    <a:pt x="6777303" y="127000"/>
                  </a:lnTo>
                  <a:lnTo>
                    <a:pt x="3963974" y="127000"/>
                  </a:lnTo>
                  <a:lnTo>
                    <a:pt x="3784774" y="88900"/>
                  </a:lnTo>
                  <a:lnTo>
                    <a:pt x="3731796" y="88900"/>
                  </a:lnTo>
                  <a:lnTo>
                    <a:pt x="3688793" y="76200"/>
                  </a:lnTo>
                  <a:lnTo>
                    <a:pt x="3622186" y="76200"/>
                  </a:lnTo>
                  <a:lnTo>
                    <a:pt x="3583071" y="63500"/>
                  </a:lnTo>
                  <a:lnTo>
                    <a:pt x="3500386" y="63500"/>
                  </a:lnTo>
                  <a:lnTo>
                    <a:pt x="3412245" y="38100"/>
                  </a:lnTo>
                  <a:lnTo>
                    <a:pt x="3366310" y="38100"/>
                  </a:lnTo>
                  <a:lnTo>
                    <a:pt x="3221914" y="0"/>
                  </a:lnTo>
                  <a:close/>
                </a:path>
                <a:path w="6777355" h="5435600">
                  <a:moveTo>
                    <a:pt x="2157422" y="5245100"/>
                  </a:moveTo>
                  <a:lnTo>
                    <a:pt x="2109125" y="5245100"/>
                  </a:lnTo>
                  <a:lnTo>
                    <a:pt x="2124886" y="5257800"/>
                  </a:lnTo>
                  <a:lnTo>
                    <a:pt x="2145575" y="5257800"/>
                  </a:lnTo>
                  <a:lnTo>
                    <a:pt x="2157422" y="5245100"/>
                  </a:lnTo>
                  <a:close/>
                </a:path>
                <a:path w="6777355" h="5435600">
                  <a:moveTo>
                    <a:pt x="6777303" y="4876800"/>
                  </a:moveTo>
                  <a:lnTo>
                    <a:pt x="2479649" y="4876800"/>
                  </a:lnTo>
                  <a:lnTo>
                    <a:pt x="2517007" y="4889500"/>
                  </a:lnTo>
                  <a:lnTo>
                    <a:pt x="2593043" y="4940300"/>
                  </a:lnTo>
                  <a:lnTo>
                    <a:pt x="2670676" y="4991100"/>
                  </a:lnTo>
                  <a:lnTo>
                    <a:pt x="2710032" y="5029200"/>
                  </a:lnTo>
                  <a:lnTo>
                    <a:pt x="2749714" y="5054600"/>
                  </a:lnTo>
                  <a:lnTo>
                    <a:pt x="2829962" y="5130800"/>
                  </a:lnTo>
                  <a:lnTo>
                    <a:pt x="2993316" y="5232400"/>
                  </a:lnTo>
                  <a:lnTo>
                    <a:pt x="3076035" y="5257800"/>
                  </a:lnTo>
                  <a:lnTo>
                    <a:pt x="3167964" y="5257800"/>
                  </a:lnTo>
                  <a:lnTo>
                    <a:pt x="3522929" y="5181600"/>
                  </a:lnTo>
                  <a:lnTo>
                    <a:pt x="3539032" y="5181600"/>
                  </a:lnTo>
                  <a:lnTo>
                    <a:pt x="3549346" y="5168900"/>
                  </a:lnTo>
                  <a:lnTo>
                    <a:pt x="4358577" y="5168900"/>
                  </a:lnTo>
                  <a:lnTo>
                    <a:pt x="4374873" y="5156200"/>
                  </a:lnTo>
                  <a:lnTo>
                    <a:pt x="4412253" y="5143500"/>
                  </a:lnTo>
                  <a:lnTo>
                    <a:pt x="4453824" y="5130800"/>
                  </a:lnTo>
                  <a:lnTo>
                    <a:pt x="4498986" y="5118100"/>
                  </a:lnTo>
                  <a:lnTo>
                    <a:pt x="4547140" y="5118100"/>
                  </a:lnTo>
                  <a:lnTo>
                    <a:pt x="4597689" y="5105400"/>
                  </a:lnTo>
                  <a:lnTo>
                    <a:pt x="4703573" y="5105400"/>
                  </a:lnTo>
                  <a:lnTo>
                    <a:pt x="4757711" y="5092700"/>
                  </a:lnTo>
                  <a:lnTo>
                    <a:pt x="6777303" y="5092700"/>
                  </a:lnTo>
                  <a:lnTo>
                    <a:pt x="6777303" y="4876800"/>
                  </a:lnTo>
                  <a:close/>
                </a:path>
                <a:path w="6777355" h="5435600">
                  <a:moveTo>
                    <a:pt x="4280804" y="5219700"/>
                  </a:moveTo>
                  <a:lnTo>
                    <a:pt x="4144125" y="5219700"/>
                  </a:lnTo>
                  <a:lnTo>
                    <a:pt x="4187897" y="5232400"/>
                  </a:lnTo>
                  <a:lnTo>
                    <a:pt x="4256854" y="5232400"/>
                  </a:lnTo>
                  <a:lnTo>
                    <a:pt x="4280804" y="5219700"/>
                  </a:lnTo>
                  <a:close/>
                </a:path>
                <a:path w="6777355" h="5435600">
                  <a:moveTo>
                    <a:pt x="4317436" y="5194300"/>
                  </a:moveTo>
                  <a:lnTo>
                    <a:pt x="3878605" y="5194300"/>
                  </a:lnTo>
                  <a:lnTo>
                    <a:pt x="3934782" y="5207000"/>
                  </a:lnTo>
                  <a:lnTo>
                    <a:pt x="3990368" y="5207000"/>
                  </a:lnTo>
                  <a:lnTo>
                    <a:pt x="4044416" y="5219700"/>
                  </a:lnTo>
                  <a:lnTo>
                    <a:pt x="4305553" y="5219700"/>
                  </a:lnTo>
                  <a:lnTo>
                    <a:pt x="4309672" y="5207000"/>
                  </a:lnTo>
                  <a:lnTo>
                    <a:pt x="4317436" y="5194300"/>
                  </a:lnTo>
                  <a:close/>
                </a:path>
                <a:path w="6777355" h="5435600">
                  <a:moveTo>
                    <a:pt x="4358577" y="5168900"/>
                  </a:moveTo>
                  <a:lnTo>
                    <a:pt x="3561079" y="5168900"/>
                  </a:lnTo>
                  <a:lnTo>
                    <a:pt x="3598400" y="5181600"/>
                  </a:lnTo>
                  <a:lnTo>
                    <a:pt x="3753563" y="5181600"/>
                  </a:lnTo>
                  <a:lnTo>
                    <a:pt x="3814884" y="5194300"/>
                  </a:lnTo>
                  <a:lnTo>
                    <a:pt x="4328440" y="5194300"/>
                  </a:lnTo>
                  <a:lnTo>
                    <a:pt x="4342282" y="5181600"/>
                  </a:lnTo>
                  <a:lnTo>
                    <a:pt x="4358577" y="5168900"/>
                  </a:lnTo>
                  <a:close/>
                </a:path>
                <a:path w="6777355" h="5435600">
                  <a:moveTo>
                    <a:pt x="5518389" y="5130800"/>
                  </a:moveTo>
                  <a:lnTo>
                    <a:pt x="5175362" y="5130800"/>
                  </a:lnTo>
                  <a:lnTo>
                    <a:pt x="5207637" y="5143500"/>
                  </a:lnTo>
                  <a:lnTo>
                    <a:pt x="5237949" y="5143500"/>
                  </a:lnTo>
                  <a:lnTo>
                    <a:pt x="5265803" y="5156200"/>
                  </a:lnTo>
                  <a:lnTo>
                    <a:pt x="5297168" y="5168900"/>
                  </a:lnTo>
                  <a:lnTo>
                    <a:pt x="5331502" y="5181600"/>
                  </a:lnTo>
                  <a:lnTo>
                    <a:pt x="5423179" y="5181600"/>
                  </a:lnTo>
                  <a:lnTo>
                    <a:pt x="5450079" y="5168900"/>
                  </a:lnTo>
                  <a:lnTo>
                    <a:pt x="5500026" y="5143500"/>
                  </a:lnTo>
                  <a:lnTo>
                    <a:pt x="5518389" y="5130800"/>
                  </a:lnTo>
                  <a:close/>
                </a:path>
                <a:path w="6777355" h="5435600">
                  <a:moveTo>
                    <a:pt x="6777303" y="5092700"/>
                  </a:moveTo>
                  <a:lnTo>
                    <a:pt x="4757711" y="5092700"/>
                  </a:lnTo>
                  <a:lnTo>
                    <a:pt x="4828330" y="5105400"/>
                  </a:lnTo>
                  <a:lnTo>
                    <a:pt x="4964092" y="5105400"/>
                  </a:lnTo>
                  <a:lnTo>
                    <a:pt x="5026496" y="5118100"/>
                  </a:lnTo>
                  <a:lnTo>
                    <a:pt x="5083422" y="5118100"/>
                  </a:lnTo>
                  <a:lnTo>
                    <a:pt x="5133500" y="5130800"/>
                  </a:lnTo>
                  <a:lnTo>
                    <a:pt x="5724119" y="5130800"/>
                  </a:lnTo>
                  <a:lnTo>
                    <a:pt x="5781344" y="5143500"/>
                  </a:lnTo>
                  <a:lnTo>
                    <a:pt x="5822154" y="5156200"/>
                  </a:lnTo>
                  <a:lnTo>
                    <a:pt x="6003303" y="5156200"/>
                  </a:lnTo>
                  <a:lnTo>
                    <a:pt x="6035346" y="5168900"/>
                  </a:lnTo>
                  <a:lnTo>
                    <a:pt x="6063068" y="5181600"/>
                  </a:lnTo>
                  <a:lnTo>
                    <a:pt x="6084285" y="5181600"/>
                  </a:lnTo>
                  <a:lnTo>
                    <a:pt x="6124808" y="5168900"/>
                  </a:lnTo>
                  <a:lnTo>
                    <a:pt x="6748587" y="5168900"/>
                  </a:lnTo>
                  <a:lnTo>
                    <a:pt x="6762505" y="5156200"/>
                  </a:lnTo>
                  <a:lnTo>
                    <a:pt x="6777303" y="5143500"/>
                  </a:lnTo>
                  <a:lnTo>
                    <a:pt x="6777303" y="5092700"/>
                  </a:lnTo>
                  <a:close/>
                </a:path>
                <a:path w="6777355" h="5435600">
                  <a:moveTo>
                    <a:pt x="6711784" y="5168900"/>
                  </a:moveTo>
                  <a:lnTo>
                    <a:pt x="6511305" y="5168900"/>
                  </a:lnTo>
                  <a:lnTo>
                    <a:pt x="6561299" y="5181600"/>
                  </a:lnTo>
                  <a:lnTo>
                    <a:pt x="6700645" y="5181600"/>
                  </a:lnTo>
                  <a:lnTo>
                    <a:pt x="6711784" y="5168900"/>
                  </a:lnTo>
                  <a:close/>
                </a:path>
                <a:path w="6777355" h="5435600">
                  <a:moveTo>
                    <a:pt x="6748587" y="5168900"/>
                  </a:moveTo>
                  <a:lnTo>
                    <a:pt x="6711784" y="5168900"/>
                  </a:lnTo>
                  <a:lnTo>
                    <a:pt x="6714654" y="5181600"/>
                  </a:lnTo>
                  <a:lnTo>
                    <a:pt x="6735886" y="5181600"/>
                  </a:lnTo>
                  <a:lnTo>
                    <a:pt x="6748587" y="5168900"/>
                  </a:lnTo>
                  <a:close/>
                </a:path>
                <a:path w="6777355" h="5435600">
                  <a:moveTo>
                    <a:pt x="2367694" y="4965700"/>
                  </a:moveTo>
                  <a:lnTo>
                    <a:pt x="2229091" y="4965700"/>
                  </a:lnTo>
                  <a:lnTo>
                    <a:pt x="2245539" y="4978400"/>
                  </a:lnTo>
                  <a:lnTo>
                    <a:pt x="2332840" y="4978400"/>
                  </a:lnTo>
                  <a:lnTo>
                    <a:pt x="2367694" y="4965700"/>
                  </a:lnTo>
                  <a:close/>
                </a:path>
                <a:path w="6777355" h="5435600">
                  <a:moveTo>
                    <a:pt x="6777303" y="0"/>
                  </a:moveTo>
                  <a:lnTo>
                    <a:pt x="4571284" y="0"/>
                  </a:lnTo>
                  <a:lnTo>
                    <a:pt x="4530019" y="25400"/>
                  </a:lnTo>
                  <a:lnTo>
                    <a:pt x="4480382" y="50800"/>
                  </a:lnTo>
                  <a:lnTo>
                    <a:pt x="4425073" y="63500"/>
                  </a:lnTo>
                  <a:lnTo>
                    <a:pt x="4394197" y="63500"/>
                  </a:lnTo>
                  <a:lnTo>
                    <a:pt x="4363249" y="76200"/>
                  </a:lnTo>
                  <a:lnTo>
                    <a:pt x="4334054" y="76200"/>
                  </a:lnTo>
                  <a:lnTo>
                    <a:pt x="4308436" y="88900"/>
                  </a:lnTo>
                  <a:lnTo>
                    <a:pt x="4269012" y="101600"/>
                  </a:lnTo>
                  <a:lnTo>
                    <a:pt x="4224747" y="101600"/>
                  </a:lnTo>
                  <a:lnTo>
                    <a:pt x="4179099" y="114300"/>
                  </a:lnTo>
                  <a:lnTo>
                    <a:pt x="4135523" y="114300"/>
                  </a:lnTo>
                  <a:lnTo>
                    <a:pt x="4097476" y="127000"/>
                  </a:lnTo>
                  <a:lnTo>
                    <a:pt x="6777303" y="127000"/>
                  </a:lnTo>
                  <a:lnTo>
                    <a:pt x="6777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777355" cy="5429885"/>
            </a:xfrm>
            <a:custGeom>
              <a:avLst/>
              <a:gdLst/>
              <a:ahLst/>
              <a:cxnLst/>
              <a:rect l="l" t="t" r="r" b="b"/>
              <a:pathLst>
                <a:path w="6777355" h="5429885">
                  <a:moveTo>
                    <a:pt x="1450313" y="5244363"/>
                  </a:moveTo>
                  <a:lnTo>
                    <a:pt x="872623" y="5244363"/>
                  </a:lnTo>
                  <a:lnTo>
                    <a:pt x="900412" y="5245973"/>
                  </a:lnTo>
                  <a:lnTo>
                    <a:pt x="922666" y="5250757"/>
                  </a:lnTo>
                  <a:lnTo>
                    <a:pt x="936818" y="5258647"/>
                  </a:lnTo>
                  <a:lnTo>
                    <a:pt x="940305" y="5269572"/>
                  </a:lnTo>
                  <a:lnTo>
                    <a:pt x="964403" y="5271682"/>
                  </a:lnTo>
                  <a:lnTo>
                    <a:pt x="988905" y="5273525"/>
                  </a:lnTo>
                  <a:lnTo>
                    <a:pt x="1013408" y="5274830"/>
                  </a:lnTo>
                  <a:lnTo>
                    <a:pt x="1037506" y="5275325"/>
                  </a:lnTo>
                  <a:lnTo>
                    <a:pt x="1063096" y="5299781"/>
                  </a:lnTo>
                  <a:lnTo>
                    <a:pt x="1067191" y="5329283"/>
                  </a:lnTo>
                  <a:lnTo>
                    <a:pt x="1063891" y="5360238"/>
                  </a:lnTo>
                  <a:lnTo>
                    <a:pt x="1067295" y="5389052"/>
                  </a:lnTo>
                  <a:lnTo>
                    <a:pt x="1102685" y="5417607"/>
                  </a:lnTo>
                  <a:lnTo>
                    <a:pt x="1139746" y="5425808"/>
                  </a:lnTo>
                  <a:lnTo>
                    <a:pt x="1148382" y="5425808"/>
                  </a:lnTo>
                  <a:lnTo>
                    <a:pt x="1154141" y="5429402"/>
                  </a:lnTo>
                  <a:lnTo>
                    <a:pt x="1159902" y="5429402"/>
                  </a:lnTo>
                  <a:lnTo>
                    <a:pt x="1201448" y="5423125"/>
                  </a:lnTo>
                  <a:lnTo>
                    <a:pt x="1243875" y="5405828"/>
                  </a:lnTo>
                  <a:lnTo>
                    <a:pt x="1286981" y="5379811"/>
                  </a:lnTo>
                  <a:lnTo>
                    <a:pt x="1330569" y="5347375"/>
                  </a:lnTo>
                  <a:lnTo>
                    <a:pt x="1374437" y="5310818"/>
                  </a:lnTo>
                  <a:lnTo>
                    <a:pt x="1450313" y="5244363"/>
                  </a:lnTo>
                  <a:close/>
                </a:path>
                <a:path w="6777355" h="5429885">
                  <a:moveTo>
                    <a:pt x="0" y="4902162"/>
                  </a:moveTo>
                  <a:lnTo>
                    <a:pt x="0" y="5311529"/>
                  </a:lnTo>
                  <a:lnTo>
                    <a:pt x="10794" y="5312041"/>
                  </a:lnTo>
                  <a:lnTo>
                    <a:pt x="27703" y="5311659"/>
                  </a:lnTo>
                  <a:lnTo>
                    <a:pt x="45083" y="5310601"/>
                  </a:lnTo>
                  <a:lnTo>
                    <a:pt x="63139" y="5309003"/>
                  </a:lnTo>
                  <a:lnTo>
                    <a:pt x="82073" y="5306999"/>
                  </a:lnTo>
                  <a:lnTo>
                    <a:pt x="135864" y="5296565"/>
                  </a:lnTo>
                  <a:lnTo>
                    <a:pt x="188584" y="5289173"/>
                  </a:lnTo>
                  <a:lnTo>
                    <a:pt x="240545" y="5284406"/>
                  </a:lnTo>
                  <a:lnTo>
                    <a:pt x="292057" y="5281851"/>
                  </a:lnTo>
                  <a:lnTo>
                    <a:pt x="343430" y="5281091"/>
                  </a:lnTo>
                  <a:lnTo>
                    <a:pt x="700491" y="5281091"/>
                  </a:lnTo>
                  <a:lnTo>
                    <a:pt x="725763" y="5269405"/>
                  </a:lnTo>
                  <a:lnTo>
                    <a:pt x="773796" y="5255816"/>
                  </a:lnTo>
                  <a:lnTo>
                    <a:pt x="824696" y="5247307"/>
                  </a:lnTo>
                  <a:lnTo>
                    <a:pt x="872623" y="5244363"/>
                  </a:lnTo>
                  <a:lnTo>
                    <a:pt x="1450313" y="5244363"/>
                  </a:lnTo>
                  <a:lnTo>
                    <a:pt x="1462811" y="5233370"/>
                  </a:lnTo>
                  <a:lnTo>
                    <a:pt x="1507396" y="5196738"/>
                  </a:lnTo>
                  <a:lnTo>
                    <a:pt x="1551941" y="5164626"/>
                  </a:lnTo>
                  <a:lnTo>
                    <a:pt x="1596245" y="5139113"/>
                  </a:lnTo>
                  <a:lnTo>
                    <a:pt x="1640110" y="5122280"/>
                  </a:lnTo>
                  <a:lnTo>
                    <a:pt x="1683334" y="5116207"/>
                  </a:lnTo>
                  <a:lnTo>
                    <a:pt x="2170851" y="5116207"/>
                  </a:lnTo>
                  <a:lnTo>
                    <a:pt x="2172981" y="5101820"/>
                  </a:lnTo>
                  <a:lnTo>
                    <a:pt x="2177973" y="5047805"/>
                  </a:lnTo>
                  <a:lnTo>
                    <a:pt x="2184626" y="5001142"/>
                  </a:lnTo>
                  <a:lnTo>
                    <a:pt x="2192289" y="4958529"/>
                  </a:lnTo>
                  <a:lnTo>
                    <a:pt x="2214702" y="4905971"/>
                  </a:lnTo>
                  <a:lnTo>
                    <a:pt x="0" y="4902162"/>
                  </a:lnTo>
                  <a:close/>
                </a:path>
                <a:path w="6777355" h="5429885">
                  <a:moveTo>
                    <a:pt x="700491" y="5281091"/>
                  </a:moveTo>
                  <a:lnTo>
                    <a:pt x="343430" y="5281091"/>
                  </a:lnTo>
                  <a:lnTo>
                    <a:pt x="395803" y="5282024"/>
                  </a:lnTo>
                  <a:lnTo>
                    <a:pt x="448015" y="5284717"/>
                  </a:lnTo>
                  <a:lnTo>
                    <a:pt x="500388" y="5289010"/>
                  </a:lnTo>
                  <a:lnTo>
                    <a:pt x="553240" y="5294741"/>
                  </a:lnTo>
                  <a:lnTo>
                    <a:pt x="606892" y="5301752"/>
                  </a:lnTo>
                  <a:lnTo>
                    <a:pt x="661664" y="5309882"/>
                  </a:lnTo>
                  <a:lnTo>
                    <a:pt x="686439" y="5287589"/>
                  </a:lnTo>
                  <a:lnTo>
                    <a:pt x="700491" y="5281091"/>
                  </a:lnTo>
                  <a:close/>
                </a:path>
                <a:path w="6777355" h="5429885">
                  <a:moveTo>
                    <a:pt x="2170851" y="5116207"/>
                  </a:moveTo>
                  <a:lnTo>
                    <a:pt x="1688376" y="5116207"/>
                  </a:lnTo>
                  <a:lnTo>
                    <a:pt x="1799910" y="5120705"/>
                  </a:lnTo>
                  <a:lnTo>
                    <a:pt x="1853787" y="5124183"/>
                  </a:lnTo>
                  <a:lnTo>
                    <a:pt x="1906206" y="5129135"/>
                  </a:lnTo>
                  <a:lnTo>
                    <a:pt x="1957020" y="5136055"/>
                  </a:lnTo>
                  <a:lnTo>
                    <a:pt x="2006081" y="5145434"/>
                  </a:lnTo>
                  <a:lnTo>
                    <a:pt x="2053239" y="5157764"/>
                  </a:lnTo>
                  <a:lnTo>
                    <a:pt x="2098347" y="5173537"/>
                  </a:lnTo>
                  <a:lnTo>
                    <a:pt x="2141257" y="5193245"/>
                  </a:lnTo>
                  <a:lnTo>
                    <a:pt x="2143416" y="5193245"/>
                  </a:lnTo>
                  <a:lnTo>
                    <a:pt x="2156510" y="5180950"/>
                  </a:lnTo>
                  <a:lnTo>
                    <a:pt x="2166096" y="5148338"/>
                  </a:lnTo>
                  <a:lnTo>
                    <a:pt x="2170851" y="5116207"/>
                  </a:lnTo>
                  <a:close/>
                </a:path>
                <a:path w="6777355" h="5429885">
                  <a:moveTo>
                    <a:pt x="2861913" y="0"/>
                  </a:moveTo>
                  <a:lnTo>
                    <a:pt x="0" y="0"/>
                  </a:lnTo>
                  <a:lnTo>
                    <a:pt x="0" y="326392"/>
                  </a:lnTo>
                  <a:lnTo>
                    <a:pt x="3204653" y="331900"/>
                  </a:lnTo>
                  <a:lnTo>
                    <a:pt x="6777303" y="326860"/>
                  </a:lnTo>
                  <a:lnTo>
                    <a:pt x="6777303" y="318224"/>
                  </a:lnTo>
                  <a:lnTo>
                    <a:pt x="4177398" y="318224"/>
                  </a:lnTo>
                  <a:lnTo>
                    <a:pt x="4126859" y="316947"/>
                  </a:lnTo>
                  <a:lnTo>
                    <a:pt x="4070377" y="313656"/>
                  </a:lnTo>
                  <a:lnTo>
                    <a:pt x="3861828" y="296462"/>
                  </a:lnTo>
                  <a:lnTo>
                    <a:pt x="3833240" y="295186"/>
                  </a:lnTo>
                  <a:lnTo>
                    <a:pt x="3766861" y="289234"/>
                  </a:lnTo>
                  <a:lnTo>
                    <a:pt x="3694592" y="277768"/>
                  </a:lnTo>
                  <a:lnTo>
                    <a:pt x="3656399" y="270105"/>
                  </a:lnTo>
                  <a:lnTo>
                    <a:pt x="3616912" y="261226"/>
                  </a:lnTo>
                  <a:lnTo>
                    <a:pt x="3576192" y="251188"/>
                  </a:lnTo>
                  <a:lnTo>
                    <a:pt x="3534299" y="240044"/>
                  </a:lnTo>
                  <a:lnTo>
                    <a:pt x="3491293" y="227848"/>
                  </a:lnTo>
                  <a:lnTo>
                    <a:pt x="3447232" y="214656"/>
                  </a:lnTo>
                  <a:lnTo>
                    <a:pt x="3402177" y="200522"/>
                  </a:lnTo>
                  <a:lnTo>
                    <a:pt x="3356189" y="185500"/>
                  </a:lnTo>
                  <a:lnTo>
                    <a:pt x="3309325" y="169645"/>
                  </a:lnTo>
                  <a:lnTo>
                    <a:pt x="3213215" y="135654"/>
                  </a:lnTo>
                  <a:lnTo>
                    <a:pt x="3114324" y="98985"/>
                  </a:lnTo>
                  <a:lnTo>
                    <a:pt x="2961820" y="39913"/>
                  </a:lnTo>
                  <a:lnTo>
                    <a:pt x="2861913" y="0"/>
                  </a:lnTo>
                  <a:close/>
                </a:path>
                <a:path w="6777355" h="5429885">
                  <a:moveTo>
                    <a:pt x="4638192" y="73418"/>
                  </a:moveTo>
                  <a:lnTo>
                    <a:pt x="4608507" y="103591"/>
                  </a:lnTo>
                  <a:lnTo>
                    <a:pt x="4568089" y="129579"/>
                  </a:lnTo>
                  <a:lnTo>
                    <a:pt x="4518625" y="150169"/>
                  </a:lnTo>
                  <a:lnTo>
                    <a:pt x="4461801" y="164147"/>
                  </a:lnTo>
                  <a:lnTo>
                    <a:pt x="4401680" y="174945"/>
                  </a:lnTo>
                  <a:lnTo>
                    <a:pt x="4373305" y="181156"/>
                  </a:lnTo>
                  <a:lnTo>
                    <a:pt x="4348035" y="190068"/>
                  </a:lnTo>
                  <a:lnTo>
                    <a:pt x="4314534" y="216133"/>
                  </a:lnTo>
                  <a:lnTo>
                    <a:pt x="4297636" y="248474"/>
                  </a:lnTo>
                  <a:lnTo>
                    <a:pt x="4281818" y="281488"/>
                  </a:lnTo>
                  <a:lnTo>
                    <a:pt x="4251553" y="309575"/>
                  </a:lnTo>
                  <a:lnTo>
                    <a:pt x="4240270" y="313359"/>
                  </a:lnTo>
                  <a:lnTo>
                    <a:pt x="4223924" y="316061"/>
                  </a:lnTo>
                  <a:lnTo>
                    <a:pt x="4202854" y="317683"/>
                  </a:lnTo>
                  <a:lnTo>
                    <a:pt x="4177398" y="318224"/>
                  </a:lnTo>
                  <a:lnTo>
                    <a:pt x="6777303" y="318224"/>
                  </a:lnTo>
                  <a:lnTo>
                    <a:pt x="6777303" y="93586"/>
                  </a:lnTo>
                  <a:lnTo>
                    <a:pt x="4890909" y="93586"/>
                  </a:lnTo>
                  <a:lnTo>
                    <a:pt x="4638192" y="73418"/>
                  </a:lnTo>
                  <a:close/>
                </a:path>
                <a:path w="6777355" h="5429885">
                  <a:moveTo>
                    <a:pt x="6777303" y="0"/>
                  </a:moveTo>
                  <a:lnTo>
                    <a:pt x="5072549" y="0"/>
                  </a:lnTo>
                  <a:lnTo>
                    <a:pt x="5068911" y="3700"/>
                  </a:lnTo>
                  <a:lnTo>
                    <a:pt x="5027867" y="37758"/>
                  </a:lnTo>
                  <a:lnTo>
                    <a:pt x="4984470" y="65088"/>
                  </a:lnTo>
                  <a:lnTo>
                    <a:pt x="4938792" y="84195"/>
                  </a:lnTo>
                  <a:lnTo>
                    <a:pt x="4890909" y="93586"/>
                  </a:lnTo>
                  <a:lnTo>
                    <a:pt x="6777303" y="93586"/>
                  </a:lnTo>
                  <a:lnTo>
                    <a:pt x="6777303" y="0"/>
                  </a:lnTo>
                  <a:close/>
                </a:path>
                <a:path w="6777355" h="5429885">
                  <a:moveTo>
                    <a:pt x="0" y="350660"/>
                  </a:moveTo>
                  <a:lnTo>
                    <a:pt x="0" y="895444"/>
                  </a:lnTo>
                  <a:lnTo>
                    <a:pt x="3102600" y="900695"/>
                  </a:lnTo>
                  <a:lnTo>
                    <a:pt x="6777303" y="892771"/>
                  </a:lnTo>
                  <a:lnTo>
                    <a:pt x="6777303" y="354924"/>
                  </a:lnTo>
                  <a:lnTo>
                    <a:pt x="3306807" y="354924"/>
                  </a:lnTo>
                  <a:lnTo>
                    <a:pt x="0" y="350660"/>
                  </a:lnTo>
                  <a:close/>
                </a:path>
                <a:path w="6777355" h="5429885">
                  <a:moveTo>
                    <a:pt x="6777303" y="349186"/>
                  </a:moveTo>
                  <a:lnTo>
                    <a:pt x="3306807" y="354924"/>
                  </a:lnTo>
                  <a:lnTo>
                    <a:pt x="6777303" y="354924"/>
                  </a:lnTo>
                  <a:lnTo>
                    <a:pt x="6777303" y="349186"/>
                  </a:lnTo>
                  <a:close/>
                </a:path>
                <a:path w="6777355" h="5429885">
                  <a:moveTo>
                    <a:pt x="0" y="919447"/>
                  </a:moveTo>
                  <a:lnTo>
                    <a:pt x="0" y="1464284"/>
                  </a:lnTo>
                  <a:lnTo>
                    <a:pt x="3102600" y="1470201"/>
                  </a:lnTo>
                  <a:lnTo>
                    <a:pt x="6777303" y="1461554"/>
                  </a:lnTo>
                  <a:lnTo>
                    <a:pt x="6777303" y="923719"/>
                  </a:lnTo>
                  <a:lnTo>
                    <a:pt x="3306807" y="923719"/>
                  </a:lnTo>
                  <a:lnTo>
                    <a:pt x="0" y="919447"/>
                  </a:lnTo>
                  <a:close/>
                </a:path>
                <a:path w="6777355" h="5429885">
                  <a:moveTo>
                    <a:pt x="6777303" y="917968"/>
                  </a:moveTo>
                  <a:lnTo>
                    <a:pt x="3306807" y="923719"/>
                  </a:lnTo>
                  <a:lnTo>
                    <a:pt x="6777303" y="923719"/>
                  </a:lnTo>
                  <a:lnTo>
                    <a:pt x="6777303" y="917968"/>
                  </a:lnTo>
                  <a:close/>
                </a:path>
                <a:path w="6777355" h="5429885">
                  <a:moveTo>
                    <a:pt x="0" y="1488237"/>
                  </a:moveTo>
                  <a:lnTo>
                    <a:pt x="0" y="2033077"/>
                  </a:lnTo>
                  <a:lnTo>
                    <a:pt x="3102600" y="2038983"/>
                  </a:lnTo>
                  <a:lnTo>
                    <a:pt x="6777303" y="2030349"/>
                  </a:lnTo>
                  <a:lnTo>
                    <a:pt x="6777303" y="1492501"/>
                  </a:lnTo>
                  <a:lnTo>
                    <a:pt x="3306807" y="1492501"/>
                  </a:lnTo>
                  <a:lnTo>
                    <a:pt x="0" y="1488237"/>
                  </a:lnTo>
                  <a:close/>
                </a:path>
                <a:path w="6777355" h="5429885">
                  <a:moveTo>
                    <a:pt x="6777303" y="1486763"/>
                  </a:moveTo>
                  <a:lnTo>
                    <a:pt x="3306807" y="1492501"/>
                  </a:lnTo>
                  <a:lnTo>
                    <a:pt x="6777303" y="1492501"/>
                  </a:lnTo>
                  <a:lnTo>
                    <a:pt x="6777303" y="1486763"/>
                  </a:lnTo>
                  <a:close/>
                </a:path>
                <a:path w="6777355" h="5429885">
                  <a:moveTo>
                    <a:pt x="0" y="2057024"/>
                  </a:moveTo>
                  <a:lnTo>
                    <a:pt x="0" y="2601861"/>
                  </a:lnTo>
                  <a:lnTo>
                    <a:pt x="3102600" y="2607778"/>
                  </a:lnTo>
                  <a:lnTo>
                    <a:pt x="6777303" y="2599131"/>
                  </a:lnTo>
                  <a:lnTo>
                    <a:pt x="6777303" y="2061296"/>
                  </a:lnTo>
                  <a:lnTo>
                    <a:pt x="3306807" y="2061296"/>
                  </a:lnTo>
                  <a:lnTo>
                    <a:pt x="0" y="2057024"/>
                  </a:lnTo>
                  <a:close/>
                </a:path>
                <a:path w="6777355" h="5429885">
                  <a:moveTo>
                    <a:pt x="6777303" y="2055545"/>
                  </a:moveTo>
                  <a:lnTo>
                    <a:pt x="3306807" y="2061296"/>
                  </a:lnTo>
                  <a:lnTo>
                    <a:pt x="6777303" y="2061296"/>
                  </a:lnTo>
                  <a:lnTo>
                    <a:pt x="6777303" y="2055545"/>
                  </a:lnTo>
                  <a:close/>
                </a:path>
                <a:path w="6777355" h="5429885">
                  <a:moveTo>
                    <a:pt x="0" y="2625814"/>
                  </a:moveTo>
                  <a:lnTo>
                    <a:pt x="0" y="3170654"/>
                  </a:lnTo>
                  <a:lnTo>
                    <a:pt x="3102600" y="3176560"/>
                  </a:lnTo>
                  <a:lnTo>
                    <a:pt x="6777303" y="3167926"/>
                  </a:lnTo>
                  <a:lnTo>
                    <a:pt x="6777303" y="2630078"/>
                  </a:lnTo>
                  <a:lnTo>
                    <a:pt x="3306807" y="2630078"/>
                  </a:lnTo>
                  <a:lnTo>
                    <a:pt x="0" y="2625814"/>
                  </a:lnTo>
                  <a:close/>
                </a:path>
                <a:path w="6777355" h="5429885">
                  <a:moveTo>
                    <a:pt x="6777303" y="2624340"/>
                  </a:moveTo>
                  <a:lnTo>
                    <a:pt x="3306807" y="2630078"/>
                  </a:lnTo>
                  <a:lnTo>
                    <a:pt x="6777303" y="2630078"/>
                  </a:lnTo>
                  <a:lnTo>
                    <a:pt x="6777303" y="2624340"/>
                  </a:lnTo>
                  <a:close/>
                </a:path>
                <a:path w="6777355" h="5429885">
                  <a:moveTo>
                    <a:pt x="0" y="3195011"/>
                  </a:moveTo>
                  <a:lnTo>
                    <a:pt x="0" y="3739445"/>
                  </a:lnTo>
                  <a:lnTo>
                    <a:pt x="3102600" y="3745355"/>
                  </a:lnTo>
                  <a:lnTo>
                    <a:pt x="6777303" y="3736720"/>
                  </a:lnTo>
                  <a:lnTo>
                    <a:pt x="6777303" y="3198886"/>
                  </a:lnTo>
                  <a:lnTo>
                    <a:pt x="3204653" y="3198886"/>
                  </a:lnTo>
                  <a:lnTo>
                    <a:pt x="0" y="3195011"/>
                  </a:lnTo>
                  <a:close/>
                </a:path>
                <a:path w="6777355" h="5429885">
                  <a:moveTo>
                    <a:pt x="6777303" y="3193846"/>
                  </a:moveTo>
                  <a:lnTo>
                    <a:pt x="3204653" y="3198886"/>
                  </a:lnTo>
                  <a:lnTo>
                    <a:pt x="6777303" y="3198886"/>
                  </a:lnTo>
                  <a:lnTo>
                    <a:pt x="6777303" y="3193846"/>
                  </a:lnTo>
                  <a:close/>
                </a:path>
                <a:path w="6777355" h="5429885">
                  <a:moveTo>
                    <a:pt x="0" y="3764057"/>
                  </a:moveTo>
                  <a:lnTo>
                    <a:pt x="0" y="4308232"/>
                  </a:lnTo>
                  <a:lnTo>
                    <a:pt x="3102600" y="4314150"/>
                  </a:lnTo>
                  <a:lnTo>
                    <a:pt x="6777303" y="4305503"/>
                  </a:lnTo>
                  <a:lnTo>
                    <a:pt x="6777303" y="3767669"/>
                  </a:lnTo>
                  <a:lnTo>
                    <a:pt x="3102600" y="3767669"/>
                  </a:lnTo>
                  <a:lnTo>
                    <a:pt x="0" y="3764057"/>
                  </a:lnTo>
                  <a:close/>
                </a:path>
                <a:path w="6777355" h="5429885">
                  <a:moveTo>
                    <a:pt x="6777303" y="3762641"/>
                  </a:moveTo>
                  <a:lnTo>
                    <a:pt x="3102600" y="3767669"/>
                  </a:lnTo>
                  <a:lnTo>
                    <a:pt x="6777303" y="3767669"/>
                  </a:lnTo>
                  <a:lnTo>
                    <a:pt x="6777303" y="3762641"/>
                  </a:lnTo>
                  <a:close/>
                </a:path>
                <a:path w="6777355" h="5429885">
                  <a:moveTo>
                    <a:pt x="0" y="4332902"/>
                  </a:moveTo>
                  <a:lnTo>
                    <a:pt x="0" y="4877279"/>
                  </a:lnTo>
                  <a:lnTo>
                    <a:pt x="2427808" y="4882933"/>
                  </a:lnTo>
                  <a:lnTo>
                    <a:pt x="2427850" y="4879992"/>
                  </a:lnTo>
                  <a:lnTo>
                    <a:pt x="2440771" y="4862390"/>
                  </a:lnTo>
                  <a:lnTo>
                    <a:pt x="2453733" y="4844054"/>
                  </a:lnTo>
                  <a:lnTo>
                    <a:pt x="2466693" y="4825178"/>
                  </a:lnTo>
                  <a:lnTo>
                    <a:pt x="2479649" y="4805895"/>
                  </a:lnTo>
                  <a:lnTo>
                    <a:pt x="6777303" y="4805895"/>
                  </a:lnTo>
                  <a:lnTo>
                    <a:pt x="6777303" y="4337174"/>
                  </a:lnTo>
                  <a:lnTo>
                    <a:pt x="3306807" y="4337174"/>
                  </a:lnTo>
                  <a:lnTo>
                    <a:pt x="0" y="4332902"/>
                  </a:lnTo>
                  <a:close/>
                </a:path>
                <a:path w="6777355" h="5429885">
                  <a:moveTo>
                    <a:pt x="6777303" y="4805895"/>
                  </a:moveTo>
                  <a:lnTo>
                    <a:pt x="2479649" y="4805895"/>
                  </a:lnTo>
                  <a:lnTo>
                    <a:pt x="2517987" y="4822088"/>
                  </a:lnTo>
                  <a:lnTo>
                    <a:pt x="2556327" y="4840371"/>
                  </a:lnTo>
                  <a:lnTo>
                    <a:pt x="2594669" y="4860675"/>
                  </a:lnTo>
                  <a:lnTo>
                    <a:pt x="2633014" y="4882933"/>
                  </a:lnTo>
                  <a:lnTo>
                    <a:pt x="3153574" y="4882933"/>
                  </a:lnTo>
                  <a:lnTo>
                    <a:pt x="4769230" y="4880051"/>
                  </a:lnTo>
                  <a:lnTo>
                    <a:pt x="4789773" y="4864595"/>
                  </a:lnTo>
                  <a:lnTo>
                    <a:pt x="4808830" y="4853054"/>
                  </a:lnTo>
                  <a:lnTo>
                    <a:pt x="4825728" y="4845832"/>
                  </a:lnTo>
                  <a:lnTo>
                    <a:pt x="4839791" y="4843335"/>
                  </a:lnTo>
                  <a:lnTo>
                    <a:pt x="6777303" y="4843335"/>
                  </a:lnTo>
                  <a:lnTo>
                    <a:pt x="6777303" y="4805895"/>
                  </a:lnTo>
                  <a:close/>
                </a:path>
                <a:path w="6777355" h="5429885">
                  <a:moveTo>
                    <a:pt x="6777303" y="4843335"/>
                  </a:moveTo>
                  <a:lnTo>
                    <a:pt x="4842674" y="4843335"/>
                  </a:lnTo>
                  <a:lnTo>
                    <a:pt x="4858578" y="4847454"/>
                  </a:lnTo>
                  <a:lnTo>
                    <a:pt x="4879750" y="4855216"/>
                  </a:lnTo>
                  <a:lnTo>
                    <a:pt x="4905245" y="4866216"/>
                  </a:lnTo>
                  <a:lnTo>
                    <a:pt x="4934114" y="4880051"/>
                  </a:lnTo>
                  <a:lnTo>
                    <a:pt x="6777303" y="4874297"/>
                  </a:lnTo>
                  <a:lnTo>
                    <a:pt x="6777303" y="4843335"/>
                  </a:lnTo>
                  <a:close/>
                </a:path>
                <a:path w="6777355" h="5429885">
                  <a:moveTo>
                    <a:pt x="6777303" y="4331423"/>
                  </a:moveTo>
                  <a:lnTo>
                    <a:pt x="3306807" y="4337174"/>
                  </a:lnTo>
                  <a:lnTo>
                    <a:pt x="6777303" y="4337174"/>
                  </a:lnTo>
                  <a:lnTo>
                    <a:pt x="6777303" y="4331423"/>
                  </a:lnTo>
                  <a:close/>
                </a:path>
                <a:path w="6777355" h="5429885">
                  <a:moveTo>
                    <a:pt x="6495639" y="5110454"/>
                  </a:moveTo>
                  <a:lnTo>
                    <a:pt x="6083223" y="5110454"/>
                  </a:lnTo>
                  <a:lnTo>
                    <a:pt x="6097286" y="5113907"/>
                  </a:lnTo>
                  <a:lnTo>
                    <a:pt x="6114184" y="5122962"/>
                  </a:lnTo>
                  <a:lnTo>
                    <a:pt x="6133242" y="5135662"/>
                  </a:lnTo>
                  <a:lnTo>
                    <a:pt x="6162919" y="5156485"/>
                  </a:lnTo>
                  <a:lnTo>
                    <a:pt x="6172864" y="5162648"/>
                  </a:lnTo>
                  <a:lnTo>
                    <a:pt x="6183350" y="5168273"/>
                  </a:lnTo>
                  <a:lnTo>
                    <a:pt x="6194107" y="5173090"/>
                  </a:lnTo>
                  <a:lnTo>
                    <a:pt x="6206650" y="5178984"/>
                  </a:lnTo>
                  <a:lnTo>
                    <a:pt x="6219394" y="5183530"/>
                  </a:lnTo>
                  <a:lnTo>
                    <a:pt x="6232274" y="5186456"/>
                  </a:lnTo>
                  <a:lnTo>
                    <a:pt x="6245224" y="5187492"/>
                  </a:lnTo>
                  <a:lnTo>
                    <a:pt x="6256743" y="5187492"/>
                  </a:lnTo>
                  <a:lnTo>
                    <a:pt x="6259626" y="5193245"/>
                  </a:lnTo>
                  <a:lnTo>
                    <a:pt x="6276187" y="5193245"/>
                  </a:lnTo>
                  <a:lnTo>
                    <a:pt x="6290604" y="5192121"/>
                  </a:lnTo>
                  <a:lnTo>
                    <a:pt x="6307859" y="5188568"/>
                  </a:lnTo>
                  <a:lnTo>
                    <a:pt x="6327816" y="5182315"/>
                  </a:lnTo>
                  <a:lnTo>
                    <a:pt x="6350342" y="5173090"/>
                  </a:lnTo>
                  <a:lnTo>
                    <a:pt x="6389871" y="5157797"/>
                  </a:lnTo>
                  <a:lnTo>
                    <a:pt x="6433839" y="5138901"/>
                  </a:lnTo>
                  <a:lnTo>
                    <a:pt x="6481192" y="5117279"/>
                  </a:lnTo>
                  <a:lnTo>
                    <a:pt x="6495639" y="5110454"/>
                  </a:lnTo>
                  <a:close/>
                </a:path>
                <a:path w="6777355" h="5429885">
                  <a:moveTo>
                    <a:pt x="6777303" y="4900218"/>
                  </a:moveTo>
                  <a:lnTo>
                    <a:pt x="4982349" y="4903101"/>
                  </a:lnTo>
                  <a:lnTo>
                    <a:pt x="5036232" y="4930926"/>
                  </a:lnTo>
                  <a:lnTo>
                    <a:pt x="5185125" y="5009489"/>
                  </a:lnTo>
                  <a:lnTo>
                    <a:pt x="5218568" y="5027838"/>
                  </a:lnTo>
                  <a:lnTo>
                    <a:pt x="5237949" y="5039169"/>
                  </a:lnTo>
                  <a:lnTo>
                    <a:pt x="5262291" y="5063740"/>
                  </a:lnTo>
                  <a:lnTo>
                    <a:pt x="5290052" y="5102481"/>
                  </a:lnTo>
                  <a:lnTo>
                    <a:pt x="5320272" y="5143777"/>
                  </a:lnTo>
                  <a:lnTo>
                    <a:pt x="5352598" y="5176850"/>
                  </a:lnTo>
                  <a:lnTo>
                    <a:pt x="5386272" y="5190362"/>
                  </a:lnTo>
                  <a:lnTo>
                    <a:pt x="5392026" y="5190362"/>
                  </a:lnTo>
                  <a:lnTo>
                    <a:pt x="5423179" y="5171634"/>
                  </a:lnTo>
                  <a:lnTo>
                    <a:pt x="5450079" y="5135016"/>
                  </a:lnTo>
                  <a:lnTo>
                    <a:pt x="5474952" y="5096911"/>
                  </a:lnTo>
                  <a:lnTo>
                    <a:pt x="5500026" y="5073726"/>
                  </a:lnTo>
                  <a:lnTo>
                    <a:pt x="5534363" y="5060274"/>
                  </a:lnTo>
                  <a:lnTo>
                    <a:pt x="5572748" y="5050331"/>
                  </a:lnTo>
                  <a:lnTo>
                    <a:pt x="5613832" y="5044167"/>
                  </a:lnTo>
                  <a:lnTo>
                    <a:pt x="5656262" y="5042052"/>
                  </a:lnTo>
                  <a:lnTo>
                    <a:pt x="6638891" y="5042052"/>
                  </a:lnTo>
                  <a:lnTo>
                    <a:pt x="6683349" y="5021072"/>
                  </a:lnTo>
                  <a:lnTo>
                    <a:pt x="6731799" y="4998976"/>
                  </a:lnTo>
                  <a:lnTo>
                    <a:pt x="6777303" y="4979415"/>
                  </a:lnTo>
                  <a:lnTo>
                    <a:pt x="6777303" y="4900218"/>
                  </a:lnTo>
                  <a:close/>
                </a:path>
                <a:path w="6777355" h="5429885">
                  <a:moveTo>
                    <a:pt x="6638891" y="5042052"/>
                  </a:moveTo>
                  <a:lnTo>
                    <a:pt x="5812510" y="5042052"/>
                  </a:lnTo>
                  <a:lnTo>
                    <a:pt x="5821014" y="5061335"/>
                  </a:lnTo>
                  <a:lnTo>
                    <a:pt x="5828709" y="5075889"/>
                  </a:lnTo>
                  <a:lnTo>
                    <a:pt x="5834784" y="5085584"/>
                  </a:lnTo>
                  <a:lnTo>
                    <a:pt x="5838431" y="5090286"/>
                  </a:lnTo>
                  <a:lnTo>
                    <a:pt x="5844851" y="5094609"/>
                  </a:lnTo>
                  <a:lnTo>
                    <a:pt x="5850935" y="5098929"/>
                  </a:lnTo>
                  <a:lnTo>
                    <a:pt x="5856345" y="5103249"/>
                  </a:lnTo>
                  <a:lnTo>
                    <a:pt x="5860744" y="5107571"/>
                  </a:lnTo>
                  <a:lnTo>
                    <a:pt x="5873661" y="5115129"/>
                  </a:lnTo>
                  <a:lnTo>
                    <a:pt x="5886305" y="5120527"/>
                  </a:lnTo>
                  <a:lnTo>
                    <a:pt x="5898408" y="5123764"/>
                  </a:lnTo>
                  <a:lnTo>
                    <a:pt x="5909703" y="5124843"/>
                  </a:lnTo>
                  <a:lnTo>
                    <a:pt x="5923914" y="5123854"/>
                  </a:lnTo>
                  <a:lnTo>
                    <a:pt x="5937517" y="5121246"/>
                  </a:lnTo>
                  <a:lnTo>
                    <a:pt x="5950713" y="5117556"/>
                  </a:lnTo>
                  <a:lnTo>
                    <a:pt x="5963703" y="5113324"/>
                  </a:lnTo>
                  <a:lnTo>
                    <a:pt x="5976248" y="5109097"/>
                  </a:lnTo>
                  <a:lnTo>
                    <a:pt x="5988995" y="5105407"/>
                  </a:lnTo>
                  <a:lnTo>
                    <a:pt x="6001876" y="5102796"/>
                  </a:lnTo>
                  <a:lnTo>
                    <a:pt x="6014821" y="5101805"/>
                  </a:lnTo>
                  <a:lnTo>
                    <a:pt x="6513947" y="5101805"/>
                  </a:lnTo>
                  <a:lnTo>
                    <a:pt x="6638891" y="5042052"/>
                  </a:lnTo>
                  <a:close/>
                </a:path>
                <a:path w="6777355" h="5429885">
                  <a:moveTo>
                    <a:pt x="6513947" y="5101805"/>
                  </a:moveTo>
                  <a:lnTo>
                    <a:pt x="6014821" y="5101805"/>
                  </a:lnTo>
                  <a:lnTo>
                    <a:pt x="6026915" y="5102481"/>
                  </a:lnTo>
                  <a:lnTo>
                    <a:pt x="6038673" y="5105047"/>
                  </a:lnTo>
                  <a:lnTo>
                    <a:pt x="6050566" y="5110313"/>
                  </a:lnTo>
                  <a:lnTo>
                    <a:pt x="6063068" y="5119090"/>
                  </a:lnTo>
                  <a:lnTo>
                    <a:pt x="6068821" y="5113324"/>
                  </a:lnTo>
                  <a:lnTo>
                    <a:pt x="6074587" y="5110454"/>
                  </a:lnTo>
                  <a:lnTo>
                    <a:pt x="6495639" y="5110454"/>
                  </a:lnTo>
                  <a:lnTo>
                    <a:pt x="6513947" y="5101805"/>
                  </a:lnTo>
                  <a:close/>
                </a:path>
                <a:path w="6777355" h="5429885">
                  <a:moveTo>
                    <a:pt x="5812510" y="5042052"/>
                  </a:moveTo>
                  <a:lnTo>
                    <a:pt x="5656262" y="5042052"/>
                  </a:lnTo>
                  <a:lnTo>
                    <a:pt x="5693988" y="5043626"/>
                  </a:lnTo>
                  <a:lnTo>
                    <a:pt x="5730158" y="5048170"/>
                  </a:lnTo>
                  <a:lnTo>
                    <a:pt x="5764302" y="5055414"/>
                  </a:lnTo>
                  <a:lnTo>
                    <a:pt x="5795949" y="5065090"/>
                  </a:lnTo>
                  <a:lnTo>
                    <a:pt x="5812510" y="5042052"/>
                  </a:lnTo>
                  <a:close/>
                </a:path>
                <a:path w="6777355" h="5429885">
                  <a:moveTo>
                    <a:pt x="4692553" y="4959972"/>
                  </a:moveTo>
                  <a:lnTo>
                    <a:pt x="3907408" y="4959972"/>
                  </a:lnTo>
                  <a:lnTo>
                    <a:pt x="3937599" y="4986965"/>
                  </a:lnTo>
                  <a:lnTo>
                    <a:pt x="3969821" y="5023316"/>
                  </a:lnTo>
                  <a:lnTo>
                    <a:pt x="4003542" y="5064102"/>
                  </a:lnTo>
                  <a:lnTo>
                    <a:pt x="4038235" y="5104397"/>
                  </a:lnTo>
                  <a:lnTo>
                    <a:pt x="4073368" y="5139277"/>
                  </a:lnTo>
                  <a:lnTo>
                    <a:pt x="4108414" y="5163816"/>
                  </a:lnTo>
                  <a:lnTo>
                    <a:pt x="4142841" y="5173090"/>
                  </a:lnTo>
                  <a:lnTo>
                    <a:pt x="4150985" y="5172550"/>
                  </a:lnTo>
                  <a:lnTo>
                    <a:pt x="4158317" y="5170928"/>
                  </a:lnTo>
                  <a:lnTo>
                    <a:pt x="4165110" y="5168225"/>
                  </a:lnTo>
                  <a:lnTo>
                    <a:pt x="4171632" y="5164442"/>
                  </a:lnTo>
                  <a:lnTo>
                    <a:pt x="4201412" y="5151934"/>
                  </a:lnTo>
                  <a:lnTo>
                    <a:pt x="4243205" y="5139088"/>
                  </a:lnTo>
                  <a:lnTo>
                    <a:pt x="4294087" y="5126207"/>
                  </a:lnTo>
                  <a:lnTo>
                    <a:pt x="4351138" y="5113592"/>
                  </a:lnTo>
                  <a:lnTo>
                    <a:pt x="4411437" y="5101546"/>
                  </a:lnTo>
                  <a:lnTo>
                    <a:pt x="4472061" y="5090371"/>
                  </a:lnTo>
                  <a:lnTo>
                    <a:pt x="4582601" y="5071840"/>
                  </a:lnTo>
                  <a:lnTo>
                    <a:pt x="4626673" y="5065090"/>
                  </a:lnTo>
                  <a:lnTo>
                    <a:pt x="4634067" y="5039724"/>
                  </a:lnTo>
                  <a:lnTo>
                    <a:pt x="4660426" y="4999304"/>
                  </a:lnTo>
                  <a:lnTo>
                    <a:pt x="4692553" y="4959972"/>
                  </a:lnTo>
                  <a:close/>
                </a:path>
                <a:path w="6777355" h="5429885">
                  <a:moveTo>
                    <a:pt x="4743310" y="4905971"/>
                  </a:moveTo>
                  <a:lnTo>
                    <a:pt x="2672613" y="4905971"/>
                  </a:lnTo>
                  <a:lnTo>
                    <a:pt x="2758137" y="4956829"/>
                  </a:lnTo>
                  <a:lnTo>
                    <a:pt x="2801062" y="4981142"/>
                  </a:lnTo>
                  <a:lnTo>
                    <a:pt x="2844183" y="5003730"/>
                  </a:lnTo>
                  <a:lnTo>
                    <a:pt x="2887564" y="5023860"/>
                  </a:lnTo>
                  <a:lnTo>
                    <a:pt x="2931272" y="5040795"/>
                  </a:lnTo>
                  <a:lnTo>
                    <a:pt x="2975371" y="5053802"/>
                  </a:lnTo>
                  <a:lnTo>
                    <a:pt x="3019927" y="5062145"/>
                  </a:lnTo>
                  <a:lnTo>
                    <a:pt x="3065005" y="5065090"/>
                  </a:lnTo>
                  <a:lnTo>
                    <a:pt x="3082728" y="5064549"/>
                  </a:lnTo>
                  <a:lnTo>
                    <a:pt x="3100919" y="5062929"/>
                  </a:lnTo>
                  <a:lnTo>
                    <a:pt x="3118974" y="5060230"/>
                  </a:lnTo>
                  <a:lnTo>
                    <a:pt x="3491966" y="4979415"/>
                  </a:lnTo>
                  <a:lnTo>
                    <a:pt x="3521406" y="4973630"/>
                  </a:lnTo>
                  <a:lnTo>
                    <a:pt x="3553615" y="4969333"/>
                  </a:lnTo>
                  <a:lnTo>
                    <a:pt x="3587039" y="4966658"/>
                  </a:lnTo>
                  <a:lnTo>
                    <a:pt x="3620122" y="4965737"/>
                  </a:lnTo>
                  <a:lnTo>
                    <a:pt x="3884820" y="4965737"/>
                  </a:lnTo>
                  <a:lnTo>
                    <a:pt x="3907408" y="4959972"/>
                  </a:lnTo>
                  <a:lnTo>
                    <a:pt x="4692553" y="4959972"/>
                  </a:lnTo>
                  <a:lnTo>
                    <a:pt x="4699068" y="4951997"/>
                  </a:lnTo>
                  <a:lnTo>
                    <a:pt x="4743310" y="4905971"/>
                  </a:lnTo>
                  <a:close/>
                </a:path>
                <a:path w="6777355" h="5429885">
                  <a:moveTo>
                    <a:pt x="3884820" y="4965737"/>
                  </a:moveTo>
                  <a:lnTo>
                    <a:pt x="3620122" y="4965737"/>
                  </a:lnTo>
                  <a:lnTo>
                    <a:pt x="3663201" y="4967919"/>
                  </a:lnTo>
                  <a:lnTo>
                    <a:pt x="3700136" y="4975094"/>
                  </a:lnTo>
                  <a:lnTo>
                    <a:pt x="3726944" y="4988208"/>
                  </a:lnTo>
                  <a:lnTo>
                    <a:pt x="3739641" y="5008206"/>
                  </a:lnTo>
                  <a:lnTo>
                    <a:pt x="3780637" y="4995306"/>
                  </a:lnTo>
                  <a:lnTo>
                    <a:pt x="3822444" y="4982741"/>
                  </a:lnTo>
                  <a:lnTo>
                    <a:pt x="3864791" y="4970850"/>
                  </a:lnTo>
                  <a:lnTo>
                    <a:pt x="3884820" y="4965737"/>
                  </a:lnTo>
                  <a:close/>
                </a:path>
                <a:path w="6777355" h="5429885">
                  <a:moveTo>
                    <a:pt x="2345740" y="4905971"/>
                  </a:moveTo>
                  <a:lnTo>
                    <a:pt x="2246375" y="4905971"/>
                  </a:lnTo>
                  <a:lnTo>
                    <a:pt x="2258875" y="4907638"/>
                  </a:lnTo>
                  <a:lnTo>
                    <a:pt x="2271307" y="4908494"/>
                  </a:lnTo>
                  <a:lnTo>
                    <a:pt x="2283332" y="4908809"/>
                  </a:lnTo>
                  <a:lnTo>
                    <a:pt x="2294610" y="4908854"/>
                  </a:lnTo>
                  <a:lnTo>
                    <a:pt x="2307460" y="4908809"/>
                  </a:lnTo>
                  <a:lnTo>
                    <a:pt x="2320175" y="4908494"/>
                  </a:lnTo>
                  <a:lnTo>
                    <a:pt x="2332890" y="4907638"/>
                  </a:lnTo>
                  <a:lnTo>
                    <a:pt x="2345740" y="4905971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22084"/>
              <a:ext cx="6779895" cy="4015740"/>
            </a:xfrm>
            <a:custGeom>
              <a:avLst/>
              <a:gdLst/>
              <a:ahLst/>
              <a:cxnLst/>
              <a:rect l="l" t="t" r="r" b="b"/>
              <a:pathLst>
                <a:path w="6779895" h="4015740">
                  <a:moveTo>
                    <a:pt x="6779450" y="3981450"/>
                  </a:moveTo>
                  <a:lnTo>
                    <a:pt x="6298489" y="3981450"/>
                  </a:lnTo>
                  <a:lnTo>
                    <a:pt x="6298489" y="3986530"/>
                  </a:lnTo>
                  <a:lnTo>
                    <a:pt x="52539" y="3986530"/>
                  </a:lnTo>
                  <a:lnTo>
                    <a:pt x="52539" y="3981450"/>
                  </a:lnTo>
                  <a:lnTo>
                    <a:pt x="0" y="3981450"/>
                  </a:lnTo>
                  <a:lnTo>
                    <a:pt x="0" y="3986530"/>
                  </a:lnTo>
                  <a:lnTo>
                    <a:pt x="0" y="4009390"/>
                  </a:lnTo>
                  <a:lnTo>
                    <a:pt x="46786" y="4009390"/>
                  </a:lnTo>
                  <a:lnTo>
                    <a:pt x="46786" y="4015740"/>
                  </a:lnTo>
                  <a:lnTo>
                    <a:pt x="6304254" y="4015740"/>
                  </a:lnTo>
                  <a:lnTo>
                    <a:pt x="6304254" y="4009390"/>
                  </a:lnTo>
                  <a:lnTo>
                    <a:pt x="6779450" y="4009390"/>
                  </a:lnTo>
                  <a:lnTo>
                    <a:pt x="6779450" y="3986530"/>
                  </a:lnTo>
                  <a:lnTo>
                    <a:pt x="6779450" y="3981450"/>
                  </a:lnTo>
                  <a:close/>
                </a:path>
                <a:path w="6779895" h="4015740">
                  <a:moveTo>
                    <a:pt x="6779450" y="3411220"/>
                  </a:moveTo>
                  <a:lnTo>
                    <a:pt x="6298489" y="3411220"/>
                  </a:lnTo>
                  <a:lnTo>
                    <a:pt x="6298489" y="3417570"/>
                  </a:lnTo>
                  <a:lnTo>
                    <a:pt x="52539" y="3417570"/>
                  </a:lnTo>
                  <a:lnTo>
                    <a:pt x="52539" y="3411220"/>
                  </a:lnTo>
                  <a:lnTo>
                    <a:pt x="0" y="3411220"/>
                  </a:lnTo>
                  <a:lnTo>
                    <a:pt x="0" y="3417570"/>
                  </a:lnTo>
                  <a:lnTo>
                    <a:pt x="0" y="3440430"/>
                  </a:lnTo>
                  <a:lnTo>
                    <a:pt x="46786" y="3440430"/>
                  </a:lnTo>
                  <a:lnTo>
                    <a:pt x="46786" y="3445510"/>
                  </a:lnTo>
                  <a:lnTo>
                    <a:pt x="6304254" y="3445510"/>
                  </a:lnTo>
                  <a:lnTo>
                    <a:pt x="6304254" y="3440430"/>
                  </a:lnTo>
                  <a:lnTo>
                    <a:pt x="6779450" y="3440430"/>
                  </a:lnTo>
                  <a:lnTo>
                    <a:pt x="6779450" y="3417570"/>
                  </a:lnTo>
                  <a:lnTo>
                    <a:pt x="6779450" y="3411220"/>
                  </a:lnTo>
                  <a:close/>
                </a:path>
                <a:path w="6779895" h="4015740">
                  <a:moveTo>
                    <a:pt x="6779450" y="2843530"/>
                  </a:moveTo>
                  <a:lnTo>
                    <a:pt x="6298489" y="2843530"/>
                  </a:lnTo>
                  <a:lnTo>
                    <a:pt x="6298489" y="2848610"/>
                  </a:lnTo>
                  <a:lnTo>
                    <a:pt x="52539" y="2848610"/>
                  </a:lnTo>
                  <a:lnTo>
                    <a:pt x="52539" y="2843530"/>
                  </a:lnTo>
                  <a:lnTo>
                    <a:pt x="0" y="2843530"/>
                  </a:lnTo>
                  <a:lnTo>
                    <a:pt x="0" y="2848610"/>
                  </a:lnTo>
                  <a:lnTo>
                    <a:pt x="0" y="2871470"/>
                  </a:lnTo>
                  <a:lnTo>
                    <a:pt x="46786" y="2871470"/>
                  </a:lnTo>
                  <a:lnTo>
                    <a:pt x="46786" y="2877820"/>
                  </a:lnTo>
                  <a:lnTo>
                    <a:pt x="6304254" y="2877820"/>
                  </a:lnTo>
                  <a:lnTo>
                    <a:pt x="6304254" y="2871470"/>
                  </a:lnTo>
                  <a:lnTo>
                    <a:pt x="6779450" y="2871470"/>
                  </a:lnTo>
                  <a:lnTo>
                    <a:pt x="6779450" y="2848610"/>
                  </a:lnTo>
                  <a:lnTo>
                    <a:pt x="6779450" y="2843530"/>
                  </a:lnTo>
                  <a:close/>
                </a:path>
                <a:path w="6779895" h="4015740">
                  <a:moveTo>
                    <a:pt x="6779450" y="2274570"/>
                  </a:moveTo>
                  <a:lnTo>
                    <a:pt x="6298489" y="2274570"/>
                  </a:lnTo>
                  <a:lnTo>
                    <a:pt x="6298489" y="2279650"/>
                  </a:lnTo>
                  <a:lnTo>
                    <a:pt x="52539" y="2279650"/>
                  </a:lnTo>
                  <a:lnTo>
                    <a:pt x="52539" y="2274570"/>
                  </a:lnTo>
                  <a:lnTo>
                    <a:pt x="0" y="2274570"/>
                  </a:lnTo>
                  <a:lnTo>
                    <a:pt x="0" y="2279650"/>
                  </a:lnTo>
                  <a:lnTo>
                    <a:pt x="0" y="2302510"/>
                  </a:lnTo>
                  <a:lnTo>
                    <a:pt x="46786" y="2302510"/>
                  </a:lnTo>
                  <a:lnTo>
                    <a:pt x="46786" y="2307590"/>
                  </a:lnTo>
                  <a:lnTo>
                    <a:pt x="6304254" y="2307590"/>
                  </a:lnTo>
                  <a:lnTo>
                    <a:pt x="6304254" y="2302510"/>
                  </a:lnTo>
                  <a:lnTo>
                    <a:pt x="6779450" y="2302510"/>
                  </a:lnTo>
                  <a:lnTo>
                    <a:pt x="6779450" y="2279650"/>
                  </a:lnTo>
                  <a:lnTo>
                    <a:pt x="6779450" y="2274570"/>
                  </a:lnTo>
                  <a:close/>
                </a:path>
                <a:path w="6779895" h="4015740">
                  <a:moveTo>
                    <a:pt x="6779450" y="1705610"/>
                  </a:moveTo>
                  <a:lnTo>
                    <a:pt x="6298489" y="1705610"/>
                  </a:lnTo>
                  <a:lnTo>
                    <a:pt x="6298489" y="1710690"/>
                  </a:lnTo>
                  <a:lnTo>
                    <a:pt x="52539" y="1710690"/>
                  </a:lnTo>
                  <a:lnTo>
                    <a:pt x="52539" y="1705610"/>
                  </a:lnTo>
                  <a:lnTo>
                    <a:pt x="0" y="1705610"/>
                  </a:lnTo>
                  <a:lnTo>
                    <a:pt x="0" y="1710690"/>
                  </a:lnTo>
                  <a:lnTo>
                    <a:pt x="0" y="1734820"/>
                  </a:lnTo>
                  <a:lnTo>
                    <a:pt x="46786" y="1734820"/>
                  </a:lnTo>
                  <a:lnTo>
                    <a:pt x="46786" y="1739900"/>
                  </a:lnTo>
                  <a:lnTo>
                    <a:pt x="6304254" y="1739900"/>
                  </a:lnTo>
                  <a:lnTo>
                    <a:pt x="6304254" y="1734820"/>
                  </a:lnTo>
                  <a:lnTo>
                    <a:pt x="6779450" y="1734820"/>
                  </a:lnTo>
                  <a:lnTo>
                    <a:pt x="6779450" y="1710690"/>
                  </a:lnTo>
                  <a:lnTo>
                    <a:pt x="6779450" y="1705610"/>
                  </a:lnTo>
                  <a:close/>
                </a:path>
                <a:path w="6779895" h="4015740">
                  <a:moveTo>
                    <a:pt x="6779450" y="1137920"/>
                  </a:moveTo>
                  <a:lnTo>
                    <a:pt x="6298489" y="1137920"/>
                  </a:lnTo>
                  <a:lnTo>
                    <a:pt x="6298489" y="1143000"/>
                  </a:lnTo>
                  <a:lnTo>
                    <a:pt x="52539" y="1143000"/>
                  </a:lnTo>
                  <a:lnTo>
                    <a:pt x="52539" y="1137920"/>
                  </a:lnTo>
                  <a:lnTo>
                    <a:pt x="0" y="1137920"/>
                  </a:lnTo>
                  <a:lnTo>
                    <a:pt x="0" y="1143000"/>
                  </a:lnTo>
                  <a:lnTo>
                    <a:pt x="0" y="1165860"/>
                  </a:lnTo>
                  <a:lnTo>
                    <a:pt x="46786" y="1165860"/>
                  </a:lnTo>
                  <a:lnTo>
                    <a:pt x="46786" y="1170940"/>
                  </a:lnTo>
                  <a:lnTo>
                    <a:pt x="6304254" y="1170940"/>
                  </a:lnTo>
                  <a:lnTo>
                    <a:pt x="6304254" y="1165860"/>
                  </a:lnTo>
                  <a:lnTo>
                    <a:pt x="6779450" y="1165860"/>
                  </a:lnTo>
                  <a:lnTo>
                    <a:pt x="6779450" y="1143000"/>
                  </a:lnTo>
                  <a:lnTo>
                    <a:pt x="6779450" y="1137920"/>
                  </a:lnTo>
                  <a:close/>
                </a:path>
                <a:path w="6779895" h="4015740">
                  <a:moveTo>
                    <a:pt x="6779450" y="567690"/>
                  </a:moveTo>
                  <a:lnTo>
                    <a:pt x="6298489" y="567690"/>
                  </a:lnTo>
                  <a:lnTo>
                    <a:pt x="6298489" y="574040"/>
                  </a:lnTo>
                  <a:lnTo>
                    <a:pt x="52539" y="574040"/>
                  </a:lnTo>
                  <a:lnTo>
                    <a:pt x="52539" y="567690"/>
                  </a:lnTo>
                  <a:lnTo>
                    <a:pt x="0" y="567690"/>
                  </a:lnTo>
                  <a:lnTo>
                    <a:pt x="0" y="574040"/>
                  </a:lnTo>
                  <a:lnTo>
                    <a:pt x="0" y="596900"/>
                  </a:lnTo>
                  <a:lnTo>
                    <a:pt x="46786" y="596900"/>
                  </a:lnTo>
                  <a:lnTo>
                    <a:pt x="46786" y="601980"/>
                  </a:lnTo>
                  <a:lnTo>
                    <a:pt x="6304254" y="601980"/>
                  </a:lnTo>
                  <a:lnTo>
                    <a:pt x="6304254" y="596900"/>
                  </a:lnTo>
                  <a:lnTo>
                    <a:pt x="6779450" y="596900"/>
                  </a:lnTo>
                  <a:lnTo>
                    <a:pt x="6779450" y="574040"/>
                  </a:lnTo>
                  <a:lnTo>
                    <a:pt x="6779450" y="567690"/>
                  </a:lnTo>
                  <a:close/>
                </a:path>
                <a:path w="6779895" h="4015740">
                  <a:moveTo>
                    <a:pt x="6779450" y="0"/>
                  </a:moveTo>
                  <a:lnTo>
                    <a:pt x="6298489" y="0"/>
                  </a:lnTo>
                  <a:lnTo>
                    <a:pt x="6298489" y="5080"/>
                  </a:lnTo>
                  <a:lnTo>
                    <a:pt x="52539" y="5080"/>
                  </a:lnTo>
                  <a:lnTo>
                    <a:pt x="5253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"/>
                  </a:lnTo>
                  <a:lnTo>
                    <a:pt x="46786" y="27940"/>
                  </a:lnTo>
                  <a:lnTo>
                    <a:pt x="46786" y="33020"/>
                  </a:lnTo>
                  <a:lnTo>
                    <a:pt x="6304254" y="33020"/>
                  </a:lnTo>
                  <a:lnTo>
                    <a:pt x="6304254" y="27940"/>
                  </a:lnTo>
                  <a:lnTo>
                    <a:pt x="6779450" y="27940"/>
                  </a:lnTo>
                  <a:lnTo>
                    <a:pt x="6779450" y="5080"/>
                  </a:lnTo>
                  <a:lnTo>
                    <a:pt x="6779450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30855" y="4877574"/>
              <a:ext cx="2144395" cy="27940"/>
            </a:xfrm>
            <a:custGeom>
              <a:avLst/>
              <a:gdLst/>
              <a:ahLst/>
              <a:cxnLst/>
              <a:rect l="l" t="t" r="r" b="b"/>
              <a:pathLst>
                <a:path w="2144395" h="27939">
                  <a:moveTo>
                    <a:pt x="2144141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10795" y="7620"/>
                  </a:lnTo>
                  <a:lnTo>
                    <a:pt x="10795" y="12700"/>
                  </a:lnTo>
                  <a:lnTo>
                    <a:pt x="13677" y="12700"/>
                  </a:lnTo>
                  <a:lnTo>
                    <a:pt x="13677" y="19050"/>
                  </a:lnTo>
                  <a:lnTo>
                    <a:pt x="25196" y="19050"/>
                  </a:lnTo>
                  <a:lnTo>
                    <a:pt x="25196" y="22860"/>
                  </a:lnTo>
                  <a:lnTo>
                    <a:pt x="33820" y="22860"/>
                  </a:lnTo>
                  <a:lnTo>
                    <a:pt x="33820" y="27940"/>
                  </a:lnTo>
                  <a:lnTo>
                    <a:pt x="2118944" y="27940"/>
                  </a:lnTo>
                  <a:lnTo>
                    <a:pt x="2118944" y="22860"/>
                  </a:lnTo>
                  <a:lnTo>
                    <a:pt x="2124697" y="22860"/>
                  </a:lnTo>
                  <a:lnTo>
                    <a:pt x="2124697" y="19050"/>
                  </a:lnTo>
                  <a:lnTo>
                    <a:pt x="2130463" y="19050"/>
                  </a:lnTo>
                  <a:lnTo>
                    <a:pt x="2130463" y="12700"/>
                  </a:lnTo>
                  <a:lnTo>
                    <a:pt x="2133346" y="12700"/>
                  </a:lnTo>
                  <a:lnTo>
                    <a:pt x="2133346" y="7620"/>
                  </a:lnTo>
                  <a:lnTo>
                    <a:pt x="2138375" y="7620"/>
                  </a:lnTo>
                  <a:lnTo>
                    <a:pt x="2138375" y="5080"/>
                  </a:lnTo>
                  <a:lnTo>
                    <a:pt x="2144141" y="5080"/>
                  </a:lnTo>
                  <a:lnTo>
                    <a:pt x="214414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871224"/>
              <a:ext cx="2430780" cy="34290"/>
            </a:xfrm>
            <a:custGeom>
              <a:avLst/>
              <a:gdLst/>
              <a:ahLst/>
              <a:cxnLst/>
              <a:rect l="l" t="t" r="r" b="b"/>
              <a:pathLst>
                <a:path w="2430780" h="34289">
                  <a:moveTo>
                    <a:pt x="2430678" y="6350"/>
                  </a:moveTo>
                  <a:lnTo>
                    <a:pt x="41021" y="6350"/>
                  </a:lnTo>
                  <a:lnTo>
                    <a:pt x="41021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32385" y="29210"/>
                  </a:lnTo>
                  <a:lnTo>
                    <a:pt x="32385" y="34290"/>
                  </a:lnTo>
                  <a:lnTo>
                    <a:pt x="2370925" y="34290"/>
                  </a:lnTo>
                  <a:lnTo>
                    <a:pt x="2370925" y="29210"/>
                  </a:lnTo>
                  <a:lnTo>
                    <a:pt x="2387485" y="29210"/>
                  </a:lnTo>
                  <a:lnTo>
                    <a:pt x="2387485" y="25400"/>
                  </a:lnTo>
                  <a:lnTo>
                    <a:pt x="2401874" y="25400"/>
                  </a:lnTo>
                  <a:lnTo>
                    <a:pt x="2401874" y="19050"/>
                  </a:lnTo>
                  <a:lnTo>
                    <a:pt x="2416276" y="19050"/>
                  </a:lnTo>
                  <a:lnTo>
                    <a:pt x="2416276" y="15240"/>
                  </a:lnTo>
                  <a:lnTo>
                    <a:pt x="2430678" y="15240"/>
                  </a:lnTo>
                  <a:lnTo>
                    <a:pt x="2430678" y="635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33391" y="4871224"/>
              <a:ext cx="1846580" cy="34290"/>
            </a:xfrm>
            <a:custGeom>
              <a:avLst/>
              <a:gdLst/>
              <a:ahLst/>
              <a:cxnLst/>
              <a:rect l="l" t="t" r="r" b="b"/>
              <a:pathLst>
                <a:path w="1846579" h="34289">
                  <a:moveTo>
                    <a:pt x="1846072" y="0"/>
                  </a:moveTo>
                  <a:lnTo>
                    <a:pt x="1333436" y="0"/>
                  </a:lnTo>
                  <a:lnTo>
                    <a:pt x="1333436" y="6350"/>
                  </a:lnTo>
                  <a:lnTo>
                    <a:pt x="0" y="6350"/>
                  </a:lnTo>
                  <a:lnTo>
                    <a:pt x="0" y="13970"/>
                  </a:lnTo>
                  <a:lnTo>
                    <a:pt x="10807" y="13970"/>
                  </a:lnTo>
                  <a:lnTo>
                    <a:pt x="10807" y="19050"/>
                  </a:lnTo>
                  <a:lnTo>
                    <a:pt x="19443" y="19050"/>
                  </a:lnTo>
                  <a:lnTo>
                    <a:pt x="19443" y="25400"/>
                  </a:lnTo>
                  <a:lnTo>
                    <a:pt x="28079" y="25400"/>
                  </a:lnTo>
                  <a:lnTo>
                    <a:pt x="28079" y="29210"/>
                  </a:lnTo>
                  <a:lnTo>
                    <a:pt x="39598" y="29210"/>
                  </a:lnTo>
                  <a:lnTo>
                    <a:pt x="39598" y="34290"/>
                  </a:lnTo>
                  <a:lnTo>
                    <a:pt x="1342072" y="34290"/>
                  </a:lnTo>
                  <a:lnTo>
                    <a:pt x="1342072" y="29210"/>
                  </a:lnTo>
                  <a:lnTo>
                    <a:pt x="1846072" y="29210"/>
                  </a:lnTo>
                  <a:lnTo>
                    <a:pt x="1846072" y="25400"/>
                  </a:lnTo>
                  <a:lnTo>
                    <a:pt x="1846072" y="19050"/>
                  </a:lnTo>
                  <a:lnTo>
                    <a:pt x="1846072" y="13970"/>
                  </a:lnTo>
                  <a:lnTo>
                    <a:pt x="1846072" y="6350"/>
                  </a:lnTo>
                  <a:lnTo>
                    <a:pt x="1846072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4854350" y="7972955"/>
            <a:ext cx="3434079" cy="2314575"/>
            <a:chOff x="14854350" y="7972955"/>
            <a:chExt cx="3434079" cy="2314575"/>
          </a:xfrm>
        </p:grpSpPr>
        <p:sp>
          <p:nvSpPr>
            <p:cNvPr id="10" name="object 10"/>
            <p:cNvSpPr/>
            <p:nvPr/>
          </p:nvSpPr>
          <p:spPr>
            <a:xfrm>
              <a:off x="14854350" y="7972955"/>
              <a:ext cx="3434079" cy="2314575"/>
            </a:xfrm>
            <a:custGeom>
              <a:avLst/>
              <a:gdLst/>
              <a:ahLst/>
              <a:cxnLst/>
              <a:rect l="l" t="t" r="r" b="b"/>
              <a:pathLst>
                <a:path w="3434080" h="2314575">
                  <a:moveTo>
                    <a:pt x="331180" y="2120596"/>
                  </a:moveTo>
                  <a:lnTo>
                    <a:pt x="286461" y="2125760"/>
                  </a:lnTo>
                  <a:lnTo>
                    <a:pt x="241122" y="2148079"/>
                  </a:lnTo>
                  <a:lnTo>
                    <a:pt x="184432" y="2198928"/>
                  </a:lnTo>
                  <a:lnTo>
                    <a:pt x="139649" y="2256797"/>
                  </a:lnTo>
                  <a:lnTo>
                    <a:pt x="114245" y="2259092"/>
                  </a:lnTo>
                  <a:lnTo>
                    <a:pt x="87007" y="2263817"/>
                  </a:lnTo>
                  <a:lnTo>
                    <a:pt x="58531" y="2270972"/>
                  </a:lnTo>
                  <a:lnTo>
                    <a:pt x="29413" y="2280555"/>
                  </a:lnTo>
                  <a:lnTo>
                    <a:pt x="0" y="2314042"/>
                  </a:lnTo>
                  <a:lnTo>
                    <a:pt x="3433597" y="2314042"/>
                  </a:lnTo>
                  <a:lnTo>
                    <a:pt x="3433597" y="2120719"/>
                  </a:lnTo>
                  <a:lnTo>
                    <a:pt x="344881" y="2120719"/>
                  </a:lnTo>
                  <a:lnTo>
                    <a:pt x="331180" y="2120596"/>
                  </a:lnTo>
                  <a:close/>
                </a:path>
                <a:path w="3434080" h="2314575">
                  <a:moveTo>
                    <a:pt x="3433597" y="0"/>
                  </a:moveTo>
                  <a:lnTo>
                    <a:pt x="3379298" y="23720"/>
                  </a:lnTo>
                  <a:lnTo>
                    <a:pt x="3324439" y="46302"/>
                  </a:lnTo>
                  <a:lnTo>
                    <a:pt x="3279569" y="63833"/>
                  </a:lnTo>
                  <a:lnTo>
                    <a:pt x="3221686" y="85709"/>
                  </a:lnTo>
                  <a:lnTo>
                    <a:pt x="3209619" y="91036"/>
                  </a:lnTo>
                  <a:lnTo>
                    <a:pt x="3199594" y="97509"/>
                  </a:lnTo>
                  <a:lnTo>
                    <a:pt x="3180687" y="110179"/>
                  </a:lnTo>
                  <a:lnTo>
                    <a:pt x="3171519" y="116245"/>
                  </a:lnTo>
                  <a:lnTo>
                    <a:pt x="3093754" y="170337"/>
                  </a:lnTo>
                  <a:lnTo>
                    <a:pt x="3029860" y="218527"/>
                  </a:lnTo>
                  <a:lnTo>
                    <a:pt x="2978291" y="261045"/>
                  </a:lnTo>
                  <a:lnTo>
                    <a:pt x="2937500" y="298123"/>
                  </a:lnTo>
                  <a:lnTo>
                    <a:pt x="2905940" y="329992"/>
                  </a:lnTo>
                  <a:lnTo>
                    <a:pt x="2864323" y="379026"/>
                  </a:lnTo>
                  <a:lnTo>
                    <a:pt x="2851173" y="396653"/>
                  </a:lnTo>
                  <a:lnTo>
                    <a:pt x="2841065" y="409996"/>
                  </a:lnTo>
                  <a:lnTo>
                    <a:pt x="2816852" y="436446"/>
                  </a:lnTo>
                  <a:lnTo>
                    <a:pt x="2792234" y="462828"/>
                  </a:lnTo>
                  <a:lnTo>
                    <a:pt x="2769521" y="489078"/>
                  </a:lnTo>
                  <a:lnTo>
                    <a:pt x="2751022" y="515127"/>
                  </a:lnTo>
                  <a:lnTo>
                    <a:pt x="2743849" y="543935"/>
                  </a:lnTo>
                  <a:lnTo>
                    <a:pt x="2743831" y="582531"/>
                  </a:lnTo>
                  <a:lnTo>
                    <a:pt x="2744361" y="620724"/>
                  </a:lnTo>
                  <a:lnTo>
                    <a:pt x="2738830" y="648325"/>
                  </a:lnTo>
                  <a:lnTo>
                    <a:pt x="2724848" y="688382"/>
                  </a:lnTo>
                  <a:lnTo>
                    <a:pt x="2721459" y="724045"/>
                  </a:lnTo>
                  <a:lnTo>
                    <a:pt x="2724065" y="756519"/>
                  </a:lnTo>
                  <a:lnTo>
                    <a:pt x="2728067" y="787010"/>
                  </a:lnTo>
                  <a:lnTo>
                    <a:pt x="2728866" y="816726"/>
                  </a:lnTo>
                  <a:lnTo>
                    <a:pt x="2721864" y="846873"/>
                  </a:lnTo>
                  <a:lnTo>
                    <a:pt x="2702461" y="878657"/>
                  </a:lnTo>
                  <a:lnTo>
                    <a:pt x="2666059" y="913285"/>
                  </a:lnTo>
                  <a:lnTo>
                    <a:pt x="2526360" y="993206"/>
                  </a:lnTo>
                  <a:lnTo>
                    <a:pt x="2519793" y="1018470"/>
                  </a:lnTo>
                  <a:lnTo>
                    <a:pt x="2486372" y="1073593"/>
                  </a:lnTo>
                  <a:lnTo>
                    <a:pt x="2446951" y="1114285"/>
                  </a:lnTo>
                  <a:lnTo>
                    <a:pt x="2432205" y="1127750"/>
                  </a:lnTo>
                  <a:lnTo>
                    <a:pt x="2418816" y="1141082"/>
                  </a:lnTo>
                  <a:lnTo>
                    <a:pt x="2408250" y="1154482"/>
                  </a:lnTo>
                  <a:lnTo>
                    <a:pt x="2386066" y="1179839"/>
                  </a:lnTo>
                  <a:lnTo>
                    <a:pt x="2328936" y="1223533"/>
                  </a:lnTo>
                  <a:lnTo>
                    <a:pt x="2307539" y="1248081"/>
                  </a:lnTo>
                  <a:lnTo>
                    <a:pt x="2248496" y="1287651"/>
                  </a:lnTo>
                  <a:lnTo>
                    <a:pt x="2194027" y="1314319"/>
                  </a:lnTo>
                  <a:lnTo>
                    <a:pt x="2088009" y="1363337"/>
                  </a:lnTo>
                  <a:lnTo>
                    <a:pt x="2056968" y="1379118"/>
                  </a:lnTo>
                  <a:lnTo>
                    <a:pt x="1989326" y="1416725"/>
                  </a:lnTo>
                  <a:lnTo>
                    <a:pt x="1951517" y="1435540"/>
                  </a:lnTo>
                  <a:lnTo>
                    <a:pt x="1911314" y="1454357"/>
                  </a:lnTo>
                  <a:lnTo>
                    <a:pt x="1868915" y="1473172"/>
                  </a:lnTo>
                  <a:lnTo>
                    <a:pt x="1824519" y="1491980"/>
                  </a:lnTo>
                  <a:lnTo>
                    <a:pt x="1778325" y="1510777"/>
                  </a:lnTo>
                  <a:lnTo>
                    <a:pt x="1730532" y="1529560"/>
                  </a:lnTo>
                  <a:lnTo>
                    <a:pt x="1681339" y="1548324"/>
                  </a:lnTo>
                  <a:lnTo>
                    <a:pt x="1579545" y="1585779"/>
                  </a:lnTo>
                  <a:lnTo>
                    <a:pt x="1054120" y="1770505"/>
                  </a:lnTo>
                  <a:lnTo>
                    <a:pt x="956873" y="1806708"/>
                  </a:lnTo>
                  <a:lnTo>
                    <a:pt x="910521" y="1824690"/>
                  </a:lnTo>
                  <a:lnTo>
                    <a:pt x="865949" y="1842586"/>
                  </a:lnTo>
                  <a:lnTo>
                    <a:pt x="823354" y="1860393"/>
                  </a:lnTo>
                  <a:lnTo>
                    <a:pt x="782936" y="1878106"/>
                  </a:lnTo>
                  <a:lnTo>
                    <a:pt x="744894" y="1895721"/>
                  </a:lnTo>
                  <a:lnTo>
                    <a:pt x="709426" y="1913234"/>
                  </a:lnTo>
                  <a:lnTo>
                    <a:pt x="655229" y="1952329"/>
                  </a:lnTo>
                  <a:lnTo>
                    <a:pt x="612509" y="1994628"/>
                  </a:lnTo>
                  <a:lnTo>
                    <a:pt x="591007" y="2016316"/>
                  </a:lnTo>
                  <a:lnTo>
                    <a:pt x="565448" y="2017251"/>
                  </a:lnTo>
                  <a:lnTo>
                    <a:pt x="542366" y="2022708"/>
                  </a:lnTo>
                  <a:lnTo>
                    <a:pt x="501726" y="2043681"/>
                  </a:lnTo>
                  <a:lnTo>
                    <a:pt x="476490" y="2062309"/>
                  </a:lnTo>
                  <a:lnTo>
                    <a:pt x="467944" y="2068877"/>
                  </a:lnTo>
                  <a:lnTo>
                    <a:pt x="459847" y="2074931"/>
                  </a:lnTo>
                  <a:lnTo>
                    <a:pt x="443655" y="2087306"/>
                  </a:lnTo>
                  <a:lnTo>
                    <a:pt x="435559" y="2093360"/>
                  </a:lnTo>
                  <a:lnTo>
                    <a:pt x="415979" y="2104924"/>
                  </a:lnTo>
                  <a:lnTo>
                    <a:pt x="394744" y="2114058"/>
                  </a:lnTo>
                  <a:lnTo>
                    <a:pt x="371247" y="2119683"/>
                  </a:lnTo>
                  <a:lnTo>
                    <a:pt x="344881" y="2120719"/>
                  </a:lnTo>
                  <a:lnTo>
                    <a:pt x="3433597" y="2120719"/>
                  </a:lnTo>
                  <a:lnTo>
                    <a:pt x="34335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86154" y="8000998"/>
              <a:ext cx="3402329" cy="2286000"/>
            </a:xfrm>
            <a:custGeom>
              <a:avLst/>
              <a:gdLst/>
              <a:ahLst/>
              <a:cxnLst/>
              <a:rect l="l" t="t" r="r" b="b"/>
              <a:pathLst>
                <a:path w="3402330" h="2286000">
                  <a:moveTo>
                    <a:pt x="1177028" y="1695856"/>
                  </a:moveTo>
                  <a:lnTo>
                    <a:pt x="1151023" y="1701800"/>
                  </a:lnTo>
                  <a:lnTo>
                    <a:pt x="1034179" y="1727200"/>
                  </a:lnTo>
                  <a:lnTo>
                    <a:pt x="978060" y="1752600"/>
                  </a:lnTo>
                  <a:lnTo>
                    <a:pt x="871821" y="1778000"/>
                  </a:lnTo>
                  <a:lnTo>
                    <a:pt x="822260" y="1790700"/>
                  </a:lnTo>
                  <a:lnTo>
                    <a:pt x="775441" y="1803400"/>
                  </a:lnTo>
                  <a:lnTo>
                    <a:pt x="731645" y="1828800"/>
                  </a:lnTo>
                  <a:lnTo>
                    <a:pt x="691150" y="1841500"/>
                  </a:lnTo>
                  <a:lnTo>
                    <a:pt x="654235" y="1854200"/>
                  </a:lnTo>
                  <a:lnTo>
                    <a:pt x="621179" y="1879600"/>
                  </a:lnTo>
                  <a:lnTo>
                    <a:pt x="599408" y="1892300"/>
                  </a:lnTo>
                  <a:lnTo>
                    <a:pt x="556867" y="1943100"/>
                  </a:lnTo>
                  <a:lnTo>
                    <a:pt x="535454" y="1955800"/>
                  </a:lnTo>
                  <a:lnTo>
                    <a:pt x="509984" y="1955800"/>
                  </a:lnTo>
                  <a:lnTo>
                    <a:pt x="487051" y="1968500"/>
                  </a:lnTo>
                  <a:lnTo>
                    <a:pt x="465999" y="1968500"/>
                  </a:lnTo>
                  <a:lnTo>
                    <a:pt x="446173" y="1981200"/>
                  </a:lnTo>
                  <a:lnTo>
                    <a:pt x="437965" y="1993900"/>
                  </a:lnTo>
                  <a:lnTo>
                    <a:pt x="429568" y="1993900"/>
                  </a:lnTo>
                  <a:lnTo>
                    <a:pt x="421027" y="2006600"/>
                  </a:lnTo>
                  <a:lnTo>
                    <a:pt x="412391" y="2006600"/>
                  </a:lnTo>
                  <a:lnTo>
                    <a:pt x="404860" y="2019300"/>
                  </a:lnTo>
                  <a:lnTo>
                    <a:pt x="396532" y="2019300"/>
                  </a:lnTo>
                  <a:lnTo>
                    <a:pt x="387656" y="2032000"/>
                  </a:lnTo>
                  <a:lnTo>
                    <a:pt x="378482" y="2032000"/>
                  </a:lnTo>
                  <a:lnTo>
                    <a:pt x="359888" y="2044700"/>
                  </a:lnTo>
                  <a:lnTo>
                    <a:pt x="339271" y="2057400"/>
                  </a:lnTo>
                  <a:lnTo>
                    <a:pt x="275574" y="2057400"/>
                  </a:lnTo>
                  <a:lnTo>
                    <a:pt x="261435" y="2070100"/>
                  </a:lnTo>
                  <a:lnTo>
                    <a:pt x="218916" y="2070100"/>
                  </a:lnTo>
                  <a:lnTo>
                    <a:pt x="207651" y="2082800"/>
                  </a:lnTo>
                  <a:lnTo>
                    <a:pt x="197029" y="2082800"/>
                  </a:lnTo>
                  <a:lnTo>
                    <a:pt x="186966" y="2095500"/>
                  </a:lnTo>
                  <a:lnTo>
                    <a:pt x="156533" y="2120900"/>
                  </a:lnTo>
                  <a:lnTo>
                    <a:pt x="129054" y="2146300"/>
                  </a:lnTo>
                  <a:lnTo>
                    <a:pt x="104813" y="2171700"/>
                  </a:lnTo>
                  <a:lnTo>
                    <a:pt x="84096" y="2197100"/>
                  </a:lnTo>
                  <a:lnTo>
                    <a:pt x="73936" y="2197100"/>
                  </a:lnTo>
                  <a:lnTo>
                    <a:pt x="71142" y="2209800"/>
                  </a:lnTo>
                  <a:lnTo>
                    <a:pt x="64933" y="2209800"/>
                  </a:lnTo>
                  <a:lnTo>
                    <a:pt x="59950" y="2222500"/>
                  </a:lnTo>
                  <a:lnTo>
                    <a:pt x="55515" y="2222500"/>
                  </a:lnTo>
                  <a:lnTo>
                    <a:pt x="50949" y="2235200"/>
                  </a:lnTo>
                  <a:lnTo>
                    <a:pt x="47393" y="2235200"/>
                  </a:lnTo>
                  <a:lnTo>
                    <a:pt x="46631" y="2247900"/>
                  </a:lnTo>
                  <a:lnTo>
                    <a:pt x="42376" y="2247900"/>
                  </a:lnTo>
                  <a:lnTo>
                    <a:pt x="37836" y="2260600"/>
                  </a:lnTo>
                  <a:lnTo>
                    <a:pt x="32486" y="2260600"/>
                  </a:lnTo>
                  <a:lnTo>
                    <a:pt x="25803" y="2273300"/>
                  </a:lnTo>
                  <a:lnTo>
                    <a:pt x="16405" y="2273300"/>
                  </a:lnTo>
                  <a:lnTo>
                    <a:pt x="0" y="2286000"/>
                  </a:lnTo>
                  <a:lnTo>
                    <a:pt x="290028" y="2286000"/>
                  </a:lnTo>
                  <a:lnTo>
                    <a:pt x="506182" y="2146300"/>
                  </a:lnTo>
                  <a:lnTo>
                    <a:pt x="1177028" y="1695856"/>
                  </a:lnTo>
                  <a:close/>
                </a:path>
                <a:path w="3402330" h="2286000">
                  <a:moveTo>
                    <a:pt x="2769661" y="647240"/>
                  </a:moveTo>
                  <a:lnTo>
                    <a:pt x="2769171" y="647526"/>
                  </a:lnTo>
                  <a:lnTo>
                    <a:pt x="2769505" y="673100"/>
                  </a:lnTo>
                  <a:lnTo>
                    <a:pt x="2767259" y="723900"/>
                  </a:lnTo>
                  <a:lnTo>
                    <a:pt x="2760019" y="787400"/>
                  </a:lnTo>
                  <a:lnTo>
                    <a:pt x="2745698" y="838200"/>
                  </a:lnTo>
                  <a:lnTo>
                    <a:pt x="2722210" y="889000"/>
                  </a:lnTo>
                  <a:lnTo>
                    <a:pt x="2687469" y="927100"/>
                  </a:lnTo>
                  <a:lnTo>
                    <a:pt x="2651845" y="939800"/>
                  </a:lnTo>
                  <a:lnTo>
                    <a:pt x="2580598" y="990600"/>
                  </a:lnTo>
                  <a:lnTo>
                    <a:pt x="2544975" y="1003300"/>
                  </a:lnTo>
                  <a:lnTo>
                    <a:pt x="2539430" y="1028700"/>
                  </a:lnTo>
                  <a:lnTo>
                    <a:pt x="2526528" y="1054100"/>
                  </a:lnTo>
                  <a:lnTo>
                    <a:pt x="2507006" y="1079500"/>
                  </a:lnTo>
                  <a:lnTo>
                    <a:pt x="2481602" y="1117600"/>
                  </a:lnTo>
                  <a:lnTo>
                    <a:pt x="2452646" y="1143000"/>
                  </a:lnTo>
                  <a:lnTo>
                    <a:pt x="2439489" y="1155700"/>
                  </a:lnTo>
                  <a:lnTo>
                    <a:pt x="2429024" y="1168400"/>
                  </a:lnTo>
                  <a:lnTo>
                    <a:pt x="2419618" y="1193800"/>
                  </a:lnTo>
                  <a:lnTo>
                    <a:pt x="2421308" y="1206500"/>
                  </a:lnTo>
                  <a:lnTo>
                    <a:pt x="2423809" y="1231900"/>
                  </a:lnTo>
                  <a:lnTo>
                    <a:pt x="2416832" y="1257300"/>
                  </a:lnTo>
                  <a:lnTo>
                    <a:pt x="2412008" y="1270000"/>
                  </a:lnTo>
                  <a:lnTo>
                    <a:pt x="2404148" y="1270000"/>
                  </a:lnTo>
                  <a:lnTo>
                    <a:pt x="2393454" y="1282700"/>
                  </a:lnTo>
                  <a:lnTo>
                    <a:pt x="2380129" y="1295400"/>
                  </a:lnTo>
                  <a:lnTo>
                    <a:pt x="2329523" y="1320800"/>
                  </a:lnTo>
                  <a:lnTo>
                    <a:pt x="2272464" y="1358900"/>
                  </a:lnTo>
                  <a:lnTo>
                    <a:pt x="2221359" y="1384300"/>
                  </a:lnTo>
                  <a:lnTo>
                    <a:pt x="2188613" y="1397000"/>
                  </a:lnTo>
                  <a:lnTo>
                    <a:pt x="2158805" y="1422400"/>
                  </a:lnTo>
                  <a:lnTo>
                    <a:pt x="2125693" y="1435100"/>
                  </a:lnTo>
                  <a:lnTo>
                    <a:pt x="2089489" y="1447800"/>
                  </a:lnTo>
                  <a:lnTo>
                    <a:pt x="2050406" y="1460500"/>
                  </a:lnTo>
                  <a:lnTo>
                    <a:pt x="2008655" y="1485900"/>
                  </a:lnTo>
                  <a:lnTo>
                    <a:pt x="1964448" y="1498600"/>
                  </a:lnTo>
                  <a:lnTo>
                    <a:pt x="1917999" y="1511300"/>
                  </a:lnTo>
                  <a:lnTo>
                    <a:pt x="1869519" y="1524000"/>
                  </a:lnTo>
                  <a:lnTo>
                    <a:pt x="1767315" y="1549400"/>
                  </a:lnTo>
                  <a:lnTo>
                    <a:pt x="1714016" y="1574800"/>
                  </a:lnTo>
                  <a:lnTo>
                    <a:pt x="1206594" y="1689100"/>
                  </a:lnTo>
                  <a:lnTo>
                    <a:pt x="1224556" y="1689100"/>
                  </a:lnTo>
                  <a:lnTo>
                    <a:pt x="887459" y="1905000"/>
                  </a:lnTo>
                  <a:lnTo>
                    <a:pt x="592446" y="2108200"/>
                  </a:lnTo>
                  <a:lnTo>
                    <a:pt x="316824" y="2286000"/>
                  </a:lnTo>
                  <a:lnTo>
                    <a:pt x="895469" y="2286000"/>
                  </a:lnTo>
                  <a:lnTo>
                    <a:pt x="1116501" y="2146300"/>
                  </a:lnTo>
                  <a:lnTo>
                    <a:pt x="1371127" y="1968500"/>
                  </a:lnTo>
                  <a:lnTo>
                    <a:pt x="1625777" y="1803400"/>
                  </a:lnTo>
                  <a:lnTo>
                    <a:pt x="2132350" y="1460500"/>
                  </a:lnTo>
                  <a:lnTo>
                    <a:pt x="2468584" y="1244600"/>
                  </a:lnTo>
                  <a:lnTo>
                    <a:pt x="2888586" y="952500"/>
                  </a:lnTo>
                  <a:lnTo>
                    <a:pt x="3344770" y="647700"/>
                  </a:lnTo>
                  <a:lnTo>
                    <a:pt x="2769638" y="647700"/>
                  </a:lnTo>
                  <a:lnTo>
                    <a:pt x="2769661" y="647240"/>
                  </a:lnTo>
                  <a:close/>
                </a:path>
                <a:path w="3402330" h="2286000">
                  <a:moveTo>
                    <a:pt x="3401793" y="622300"/>
                  </a:moveTo>
                  <a:lnTo>
                    <a:pt x="2518322" y="1219200"/>
                  </a:lnTo>
                  <a:lnTo>
                    <a:pt x="2266297" y="1397000"/>
                  </a:lnTo>
                  <a:lnTo>
                    <a:pt x="2056140" y="1536700"/>
                  </a:lnTo>
                  <a:lnTo>
                    <a:pt x="1887912" y="1651000"/>
                  </a:lnTo>
                  <a:lnTo>
                    <a:pt x="1675946" y="1790700"/>
                  </a:lnTo>
                  <a:lnTo>
                    <a:pt x="1378673" y="1981200"/>
                  </a:lnTo>
                  <a:lnTo>
                    <a:pt x="920041" y="2286000"/>
                  </a:lnTo>
                  <a:lnTo>
                    <a:pt x="1499909" y="2286000"/>
                  </a:lnTo>
                  <a:lnTo>
                    <a:pt x="1685385" y="2171700"/>
                  </a:lnTo>
                  <a:lnTo>
                    <a:pt x="1897729" y="2032000"/>
                  </a:lnTo>
                  <a:lnTo>
                    <a:pt x="2277313" y="1765300"/>
                  </a:lnTo>
                  <a:lnTo>
                    <a:pt x="2655452" y="1524000"/>
                  </a:lnTo>
                  <a:lnTo>
                    <a:pt x="2949415" y="1320800"/>
                  </a:lnTo>
                  <a:lnTo>
                    <a:pt x="3201232" y="1155700"/>
                  </a:lnTo>
                  <a:lnTo>
                    <a:pt x="3401793" y="1016000"/>
                  </a:lnTo>
                  <a:lnTo>
                    <a:pt x="3401793" y="622300"/>
                  </a:lnTo>
                  <a:close/>
                </a:path>
                <a:path w="3402330" h="2286000">
                  <a:moveTo>
                    <a:pt x="3401793" y="1028700"/>
                  </a:moveTo>
                  <a:lnTo>
                    <a:pt x="2831021" y="1422400"/>
                  </a:lnTo>
                  <a:lnTo>
                    <a:pt x="2494915" y="1638300"/>
                  </a:lnTo>
                  <a:lnTo>
                    <a:pt x="2242691" y="1816100"/>
                  </a:lnTo>
                  <a:lnTo>
                    <a:pt x="1524137" y="2286000"/>
                  </a:lnTo>
                  <a:lnTo>
                    <a:pt x="2102573" y="2286000"/>
                  </a:lnTo>
                  <a:lnTo>
                    <a:pt x="2211600" y="2222500"/>
                  </a:lnTo>
                  <a:lnTo>
                    <a:pt x="2463974" y="2044700"/>
                  </a:lnTo>
                  <a:lnTo>
                    <a:pt x="2968223" y="1714500"/>
                  </a:lnTo>
                  <a:lnTo>
                    <a:pt x="3178117" y="1574800"/>
                  </a:lnTo>
                  <a:lnTo>
                    <a:pt x="3401793" y="1422400"/>
                  </a:lnTo>
                  <a:lnTo>
                    <a:pt x="3401793" y="1028700"/>
                  </a:lnTo>
                  <a:close/>
                </a:path>
                <a:path w="3402330" h="2286000">
                  <a:moveTo>
                    <a:pt x="3401793" y="1435100"/>
                  </a:moveTo>
                  <a:lnTo>
                    <a:pt x="3227556" y="1549400"/>
                  </a:lnTo>
                  <a:lnTo>
                    <a:pt x="2387660" y="2120900"/>
                  </a:lnTo>
                  <a:lnTo>
                    <a:pt x="2127752" y="2286000"/>
                  </a:lnTo>
                  <a:lnTo>
                    <a:pt x="2705867" y="2286000"/>
                  </a:lnTo>
                  <a:lnTo>
                    <a:pt x="2986822" y="2108200"/>
                  </a:lnTo>
                  <a:lnTo>
                    <a:pt x="3196931" y="1968500"/>
                  </a:lnTo>
                  <a:lnTo>
                    <a:pt x="3401793" y="1828800"/>
                  </a:lnTo>
                  <a:lnTo>
                    <a:pt x="3401793" y="1435100"/>
                  </a:lnTo>
                  <a:close/>
                </a:path>
                <a:path w="3402330" h="2286000">
                  <a:moveTo>
                    <a:pt x="3401793" y="1841500"/>
                  </a:moveTo>
                  <a:lnTo>
                    <a:pt x="3330606" y="1892300"/>
                  </a:lnTo>
                  <a:lnTo>
                    <a:pt x="2994616" y="2120900"/>
                  </a:lnTo>
                  <a:lnTo>
                    <a:pt x="2729885" y="2286000"/>
                  </a:lnTo>
                  <a:lnTo>
                    <a:pt x="3307119" y="2286000"/>
                  </a:lnTo>
                  <a:lnTo>
                    <a:pt x="3401793" y="2222500"/>
                  </a:lnTo>
                  <a:lnTo>
                    <a:pt x="3401793" y="1841500"/>
                  </a:lnTo>
                  <a:close/>
                </a:path>
                <a:path w="3402330" h="2286000">
                  <a:moveTo>
                    <a:pt x="3401793" y="2247900"/>
                  </a:moveTo>
                  <a:lnTo>
                    <a:pt x="3331125" y="2286000"/>
                  </a:lnTo>
                  <a:lnTo>
                    <a:pt x="3401793" y="2286000"/>
                  </a:lnTo>
                  <a:lnTo>
                    <a:pt x="3401793" y="2247900"/>
                  </a:lnTo>
                  <a:close/>
                </a:path>
                <a:path w="3402330" h="2286000">
                  <a:moveTo>
                    <a:pt x="1206594" y="1689100"/>
                  </a:moveTo>
                  <a:lnTo>
                    <a:pt x="1187091" y="1689100"/>
                  </a:lnTo>
                  <a:lnTo>
                    <a:pt x="1177028" y="1695856"/>
                  </a:lnTo>
                  <a:lnTo>
                    <a:pt x="1206594" y="1689100"/>
                  </a:lnTo>
                  <a:close/>
                </a:path>
                <a:path w="3402330" h="2286000">
                  <a:moveTo>
                    <a:pt x="2769171" y="647526"/>
                  </a:moveTo>
                  <a:lnTo>
                    <a:pt x="2768876" y="647700"/>
                  </a:lnTo>
                  <a:lnTo>
                    <a:pt x="2769174" y="647700"/>
                  </a:lnTo>
                  <a:lnTo>
                    <a:pt x="2769171" y="647526"/>
                  </a:lnTo>
                  <a:close/>
                </a:path>
                <a:path w="3402330" h="2286000">
                  <a:moveTo>
                    <a:pt x="3401793" y="228600"/>
                  </a:moveTo>
                  <a:lnTo>
                    <a:pt x="3330705" y="266700"/>
                  </a:lnTo>
                  <a:lnTo>
                    <a:pt x="3028610" y="469900"/>
                  </a:lnTo>
                  <a:lnTo>
                    <a:pt x="2855630" y="596900"/>
                  </a:lnTo>
                  <a:lnTo>
                    <a:pt x="2769661" y="647240"/>
                  </a:lnTo>
                  <a:lnTo>
                    <a:pt x="2769638" y="647700"/>
                  </a:lnTo>
                  <a:lnTo>
                    <a:pt x="3344770" y="647700"/>
                  </a:lnTo>
                  <a:lnTo>
                    <a:pt x="3401793" y="609600"/>
                  </a:lnTo>
                  <a:lnTo>
                    <a:pt x="3401793" y="228600"/>
                  </a:lnTo>
                  <a:close/>
                </a:path>
                <a:path w="3402330" h="2286000">
                  <a:moveTo>
                    <a:pt x="2770273" y="635000"/>
                  </a:moveTo>
                  <a:lnTo>
                    <a:pt x="2769008" y="635000"/>
                  </a:lnTo>
                  <a:lnTo>
                    <a:pt x="2769171" y="647526"/>
                  </a:lnTo>
                  <a:lnTo>
                    <a:pt x="2769661" y="647240"/>
                  </a:lnTo>
                  <a:lnTo>
                    <a:pt x="2770273" y="635000"/>
                  </a:lnTo>
                  <a:close/>
                </a:path>
                <a:path w="3402330" h="2286000">
                  <a:moveTo>
                    <a:pt x="2769007" y="634922"/>
                  </a:moveTo>
                  <a:lnTo>
                    <a:pt x="2768876" y="635000"/>
                  </a:lnTo>
                  <a:lnTo>
                    <a:pt x="2769008" y="635000"/>
                  </a:lnTo>
                  <a:close/>
                </a:path>
                <a:path w="3402330" h="2286000">
                  <a:moveTo>
                    <a:pt x="3103013" y="114300"/>
                  </a:moveTo>
                  <a:lnTo>
                    <a:pt x="3096746" y="139700"/>
                  </a:lnTo>
                  <a:lnTo>
                    <a:pt x="3086026" y="152400"/>
                  </a:lnTo>
                  <a:lnTo>
                    <a:pt x="3071544" y="165100"/>
                  </a:lnTo>
                  <a:lnTo>
                    <a:pt x="3053991" y="190500"/>
                  </a:lnTo>
                  <a:lnTo>
                    <a:pt x="3025148" y="190500"/>
                  </a:lnTo>
                  <a:lnTo>
                    <a:pt x="3013732" y="203200"/>
                  </a:lnTo>
                  <a:lnTo>
                    <a:pt x="2994140" y="215900"/>
                  </a:lnTo>
                  <a:lnTo>
                    <a:pt x="2976441" y="228600"/>
                  </a:lnTo>
                  <a:lnTo>
                    <a:pt x="2962243" y="254000"/>
                  </a:lnTo>
                  <a:lnTo>
                    <a:pt x="2953153" y="266700"/>
                  </a:lnTo>
                  <a:lnTo>
                    <a:pt x="2943882" y="266700"/>
                  </a:lnTo>
                  <a:lnTo>
                    <a:pt x="2938802" y="279400"/>
                  </a:lnTo>
                  <a:lnTo>
                    <a:pt x="2927372" y="279400"/>
                  </a:lnTo>
                  <a:lnTo>
                    <a:pt x="2924486" y="292100"/>
                  </a:lnTo>
                  <a:lnTo>
                    <a:pt x="2921530" y="304800"/>
                  </a:lnTo>
                  <a:lnTo>
                    <a:pt x="2919821" y="304800"/>
                  </a:lnTo>
                  <a:lnTo>
                    <a:pt x="2917577" y="317500"/>
                  </a:lnTo>
                  <a:lnTo>
                    <a:pt x="2914261" y="317500"/>
                  </a:lnTo>
                  <a:lnTo>
                    <a:pt x="2909338" y="330200"/>
                  </a:lnTo>
                  <a:lnTo>
                    <a:pt x="2892066" y="330200"/>
                  </a:lnTo>
                  <a:lnTo>
                    <a:pt x="2899713" y="342900"/>
                  </a:lnTo>
                  <a:lnTo>
                    <a:pt x="2894764" y="368300"/>
                  </a:lnTo>
                  <a:lnTo>
                    <a:pt x="2880529" y="393700"/>
                  </a:lnTo>
                  <a:lnTo>
                    <a:pt x="2860316" y="419100"/>
                  </a:lnTo>
                  <a:lnTo>
                    <a:pt x="2836852" y="444500"/>
                  </a:lnTo>
                  <a:lnTo>
                    <a:pt x="2812341" y="469900"/>
                  </a:lnTo>
                  <a:lnTo>
                    <a:pt x="2789307" y="495300"/>
                  </a:lnTo>
                  <a:lnTo>
                    <a:pt x="2770273" y="533400"/>
                  </a:lnTo>
                  <a:lnTo>
                    <a:pt x="2767140" y="546100"/>
                  </a:lnTo>
                  <a:lnTo>
                    <a:pt x="2767359" y="571500"/>
                  </a:lnTo>
                  <a:lnTo>
                    <a:pt x="2768843" y="622300"/>
                  </a:lnTo>
                  <a:lnTo>
                    <a:pt x="2769007" y="634922"/>
                  </a:lnTo>
                  <a:lnTo>
                    <a:pt x="2811723" y="609600"/>
                  </a:lnTo>
                  <a:lnTo>
                    <a:pt x="2897394" y="546100"/>
                  </a:lnTo>
                  <a:lnTo>
                    <a:pt x="3282857" y="292100"/>
                  </a:lnTo>
                  <a:lnTo>
                    <a:pt x="3401793" y="203200"/>
                  </a:lnTo>
                  <a:lnTo>
                    <a:pt x="3401793" y="127000"/>
                  </a:lnTo>
                  <a:lnTo>
                    <a:pt x="3110021" y="127000"/>
                  </a:lnTo>
                  <a:lnTo>
                    <a:pt x="3103013" y="114300"/>
                  </a:lnTo>
                  <a:close/>
                </a:path>
                <a:path w="3402330" h="2286000">
                  <a:moveTo>
                    <a:pt x="3401793" y="0"/>
                  </a:moveTo>
                  <a:lnTo>
                    <a:pt x="3383284" y="0"/>
                  </a:lnTo>
                  <a:lnTo>
                    <a:pt x="3371491" y="12700"/>
                  </a:lnTo>
                  <a:lnTo>
                    <a:pt x="3360398" y="25400"/>
                  </a:lnTo>
                  <a:lnTo>
                    <a:pt x="3350186" y="25400"/>
                  </a:lnTo>
                  <a:lnTo>
                    <a:pt x="3341451" y="38100"/>
                  </a:lnTo>
                  <a:lnTo>
                    <a:pt x="3334788" y="50800"/>
                  </a:lnTo>
                  <a:lnTo>
                    <a:pt x="3319059" y="50800"/>
                  </a:lnTo>
                  <a:lnTo>
                    <a:pt x="3301133" y="63500"/>
                  </a:lnTo>
                  <a:lnTo>
                    <a:pt x="3177816" y="63500"/>
                  </a:lnTo>
                  <a:lnTo>
                    <a:pt x="3171761" y="76200"/>
                  </a:lnTo>
                  <a:lnTo>
                    <a:pt x="3162719" y="88900"/>
                  </a:lnTo>
                  <a:lnTo>
                    <a:pt x="3151509" y="101600"/>
                  </a:lnTo>
                  <a:lnTo>
                    <a:pt x="3138954" y="114300"/>
                  </a:lnTo>
                  <a:lnTo>
                    <a:pt x="3118792" y="114300"/>
                  </a:lnTo>
                  <a:lnTo>
                    <a:pt x="3110021" y="127000"/>
                  </a:lnTo>
                  <a:lnTo>
                    <a:pt x="3401793" y="127000"/>
                  </a:lnTo>
                  <a:lnTo>
                    <a:pt x="3401793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73310" y="9675354"/>
              <a:ext cx="939800" cy="612140"/>
            </a:xfrm>
            <a:custGeom>
              <a:avLst/>
              <a:gdLst/>
              <a:ahLst/>
              <a:cxnLst/>
              <a:rect l="l" t="t" r="r" b="b"/>
              <a:pathLst>
                <a:path w="939800" h="612140">
                  <a:moveTo>
                    <a:pt x="938035" y="0"/>
                  </a:moveTo>
                  <a:lnTo>
                    <a:pt x="930923" y="4320"/>
                  </a:lnTo>
                  <a:lnTo>
                    <a:pt x="930161" y="2162"/>
                  </a:lnTo>
                  <a:lnTo>
                    <a:pt x="925843" y="5040"/>
                  </a:lnTo>
                  <a:lnTo>
                    <a:pt x="924446" y="2882"/>
                  </a:lnTo>
                  <a:lnTo>
                    <a:pt x="916445" y="7922"/>
                  </a:lnTo>
                  <a:lnTo>
                    <a:pt x="914286" y="5040"/>
                  </a:lnTo>
                  <a:lnTo>
                    <a:pt x="909968" y="8642"/>
                  </a:lnTo>
                  <a:lnTo>
                    <a:pt x="908571" y="7203"/>
                  </a:lnTo>
                  <a:lnTo>
                    <a:pt x="901332" y="12238"/>
                  </a:lnTo>
                  <a:lnTo>
                    <a:pt x="899935" y="8642"/>
                  </a:lnTo>
                  <a:lnTo>
                    <a:pt x="0" y="611643"/>
                  </a:lnTo>
                  <a:lnTo>
                    <a:pt x="29835" y="611643"/>
                  </a:lnTo>
                  <a:lnTo>
                    <a:pt x="939559" y="2162"/>
                  </a:lnTo>
                  <a:lnTo>
                    <a:pt x="938035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652109" y="8198132"/>
              <a:ext cx="636270" cy="447675"/>
            </a:xfrm>
            <a:custGeom>
              <a:avLst/>
              <a:gdLst/>
              <a:ahLst/>
              <a:cxnLst/>
              <a:rect l="l" t="t" r="r" b="b"/>
              <a:pathLst>
                <a:path w="636269" h="447675">
                  <a:moveTo>
                    <a:pt x="635838" y="0"/>
                  </a:moveTo>
                  <a:lnTo>
                    <a:pt x="545083" y="60982"/>
                  </a:lnTo>
                  <a:lnTo>
                    <a:pt x="547242" y="63141"/>
                  </a:lnTo>
                  <a:lnTo>
                    <a:pt x="761" y="428901"/>
                  </a:lnTo>
                  <a:lnTo>
                    <a:pt x="2920" y="431784"/>
                  </a:lnTo>
                  <a:lnTo>
                    <a:pt x="1523" y="432508"/>
                  </a:lnTo>
                  <a:lnTo>
                    <a:pt x="4317" y="436826"/>
                  </a:lnTo>
                  <a:lnTo>
                    <a:pt x="1523" y="438985"/>
                  </a:lnTo>
                  <a:lnTo>
                    <a:pt x="2920" y="441144"/>
                  </a:lnTo>
                  <a:lnTo>
                    <a:pt x="0" y="443303"/>
                  </a:lnTo>
                  <a:lnTo>
                    <a:pt x="2920" y="447621"/>
                  </a:lnTo>
                  <a:lnTo>
                    <a:pt x="563752" y="71790"/>
                  </a:lnTo>
                  <a:lnTo>
                    <a:pt x="562355" y="68907"/>
                  </a:lnTo>
                  <a:lnTo>
                    <a:pt x="635838" y="19659"/>
                  </a:lnTo>
                  <a:lnTo>
                    <a:pt x="635838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777604" y="8605304"/>
              <a:ext cx="2510790" cy="1682114"/>
            </a:xfrm>
            <a:custGeom>
              <a:avLst/>
              <a:gdLst/>
              <a:ahLst/>
              <a:cxnLst/>
              <a:rect l="l" t="t" r="r" b="b"/>
              <a:pathLst>
                <a:path w="2510790" h="1682115">
                  <a:moveTo>
                    <a:pt x="2510332" y="1614728"/>
                  </a:moveTo>
                  <a:lnTo>
                    <a:pt x="2410371" y="1681695"/>
                  </a:lnTo>
                  <a:lnTo>
                    <a:pt x="2440736" y="1681695"/>
                  </a:lnTo>
                  <a:lnTo>
                    <a:pt x="2510332" y="1635086"/>
                  </a:lnTo>
                  <a:lnTo>
                    <a:pt x="2510332" y="1614728"/>
                  </a:lnTo>
                  <a:close/>
                </a:path>
                <a:path w="2510790" h="1682115">
                  <a:moveTo>
                    <a:pt x="2510332" y="1211199"/>
                  </a:moveTo>
                  <a:lnTo>
                    <a:pt x="1808010" y="1681695"/>
                  </a:lnTo>
                  <a:lnTo>
                    <a:pt x="1839074" y="1681695"/>
                  </a:lnTo>
                  <a:lnTo>
                    <a:pt x="2510332" y="1231811"/>
                  </a:lnTo>
                  <a:lnTo>
                    <a:pt x="2510332" y="1211199"/>
                  </a:lnTo>
                  <a:close/>
                </a:path>
                <a:path w="2510790" h="1682115">
                  <a:moveTo>
                    <a:pt x="2510332" y="807593"/>
                  </a:moveTo>
                  <a:lnTo>
                    <a:pt x="1205572" y="1681695"/>
                  </a:lnTo>
                  <a:lnTo>
                    <a:pt x="1236814" y="1681695"/>
                  </a:lnTo>
                  <a:lnTo>
                    <a:pt x="2510332" y="828205"/>
                  </a:lnTo>
                  <a:lnTo>
                    <a:pt x="2510332" y="807593"/>
                  </a:lnTo>
                  <a:close/>
                </a:path>
                <a:path w="2510790" h="1682115">
                  <a:moveTo>
                    <a:pt x="2510332" y="403542"/>
                  </a:moveTo>
                  <a:lnTo>
                    <a:pt x="602449" y="1681695"/>
                  </a:lnTo>
                  <a:lnTo>
                    <a:pt x="632739" y="1681695"/>
                  </a:lnTo>
                  <a:lnTo>
                    <a:pt x="2510332" y="424002"/>
                  </a:lnTo>
                  <a:lnTo>
                    <a:pt x="2510332" y="403542"/>
                  </a:lnTo>
                  <a:close/>
                </a:path>
                <a:path w="2510790" h="1682115">
                  <a:moveTo>
                    <a:pt x="2510332" y="0"/>
                  </a:moveTo>
                  <a:lnTo>
                    <a:pt x="0" y="1681695"/>
                  </a:lnTo>
                  <a:lnTo>
                    <a:pt x="31623" y="1681695"/>
                  </a:lnTo>
                  <a:lnTo>
                    <a:pt x="2510332" y="20447"/>
                  </a:lnTo>
                  <a:lnTo>
                    <a:pt x="2510332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881857" y="-359"/>
            <a:ext cx="3406775" cy="1996439"/>
            <a:chOff x="14881857" y="-359"/>
            <a:chExt cx="3406775" cy="1996439"/>
          </a:xfrm>
        </p:grpSpPr>
        <p:sp>
          <p:nvSpPr>
            <p:cNvPr id="16" name="object 16"/>
            <p:cNvSpPr/>
            <p:nvPr/>
          </p:nvSpPr>
          <p:spPr>
            <a:xfrm>
              <a:off x="14881857" y="0"/>
              <a:ext cx="3406140" cy="1995805"/>
            </a:xfrm>
            <a:custGeom>
              <a:avLst/>
              <a:gdLst/>
              <a:ahLst/>
              <a:cxnLst/>
              <a:rect l="l" t="t" r="r" b="b"/>
              <a:pathLst>
                <a:path w="3406140" h="1995805">
                  <a:moveTo>
                    <a:pt x="3406141" y="803724"/>
                  </a:moveTo>
                  <a:lnTo>
                    <a:pt x="2005442" y="803724"/>
                  </a:lnTo>
                  <a:lnTo>
                    <a:pt x="2032261" y="807042"/>
                  </a:lnTo>
                  <a:lnTo>
                    <a:pt x="2059687" y="815695"/>
                  </a:lnTo>
                  <a:lnTo>
                    <a:pt x="2071623" y="822195"/>
                  </a:lnTo>
                  <a:lnTo>
                    <a:pt x="2084499" y="828292"/>
                  </a:lnTo>
                  <a:lnTo>
                    <a:pt x="2097924" y="833310"/>
                  </a:lnTo>
                  <a:lnTo>
                    <a:pt x="2111503" y="836574"/>
                  </a:lnTo>
                  <a:lnTo>
                    <a:pt x="2135736" y="843919"/>
                  </a:lnTo>
                  <a:lnTo>
                    <a:pt x="2180440" y="872111"/>
                  </a:lnTo>
                  <a:lnTo>
                    <a:pt x="2205102" y="879055"/>
                  </a:lnTo>
                  <a:lnTo>
                    <a:pt x="2208785" y="879055"/>
                  </a:lnTo>
                  <a:lnTo>
                    <a:pt x="2213738" y="881214"/>
                  </a:lnTo>
                  <a:lnTo>
                    <a:pt x="2220215" y="886256"/>
                  </a:lnTo>
                  <a:lnTo>
                    <a:pt x="2252294" y="918284"/>
                  </a:lnTo>
                  <a:lnTo>
                    <a:pt x="2289208" y="962663"/>
                  </a:lnTo>
                  <a:lnTo>
                    <a:pt x="2323121" y="1005018"/>
                  </a:lnTo>
                  <a:lnTo>
                    <a:pt x="2346199" y="1030973"/>
                  </a:lnTo>
                  <a:lnTo>
                    <a:pt x="2355176" y="1038500"/>
                  </a:lnTo>
                  <a:lnTo>
                    <a:pt x="2363725" y="1045822"/>
                  </a:lnTo>
                  <a:lnTo>
                    <a:pt x="2371988" y="1052740"/>
                  </a:lnTo>
                  <a:lnTo>
                    <a:pt x="2426289" y="1091352"/>
                  </a:lnTo>
                  <a:lnTo>
                    <a:pt x="2470209" y="1115291"/>
                  </a:lnTo>
                  <a:lnTo>
                    <a:pt x="2512348" y="1132872"/>
                  </a:lnTo>
                  <a:lnTo>
                    <a:pt x="2553189" y="1146097"/>
                  </a:lnTo>
                  <a:lnTo>
                    <a:pt x="2642807" y="1170850"/>
                  </a:lnTo>
                  <a:lnTo>
                    <a:pt x="2692782" y="1188107"/>
                  </a:lnTo>
                  <a:lnTo>
                    <a:pt x="2744090" y="1212655"/>
                  </a:lnTo>
                  <a:lnTo>
                    <a:pt x="2797684" y="1248410"/>
                  </a:lnTo>
                  <a:lnTo>
                    <a:pt x="2837778" y="1283134"/>
                  </a:lnTo>
                  <a:lnTo>
                    <a:pt x="2851659" y="1296644"/>
                  </a:lnTo>
                  <a:lnTo>
                    <a:pt x="2893823" y="1312576"/>
                  </a:lnTo>
                  <a:lnTo>
                    <a:pt x="2935987" y="1329042"/>
                  </a:lnTo>
                  <a:lnTo>
                    <a:pt x="2941730" y="1424032"/>
                  </a:lnTo>
                  <a:lnTo>
                    <a:pt x="2944655" y="1471425"/>
                  </a:lnTo>
                  <a:lnTo>
                    <a:pt x="2947643" y="1518697"/>
                  </a:lnTo>
                  <a:lnTo>
                    <a:pt x="2950715" y="1565809"/>
                  </a:lnTo>
                  <a:lnTo>
                    <a:pt x="2953894" y="1612722"/>
                  </a:lnTo>
                  <a:lnTo>
                    <a:pt x="2964054" y="1662404"/>
                  </a:lnTo>
                  <a:lnTo>
                    <a:pt x="2968646" y="1683400"/>
                  </a:lnTo>
                  <a:lnTo>
                    <a:pt x="2957640" y="1691028"/>
                  </a:lnTo>
                  <a:lnTo>
                    <a:pt x="2947302" y="1699464"/>
                  </a:lnTo>
                  <a:lnTo>
                    <a:pt x="2953894" y="1722882"/>
                  </a:lnTo>
                  <a:lnTo>
                    <a:pt x="2956815" y="1725764"/>
                  </a:lnTo>
                  <a:lnTo>
                    <a:pt x="2959736" y="1729371"/>
                  </a:lnTo>
                  <a:lnTo>
                    <a:pt x="3000169" y="1753033"/>
                  </a:lnTo>
                  <a:lnTo>
                    <a:pt x="3046858" y="1771129"/>
                  </a:lnTo>
                  <a:lnTo>
                    <a:pt x="3069160" y="1778809"/>
                  </a:lnTo>
                  <a:lnTo>
                    <a:pt x="3089831" y="1786694"/>
                  </a:lnTo>
                  <a:lnTo>
                    <a:pt x="3107526" y="1794716"/>
                  </a:lnTo>
                  <a:lnTo>
                    <a:pt x="3120899" y="1802803"/>
                  </a:lnTo>
                  <a:lnTo>
                    <a:pt x="3123058" y="1804962"/>
                  </a:lnTo>
                  <a:lnTo>
                    <a:pt x="3125344" y="1807121"/>
                  </a:lnTo>
                  <a:lnTo>
                    <a:pt x="3127503" y="1810004"/>
                  </a:lnTo>
                  <a:lnTo>
                    <a:pt x="3230373" y="1838807"/>
                  </a:lnTo>
                  <a:lnTo>
                    <a:pt x="3245015" y="1867176"/>
                  </a:lnTo>
                  <a:lnTo>
                    <a:pt x="3260361" y="1895143"/>
                  </a:lnTo>
                  <a:lnTo>
                    <a:pt x="3275825" y="1922841"/>
                  </a:lnTo>
                  <a:lnTo>
                    <a:pt x="3290825" y="1950402"/>
                  </a:lnTo>
                  <a:lnTo>
                    <a:pt x="3327635" y="1986040"/>
                  </a:lnTo>
                  <a:lnTo>
                    <a:pt x="3374391" y="1995766"/>
                  </a:lnTo>
                  <a:lnTo>
                    <a:pt x="3406141" y="1990535"/>
                  </a:lnTo>
                  <a:lnTo>
                    <a:pt x="3406141" y="803724"/>
                  </a:lnTo>
                  <a:close/>
                </a:path>
                <a:path w="3406140" h="1995805">
                  <a:moveTo>
                    <a:pt x="3406141" y="530741"/>
                  </a:moveTo>
                  <a:lnTo>
                    <a:pt x="1181692" y="530741"/>
                  </a:lnTo>
                  <a:lnTo>
                    <a:pt x="1214343" y="531514"/>
                  </a:lnTo>
                  <a:lnTo>
                    <a:pt x="1237331" y="533092"/>
                  </a:lnTo>
                  <a:lnTo>
                    <a:pt x="1249681" y="534898"/>
                  </a:lnTo>
                  <a:lnTo>
                    <a:pt x="1275478" y="543225"/>
                  </a:lnTo>
                  <a:lnTo>
                    <a:pt x="1301084" y="551819"/>
                  </a:lnTo>
                  <a:lnTo>
                    <a:pt x="1326548" y="558792"/>
                  </a:lnTo>
                  <a:lnTo>
                    <a:pt x="1351916" y="562254"/>
                  </a:lnTo>
                  <a:lnTo>
                    <a:pt x="1393901" y="565393"/>
                  </a:lnTo>
                  <a:lnTo>
                    <a:pt x="1534260" y="574104"/>
                  </a:lnTo>
                  <a:lnTo>
                    <a:pt x="1575817" y="575221"/>
                  </a:lnTo>
                  <a:lnTo>
                    <a:pt x="1620347" y="578994"/>
                  </a:lnTo>
                  <a:lnTo>
                    <a:pt x="1663428" y="592982"/>
                  </a:lnTo>
                  <a:lnTo>
                    <a:pt x="1705479" y="614704"/>
                  </a:lnTo>
                  <a:lnTo>
                    <a:pt x="1746917" y="641677"/>
                  </a:lnTo>
                  <a:lnTo>
                    <a:pt x="1829623" y="701455"/>
                  </a:lnTo>
                  <a:lnTo>
                    <a:pt x="1871727" y="729297"/>
                  </a:lnTo>
                  <a:lnTo>
                    <a:pt x="1935574" y="792171"/>
                  </a:lnTo>
                  <a:lnTo>
                    <a:pt x="1956055" y="812812"/>
                  </a:lnTo>
                  <a:lnTo>
                    <a:pt x="1979838" y="805671"/>
                  </a:lnTo>
                  <a:lnTo>
                    <a:pt x="2005442" y="803724"/>
                  </a:lnTo>
                  <a:lnTo>
                    <a:pt x="3406141" y="803724"/>
                  </a:lnTo>
                  <a:lnTo>
                    <a:pt x="3406141" y="530741"/>
                  </a:lnTo>
                  <a:close/>
                </a:path>
                <a:path w="3406140" h="1995805">
                  <a:moveTo>
                    <a:pt x="3406141" y="0"/>
                  </a:moveTo>
                  <a:lnTo>
                    <a:pt x="0" y="0"/>
                  </a:lnTo>
                  <a:lnTo>
                    <a:pt x="764414" y="596099"/>
                  </a:lnTo>
                  <a:lnTo>
                    <a:pt x="837423" y="575158"/>
                  </a:lnTo>
                  <a:lnTo>
                    <a:pt x="907590" y="559042"/>
                  </a:lnTo>
                  <a:lnTo>
                    <a:pt x="973941" y="547178"/>
                  </a:lnTo>
                  <a:lnTo>
                    <a:pt x="1035501" y="538990"/>
                  </a:lnTo>
                  <a:lnTo>
                    <a:pt x="1091296" y="533904"/>
                  </a:lnTo>
                  <a:lnTo>
                    <a:pt x="1140351" y="531346"/>
                  </a:lnTo>
                  <a:lnTo>
                    <a:pt x="1181692" y="530741"/>
                  </a:lnTo>
                  <a:lnTo>
                    <a:pt x="3406141" y="530741"/>
                  </a:lnTo>
                  <a:lnTo>
                    <a:pt x="3406141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881857" y="0"/>
              <a:ext cx="3406140" cy="1946275"/>
            </a:xfrm>
            <a:custGeom>
              <a:avLst/>
              <a:gdLst/>
              <a:ahLst/>
              <a:cxnLst/>
              <a:rect l="l" t="t" r="r" b="b"/>
              <a:pathLst>
                <a:path w="3406140" h="1946275">
                  <a:moveTo>
                    <a:pt x="3398744" y="1945193"/>
                  </a:moveTo>
                  <a:lnTo>
                    <a:pt x="3403311" y="1945940"/>
                  </a:lnTo>
                  <a:lnTo>
                    <a:pt x="3406141" y="1946051"/>
                  </a:lnTo>
                  <a:lnTo>
                    <a:pt x="3398744" y="1945193"/>
                  </a:lnTo>
                  <a:close/>
                </a:path>
                <a:path w="3406140" h="1946275">
                  <a:moveTo>
                    <a:pt x="3386383" y="1943171"/>
                  </a:moveTo>
                  <a:lnTo>
                    <a:pt x="3391204" y="1944167"/>
                  </a:lnTo>
                  <a:lnTo>
                    <a:pt x="3398744" y="1945193"/>
                  </a:lnTo>
                  <a:lnTo>
                    <a:pt x="3386383" y="1943171"/>
                  </a:lnTo>
                  <a:close/>
                </a:path>
                <a:path w="3406140" h="1946275">
                  <a:moveTo>
                    <a:pt x="3332783" y="1903017"/>
                  </a:moveTo>
                  <a:lnTo>
                    <a:pt x="3351404" y="1937448"/>
                  </a:lnTo>
                  <a:lnTo>
                    <a:pt x="3386383" y="1943171"/>
                  </a:lnTo>
                  <a:lnTo>
                    <a:pt x="3383027" y="1942477"/>
                  </a:lnTo>
                  <a:lnTo>
                    <a:pt x="3332783" y="1903017"/>
                  </a:lnTo>
                  <a:close/>
                </a:path>
                <a:path w="3406140" h="1946275">
                  <a:moveTo>
                    <a:pt x="3406141" y="1870481"/>
                  </a:moveTo>
                  <a:lnTo>
                    <a:pt x="3315336" y="1870481"/>
                  </a:lnTo>
                  <a:lnTo>
                    <a:pt x="3406141" y="1941726"/>
                  </a:lnTo>
                  <a:lnTo>
                    <a:pt x="3406141" y="1870481"/>
                  </a:lnTo>
                  <a:close/>
                </a:path>
                <a:path w="3406140" h="1946275">
                  <a:moveTo>
                    <a:pt x="3330831" y="1899407"/>
                  </a:moveTo>
                  <a:lnTo>
                    <a:pt x="3332608" y="1902879"/>
                  </a:lnTo>
                  <a:lnTo>
                    <a:pt x="3332783" y="1903017"/>
                  </a:lnTo>
                  <a:lnTo>
                    <a:pt x="3330831" y="1899407"/>
                  </a:lnTo>
                  <a:close/>
                </a:path>
                <a:path w="3406140" h="1946275">
                  <a:moveTo>
                    <a:pt x="3406141" y="1783359"/>
                  </a:moveTo>
                  <a:lnTo>
                    <a:pt x="3269235" y="1783359"/>
                  </a:lnTo>
                  <a:lnTo>
                    <a:pt x="3288789" y="1821609"/>
                  </a:lnTo>
                  <a:lnTo>
                    <a:pt x="3309272" y="1859861"/>
                  </a:lnTo>
                  <a:lnTo>
                    <a:pt x="3330831" y="1899407"/>
                  </a:lnTo>
                  <a:lnTo>
                    <a:pt x="3328516" y="1894882"/>
                  </a:lnTo>
                  <a:lnTo>
                    <a:pt x="3324543" y="1886951"/>
                  </a:lnTo>
                  <a:lnTo>
                    <a:pt x="3320285" y="1878885"/>
                  </a:lnTo>
                  <a:lnTo>
                    <a:pt x="3315336" y="1870481"/>
                  </a:lnTo>
                  <a:lnTo>
                    <a:pt x="3406141" y="1870481"/>
                  </a:lnTo>
                  <a:lnTo>
                    <a:pt x="3406141" y="1783359"/>
                  </a:lnTo>
                  <a:close/>
                </a:path>
                <a:path w="3406140" h="1946275">
                  <a:moveTo>
                    <a:pt x="3167168" y="1774363"/>
                  </a:moveTo>
                  <a:lnTo>
                    <a:pt x="3118819" y="1774363"/>
                  </a:lnTo>
                  <a:lnTo>
                    <a:pt x="3127140" y="1775849"/>
                  </a:lnTo>
                  <a:lnTo>
                    <a:pt x="3134615" y="1779765"/>
                  </a:lnTo>
                  <a:lnTo>
                    <a:pt x="3136139" y="1780489"/>
                  </a:lnTo>
                  <a:lnTo>
                    <a:pt x="3137536" y="1784807"/>
                  </a:lnTo>
                  <a:lnTo>
                    <a:pt x="3138933" y="1786242"/>
                  </a:lnTo>
                  <a:lnTo>
                    <a:pt x="3181207" y="1785307"/>
                  </a:lnTo>
                  <a:lnTo>
                    <a:pt x="3167168" y="1774363"/>
                  </a:lnTo>
                  <a:close/>
                </a:path>
                <a:path w="3406140" h="1946275">
                  <a:moveTo>
                    <a:pt x="3186871" y="1785181"/>
                  </a:moveTo>
                  <a:lnTo>
                    <a:pt x="3181207" y="1785307"/>
                  </a:lnTo>
                  <a:lnTo>
                    <a:pt x="3181478" y="1785518"/>
                  </a:lnTo>
                  <a:lnTo>
                    <a:pt x="3186871" y="1785181"/>
                  </a:lnTo>
                  <a:close/>
                </a:path>
                <a:path w="3406140" h="1946275">
                  <a:moveTo>
                    <a:pt x="3406141" y="1562328"/>
                  </a:moveTo>
                  <a:lnTo>
                    <a:pt x="2920112" y="1562328"/>
                  </a:lnTo>
                  <a:lnTo>
                    <a:pt x="3204465" y="1784083"/>
                  </a:lnTo>
                  <a:lnTo>
                    <a:pt x="3186871" y="1785181"/>
                  </a:lnTo>
                  <a:lnTo>
                    <a:pt x="3269235" y="1783359"/>
                  </a:lnTo>
                  <a:lnTo>
                    <a:pt x="3406141" y="1783359"/>
                  </a:lnTo>
                  <a:lnTo>
                    <a:pt x="3406141" y="1562328"/>
                  </a:lnTo>
                  <a:close/>
                </a:path>
                <a:path w="3406140" h="1946275">
                  <a:moveTo>
                    <a:pt x="2920591" y="1582145"/>
                  </a:moveTo>
                  <a:lnTo>
                    <a:pt x="2921783" y="1602084"/>
                  </a:lnTo>
                  <a:lnTo>
                    <a:pt x="2924430" y="1649450"/>
                  </a:lnTo>
                  <a:lnTo>
                    <a:pt x="2925700" y="1661541"/>
                  </a:lnTo>
                  <a:lnTo>
                    <a:pt x="2939874" y="1705063"/>
                  </a:lnTo>
                  <a:lnTo>
                    <a:pt x="2983528" y="1741620"/>
                  </a:lnTo>
                  <a:lnTo>
                    <a:pt x="3038781" y="1758291"/>
                  </a:lnTo>
                  <a:lnTo>
                    <a:pt x="3066289" y="1761769"/>
                  </a:lnTo>
                  <a:lnTo>
                    <a:pt x="3066924" y="1766811"/>
                  </a:lnTo>
                  <a:lnTo>
                    <a:pt x="3069083" y="1770405"/>
                  </a:lnTo>
                  <a:lnTo>
                    <a:pt x="3072004" y="1772564"/>
                  </a:lnTo>
                  <a:lnTo>
                    <a:pt x="3077026" y="1774836"/>
                  </a:lnTo>
                  <a:lnTo>
                    <a:pt x="3083989" y="1775625"/>
                  </a:lnTo>
                  <a:lnTo>
                    <a:pt x="3092167" y="1775604"/>
                  </a:lnTo>
                  <a:lnTo>
                    <a:pt x="3100833" y="1775447"/>
                  </a:lnTo>
                  <a:lnTo>
                    <a:pt x="3109951" y="1774498"/>
                  </a:lnTo>
                  <a:lnTo>
                    <a:pt x="3118819" y="1774363"/>
                  </a:lnTo>
                  <a:lnTo>
                    <a:pt x="3167168" y="1774363"/>
                  </a:lnTo>
                  <a:lnTo>
                    <a:pt x="2920591" y="1582145"/>
                  </a:lnTo>
                  <a:close/>
                </a:path>
                <a:path w="3406140" h="1946275">
                  <a:moveTo>
                    <a:pt x="2920396" y="1578877"/>
                  </a:moveTo>
                  <a:lnTo>
                    <a:pt x="2920112" y="1581772"/>
                  </a:lnTo>
                  <a:lnTo>
                    <a:pt x="2920591" y="1582145"/>
                  </a:lnTo>
                  <a:lnTo>
                    <a:pt x="2920396" y="1578877"/>
                  </a:lnTo>
                  <a:close/>
                </a:path>
                <a:path w="3406140" h="1946275">
                  <a:moveTo>
                    <a:pt x="2919929" y="1571071"/>
                  </a:moveTo>
                  <a:lnTo>
                    <a:pt x="2920396" y="1578877"/>
                  </a:lnTo>
                  <a:lnTo>
                    <a:pt x="2920747" y="1575295"/>
                  </a:lnTo>
                  <a:lnTo>
                    <a:pt x="2919929" y="1571071"/>
                  </a:lnTo>
                  <a:close/>
                </a:path>
                <a:path w="3406140" h="1946275">
                  <a:moveTo>
                    <a:pt x="2919625" y="1566000"/>
                  </a:moveTo>
                  <a:lnTo>
                    <a:pt x="2919350" y="1568081"/>
                  </a:lnTo>
                  <a:lnTo>
                    <a:pt x="2919929" y="1571071"/>
                  </a:lnTo>
                  <a:lnTo>
                    <a:pt x="2919625" y="1566000"/>
                  </a:lnTo>
                  <a:close/>
                </a:path>
                <a:path w="3406140" h="1946275">
                  <a:moveTo>
                    <a:pt x="2408556" y="741540"/>
                  </a:moveTo>
                  <a:lnTo>
                    <a:pt x="2218818" y="741540"/>
                  </a:lnTo>
                  <a:lnTo>
                    <a:pt x="2225378" y="741986"/>
                  </a:lnTo>
                  <a:lnTo>
                    <a:pt x="2233105" y="745134"/>
                  </a:lnTo>
                  <a:lnTo>
                    <a:pt x="2284296" y="786275"/>
                  </a:lnTo>
                  <a:lnTo>
                    <a:pt x="2318402" y="820104"/>
                  </a:lnTo>
                  <a:lnTo>
                    <a:pt x="2348054" y="850830"/>
                  </a:lnTo>
                  <a:lnTo>
                    <a:pt x="2367789" y="870419"/>
                  </a:lnTo>
                  <a:lnTo>
                    <a:pt x="2411731" y="910172"/>
                  </a:lnTo>
                  <a:lnTo>
                    <a:pt x="2451790" y="947649"/>
                  </a:lnTo>
                  <a:lnTo>
                    <a:pt x="2488618" y="983295"/>
                  </a:lnTo>
                  <a:lnTo>
                    <a:pt x="2522864" y="1017555"/>
                  </a:lnTo>
                  <a:lnTo>
                    <a:pt x="2555181" y="1050872"/>
                  </a:lnTo>
                  <a:lnTo>
                    <a:pt x="2586219" y="1083693"/>
                  </a:lnTo>
                  <a:lnTo>
                    <a:pt x="2616631" y="1116460"/>
                  </a:lnTo>
                  <a:lnTo>
                    <a:pt x="2678177" y="1183614"/>
                  </a:lnTo>
                  <a:lnTo>
                    <a:pt x="2822195" y="1333373"/>
                  </a:lnTo>
                  <a:lnTo>
                    <a:pt x="2864391" y="1349838"/>
                  </a:lnTo>
                  <a:lnTo>
                    <a:pt x="2907158" y="1365770"/>
                  </a:lnTo>
                  <a:lnTo>
                    <a:pt x="2910069" y="1413432"/>
                  </a:lnTo>
                  <a:lnTo>
                    <a:pt x="2916032" y="1507877"/>
                  </a:lnTo>
                  <a:lnTo>
                    <a:pt x="2918964" y="1554940"/>
                  </a:lnTo>
                  <a:lnTo>
                    <a:pt x="2919625" y="1566000"/>
                  </a:lnTo>
                  <a:lnTo>
                    <a:pt x="2920112" y="1562328"/>
                  </a:lnTo>
                  <a:lnTo>
                    <a:pt x="3406141" y="1562328"/>
                  </a:lnTo>
                  <a:lnTo>
                    <a:pt x="3406141" y="1519580"/>
                  </a:lnTo>
                  <a:lnTo>
                    <a:pt x="2408556" y="741540"/>
                  </a:lnTo>
                  <a:close/>
                </a:path>
                <a:path w="3406140" h="1946275">
                  <a:moveTo>
                    <a:pt x="2024660" y="0"/>
                  </a:moveTo>
                  <a:lnTo>
                    <a:pt x="1483616" y="0"/>
                  </a:lnTo>
                  <a:lnTo>
                    <a:pt x="3406141" y="1499497"/>
                  </a:lnTo>
                  <a:lnTo>
                    <a:pt x="3406141" y="1077302"/>
                  </a:lnTo>
                  <a:lnTo>
                    <a:pt x="2024660" y="0"/>
                  </a:lnTo>
                  <a:close/>
                </a:path>
                <a:path w="3406140" h="1946275">
                  <a:moveTo>
                    <a:pt x="2590776" y="0"/>
                  </a:moveTo>
                  <a:lnTo>
                    <a:pt x="2050018" y="0"/>
                  </a:lnTo>
                  <a:lnTo>
                    <a:pt x="3406141" y="1057669"/>
                  </a:lnTo>
                  <a:lnTo>
                    <a:pt x="3406141" y="636022"/>
                  </a:lnTo>
                  <a:lnTo>
                    <a:pt x="2590776" y="0"/>
                  </a:lnTo>
                  <a:close/>
                </a:path>
                <a:path w="3406140" h="1946275">
                  <a:moveTo>
                    <a:pt x="2213360" y="742975"/>
                  </a:moveTo>
                  <a:lnTo>
                    <a:pt x="2029778" y="742975"/>
                  </a:lnTo>
                  <a:lnTo>
                    <a:pt x="2057103" y="746463"/>
                  </a:lnTo>
                  <a:lnTo>
                    <a:pt x="2084833" y="755218"/>
                  </a:lnTo>
                  <a:lnTo>
                    <a:pt x="2097086" y="761514"/>
                  </a:lnTo>
                  <a:lnTo>
                    <a:pt x="2109804" y="767815"/>
                  </a:lnTo>
                  <a:lnTo>
                    <a:pt x="2122641" y="773036"/>
                  </a:lnTo>
                  <a:lnTo>
                    <a:pt x="2135252" y="776097"/>
                  </a:lnTo>
                  <a:lnTo>
                    <a:pt x="2158542" y="771913"/>
                  </a:lnTo>
                  <a:lnTo>
                    <a:pt x="2177844" y="759899"/>
                  </a:lnTo>
                  <a:lnTo>
                    <a:pt x="2196742" y="747345"/>
                  </a:lnTo>
                  <a:lnTo>
                    <a:pt x="2213360" y="742975"/>
                  </a:lnTo>
                  <a:close/>
                </a:path>
                <a:path w="3406140" h="1946275">
                  <a:moveTo>
                    <a:pt x="1494017" y="469471"/>
                  </a:moveTo>
                  <a:lnTo>
                    <a:pt x="1222439" y="469471"/>
                  </a:lnTo>
                  <a:lnTo>
                    <a:pt x="1247816" y="469709"/>
                  </a:lnTo>
                  <a:lnTo>
                    <a:pt x="1274192" y="475145"/>
                  </a:lnTo>
                  <a:lnTo>
                    <a:pt x="1299370" y="482329"/>
                  </a:lnTo>
                  <a:lnTo>
                    <a:pt x="1324928" y="490528"/>
                  </a:lnTo>
                  <a:lnTo>
                    <a:pt x="1350487" y="497512"/>
                  </a:lnTo>
                  <a:lnTo>
                    <a:pt x="1391075" y="504102"/>
                  </a:lnTo>
                  <a:lnTo>
                    <a:pt x="1465180" y="522908"/>
                  </a:lnTo>
                  <a:lnTo>
                    <a:pt x="1517831" y="537308"/>
                  </a:lnTo>
                  <a:lnTo>
                    <a:pt x="1576851" y="554136"/>
                  </a:lnTo>
                  <a:lnTo>
                    <a:pt x="1639218" y="572712"/>
                  </a:lnTo>
                  <a:lnTo>
                    <a:pt x="1701909" y="592360"/>
                  </a:lnTo>
                  <a:lnTo>
                    <a:pt x="1761903" y="612400"/>
                  </a:lnTo>
                  <a:lnTo>
                    <a:pt x="1816177" y="632155"/>
                  </a:lnTo>
                  <a:lnTo>
                    <a:pt x="1861708" y="650946"/>
                  </a:lnTo>
                  <a:lnTo>
                    <a:pt x="1981201" y="752335"/>
                  </a:lnTo>
                  <a:lnTo>
                    <a:pt x="2004073" y="744888"/>
                  </a:lnTo>
                  <a:lnTo>
                    <a:pt x="2029778" y="742975"/>
                  </a:lnTo>
                  <a:lnTo>
                    <a:pt x="2213360" y="742975"/>
                  </a:lnTo>
                  <a:lnTo>
                    <a:pt x="2218818" y="741540"/>
                  </a:lnTo>
                  <a:lnTo>
                    <a:pt x="2408556" y="741540"/>
                  </a:lnTo>
                  <a:lnTo>
                    <a:pt x="2198985" y="578091"/>
                  </a:lnTo>
                  <a:lnTo>
                    <a:pt x="1657986" y="578091"/>
                  </a:lnTo>
                  <a:lnTo>
                    <a:pt x="1648032" y="575169"/>
                  </a:lnTo>
                  <a:lnTo>
                    <a:pt x="1627553" y="568783"/>
                  </a:lnTo>
                  <a:lnTo>
                    <a:pt x="1617600" y="565861"/>
                  </a:lnTo>
                  <a:lnTo>
                    <a:pt x="1494017" y="469471"/>
                  </a:lnTo>
                  <a:close/>
                </a:path>
                <a:path w="3406140" h="1946275">
                  <a:moveTo>
                    <a:pt x="3157682" y="0"/>
                  </a:moveTo>
                  <a:lnTo>
                    <a:pt x="2616947" y="0"/>
                  </a:lnTo>
                  <a:lnTo>
                    <a:pt x="3406141" y="615426"/>
                  </a:lnTo>
                  <a:lnTo>
                    <a:pt x="3406141" y="193781"/>
                  </a:lnTo>
                  <a:lnTo>
                    <a:pt x="3157682" y="0"/>
                  </a:lnTo>
                  <a:close/>
                </a:path>
                <a:path w="3406140" h="1946275">
                  <a:moveTo>
                    <a:pt x="326115" y="0"/>
                  </a:moveTo>
                  <a:lnTo>
                    <a:pt x="0" y="0"/>
                  </a:lnTo>
                  <a:lnTo>
                    <a:pt x="764414" y="596099"/>
                  </a:lnTo>
                  <a:lnTo>
                    <a:pt x="777876" y="592680"/>
                  </a:lnTo>
                  <a:lnTo>
                    <a:pt x="785238" y="590631"/>
                  </a:lnTo>
                  <a:lnTo>
                    <a:pt x="962603" y="532462"/>
                  </a:lnTo>
                  <a:lnTo>
                    <a:pt x="995805" y="522257"/>
                  </a:lnTo>
                  <a:lnTo>
                    <a:pt x="326115" y="0"/>
                  </a:lnTo>
                  <a:close/>
                </a:path>
                <a:path w="3406140" h="1946275">
                  <a:moveTo>
                    <a:pt x="1457770" y="0"/>
                  </a:moveTo>
                  <a:lnTo>
                    <a:pt x="916729" y="0"/>
                  </a:lnTo>
                  <a:lnTo>
                    <a:pt x="1657986" y="578091"/>
                  </a:lnTo>
                  <a:lnTo>
                    <a:pt x="2198985" y="578091"/>
                  </a:lnTo>
                  <a:lnTo>
                    <a:pt x="1457770" y="0"/>
                  </a:lnTo>
                  <a:close/>
                </a:path>
                <a:path w="3406140" h="1946275">
                  <a:moveTo>
                    <a:pt x="1013486" y="516823"/>
                  </a:moveTo>
                  <a:lnTo>
                    <a:pt x="995805" y="522257"/>
                  </a:lnTo>
                  <a:lnTo>
                    <a:pt x="996316" y="522655"/>
                  </a:lnTo>
                  <a:lnTo>
                    <a:pt x="1002031" y="521220"/>
                  </a:lnTo>
                  <a:lnTo>
                    <a:pt x="1013588" y="516902"/>
                  </a:lnTo>
                  <a:close/>
                </a:path>
                <a:path w="3406140" h="1946275">
                  <a:moveTo>
                    <a:pt x="892101" y="0"/>
                  </a:moveTo>
                  <a:lnTo>
                    <a:pt x="350663" y="0"/>
                  </a:lnTo>
                  <a:lnTo>
                    <a:pt x="1013486" y="516823"/>
                  </a:lnTo>
                  <a:lnTo>
                    <a:pt x="1023795" y="513654"/>
                  </a:lnTo>
                  <a:lnTo>
                    <a:pt x="1080601" y="497681"/>
                  </a:lnTo>
                  <a:lnTo>
                    <a:pt x="1129041" y="486316"/>
                  </a:lnTo>
                  <a:lnTo>
                    <a:pt x="1165137" y="481328"/>
                  </a:lnTo>
                  <a:lnTo>
                    <a:pt x="1195393" y="481328"/>
                  </a:lnTo>
                  <a:lnTo>
                    <a:pt x="1200968" y="475848"/>
                  </a:lnTo>
                  <a:lnTo>
                    <a:pt x="1222439" y="469471"/>
                  </a:lnTo>
                  <a:lnTo>
                    <a:pt x="1494017" y="469471"/>
                  </a:lnTo>
                  <a:lnTo>
                    <a:pt x="892101" y="0"/>
                  </a:lnTo>
                  <a:close/>
                </a:path>
                <a:path w="3406140" h="1946275">
                  <a:moveTo>
                    <a:pt x="1187832" y="488760"/>
                  </a:moveTo>
                  <a:lnTo>
                    <a:pt x="1186308" y="490258"/>
                  </a:lnTo>
                  <a:lnTo>
                    <a:pt x="1187832" y="488823"/>
                  </a:lnTo>
                  <a:close/>
                </a:path>
                <a:path w="3406140" h="1946275">
                  <a:moveTo>
                    <a:pt x="1195393" y="481328"/>
                  </a:moveTo>
                  <a:lnTo>
                    <a:pt x="1165137" y="481328"/>
                  </a:lnTo>
                  <a:lnTo>
                    <a:pt x="1184911" y="484492"/>
                  </a:lnTo>
                  <a:lnTo>
                    <a:pt x="1187832" y="486664"/>
                  </a:lnTo>
                  <a:lnTo>
                    <a:pt x="1187832" y="488760"/>
                  </a:lnTo>
                  <a:lnTo>
                    <a:pt x="1195393" y="481328"/>
                  </a:lnTo>
                  <a:close/>
                </a:path>
                <a:path w="3406140" h="1946275">
                  <a:moveTo>
                    <a:pt x="3406141" y="0"/>
                  </a:moveTo>
                  <a:lnTo>
                    <a:pt x="3183573" y="0"/>
                  </a:lnTo>
                  <a:lnTo>
                    <a:pt x="3406141" y="173592"/>
                  </a:lnTo>
                  <a:lnTo>
                    <a:pt x="3406141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05289" y="0"/>
              <a:ext cx="688975" cy="524510"/>
            </a:xfrm>
            <a:custGeom>
              <a:avLst/>
              <a:gdLst/>
              <a:ahLst/>
              <a:cxnLst/>
              <a:rect l="l" t="t" r="r" b="b"/>
              <a:pathLst>
                <a:path w="688975" h="524510">
                  <a:moveTo>
                    <a:pt x="25964" y="0"/>
                  </a:moveTo>
                  <a:lnTo>
                    <a:pt x="0" y="0"/>
                  </a:lnTo>
                  <a:lnTo>
                    <a:pt x="672122" y="524103"/>
                  </a:lnTo>
                  <a:lnTo>
                    <a:pt x="673519" y="521931"/>
                  </a:lnTo>
                  <a:lnTo>
                    <a:pt x="678228" y="521931"/>
                  </a:lnTo>
                  <a:lnTo>
                    <a:pt x="679996" y="519785"/>
                  </a:lnTo>
                  <a:lnTo>
                    <a:pt x="686391" y="519785"/>
                  </a:lnTo>
                  <a:lnTo>
                    <a:pt x="688632" y="516902"/>
                  </a:lnTo>
                  <a:lnTo>
                    <a:pt x="25964" y="0"/>
                  </a:lnTo>
                  <a:close/>
                </a:path>
                <a:path w="688975" h="524510">
                  <a:moveTo>
                    <a:pt x="678228" y="521931"/>
                  </a:moveTo>
                  <a:lnTo>
                    <a:pt x="673519" y="521931"/>
                  </a:lnTo>
                  <a:lnTo>
                    <a:pt x="676440" y="524103"/>
                  </a:lnTo>
                  <a:lnTo>
                    <a:pt x="678228" y="521931"/>
                  </a:lnTo>
                  <a:close/>
                </a:path>
                <a:path w="688975" h="524510">
                  <a:moveTo>
                    <a:pt x="685076" y="519785"/>
                  </a:moveTo>
                  <a:lnTo>
                    <a:pt x="679996" y="519785"/>
                  </a:lnTo>
                  <a:lnTo>
                    <a:pt x="682917" y="521931"/>
                  </a:lnTo>
                  <a:lnTo>
                    <a:pt x="685076" y="519785"/>
                  </a:lnTo>
                  <a:close/>
                </a:path>
                <a:path w="688975" h="524510">
                  <a:moveTo>
                    <a:pt x="686391" y="519785"/>
                  </a:moveTo>
                  <a:lnTo>
                    <a:pt x="685076" y="519785"/>
                  </a:lnTo>
                  <a:lnTo>
                    <a:pt x="685838" y="520496"/>
                  </a:lnTo>
                  <a:lnTo>
                    <a:pt x="686391" y="519785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05289" y="0"/>
              <a:ext cx="688975" cy="524510"/>
            </a:xfrm>
            <a:custGeom>
              <a:avLst/>
              <a:gdLst/>
              <a:ahLst/>
              <a:cxnLst/>
              <a:rect l="l" t="t" r="r" b="b"/>
              <a:pathLst>
                <a:path w="688975" h="524510">
                  <a:moveTo>
                    <a:pt x="672122" y="524103"/>
                  </a:moveTo>
                  <a:lnTo>
                    <a:pt x="673519" y="521931"/>
                  </a:lnTo>
                  <a:lnTo>
                    <a:pt x="676440" y="524103"/>
                  </a:lnTo>
                  <a:lnTo>
                    <a:pt x="679996" y="519772"/>
                  </a:lnTo>
                  <a:lnTo>
                    <a:pt x="682917" y="521931"/>
                  </a:lnTo>
                  <a:lnTo>
                    <a:pt x="685076" y="519772"/>
                  </a:lnTo>
                  <a:lnTo>
                    <a:pt x="685838" y="520496"/>
                  </a:lnTo>
                  <a:lnTo>
                    <a:pt x="688632" y="516902"/>
                  </a:lnTo>
                  <a:lnTo>
                    <a:pt x="25964" y="0"/>
                  </a:lnTo>
                </a:path>
                <a:path w="688975" h="524510">
                  <a:moveTo>
                    <a:pt x="0" y="0"/>
                  </a:moveTo>
                  <a:lnTo>
                    <a:pt x="672122" y="52410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770195" y="0"/>
              <a:ext cx="2518410" cy="1950085"/>
            </a:xfrm>
            <a:custGeom>
              <a:avLst/>
              <a:gdLst/>
              <a:ahLst/>
              <a:cxnLst/>
              <a:rect l="l" t="t" r="r" b="b"/>
              <a:pathLst>
                <a:path w="2518409" h="1950085">
                  <a:moveTo>
                    <a:pt x="2514882" y="1946808"/>
                  </a:moveTo>
                  <a:lnTo>
                    <a:pt x="2509040" y="1946808"/>
                  </a:lnTo>
                  <a:lnTo>
                    <a:pt x="2512723" y="1949678"/>
                  </a:lnTo>
                  <a:lnTo>
                    <a:pt x="2514882" y="1946808"/>
                  </a:lnTo>
                  <a:close/>
                </a:path>
                <a:path w="2518409" h="1950085">
                  <a:moveTo>
                    <a:pt x="2517803" y="1946808"/>
                  </a:moveTo>
                  <a:lnTo>
                    <a:pt x="2514882" y="1946808"/>
                  </a:lnTo>
                  <a:lnTo>
                    <a:pt x="2517803" y="1948875"/>
                  </a:lnTo>
                  <a:lnTo>
                    <a:pt x="2517803" y="1946808"/>
                  </a:lnTo>
                  <a:close/>
                </a:path>
                <a:path w="2518409" h="1950085">
                  <a:moveTo>
                    <a:pt x="2505484" y="1945360"/>
                  </a:moveTo>
                  <a:lnTo>
                    <a:pt x="2499007" y="1945360"/>
                  </a:lnTo>
                  <a:lnTo>
                    <a:pt x="2503325" y="1948243"/>
                  </a:lnTo>
                  <a:lnTo>
                    <a:pt x="2505484" y="1945360"/>
                  </a:lnTo>
                  <a:close/>
                </a:path>
                <a:path w="2518409" h="1950085">
                  <a:moveTo>
                    <a:pt x="2426236" y="1871205"/>
                  </a:moveTo>
                  <a:lnTo>
                    <a:pt x="2425601" y="1872640"/>
                  </a:lnTo>
                  <a:lnTo>
                    <a:pt x="2428522" y="1874799"/>
                  </a:lnTo>
                  <a:lnTo>
                    <a:pt x="2426236" y="1877682"/>
                  </a:lnTo>
                  <a:lnTo>
                    <a:pt x="2429919" y="1880565"/>
                  </a:lnTo>
                  <a:lnTo>
                    <a:pt x="2427760" y="1883448"/>
                  </a:lnTo>
                  <a:lnTo>
                    <a:pt x="2433475" y="1887766"/>
                  </a:lnTo>
                  <a:lnTo>
                    <a:pt x="2432840" y="1889201"/>
                  </a:lnTo>
                  <a:lnTo>
                    <a:pt x="2439317" y="1894243"/>
                  </a:lnTo>
                  <a:lnTo>
                    <a:pt x="2437158" y="1897126"/>
                  </a:lnTo>
                  <a:lnTo>
                    <a:pt x="2441476" y="1899996"/>
                  </a:lnTo>
                  <a:lnTo>
                    <a:pt x="2439317" y="1902167"/>
                  </a:lnTo>
                  <a:lnTo>
                    <a:pt x="2497610" y="1947519"/>
                  </a:lnTo>
                  <a:lnTo>
                    <a:pt x="2499007" y="1945360"/>
                  </a:lnTo>
                  <a:lnTo>
                    <a:pt x="2517803" y="1945360"/>
                  </a:lnTo>
                  <a:lnTo>
                    <a:pt x="2517803" y="1942691"/>
                  </a:lnTo>
                  <a:lnTo>
                    <a:pt x="2426236" y="1871205"/>
                  </a:lnTo>
                  <a:close/>
                </a:path>
                <a:path w="2518409" h="1950085">
                  <a:moveTo>
                    <a:pt x="2517803" y="1945360"/>
                  </a:moveTo>
                  <a:lnTo>
                    <a:pt x="2505484" y="1945360"/>
                  </a:lnTo>
                  <a:lnTo>
                    <a:pt x="2508405" y="1947519"/>
                  </a:lnTo>
                  <a:lnTo>
                    <a:pt x="2509040" y="1946808"/>
                  </a:lnTo>
                  <a:lnTo>
                    <a:pt x="2517803" y="1946808"/>
                  </a:lnTo>
                  <a:lnTo>
                    <a:pt x="2517803" y="1945360"/>
                  </a:lnTo>
                  <a:close/>
                </a:path>
                <a:path w="2518409" h="1950085">
                  <a:moveTo>
                    <a:pt x="2308346" y="1786966"/>
                  </a:moveTo>
                  <a:lnTo>
                    <a:pt x="2304570" y="1786966"/>
                  </a:lnTo>
                  <a:lnTo>
                    <a:pt x="2306729" y="1789125"/>
                  </a:lnTo>
                  <a:lnTo>
                    <a:pt x="2308346" y="1786966"/>
                  </a:lnTo>
                  <a:close/>
                </a:path>
                <a:path w="2518409" h="1950085">
                  <a:moveTo>
                    <a:pt x="2315975" y="1784807"/>
                  </a:moveTo>
                  <a:lnTo>
                    <a:pt x="2298855" y="1784807"/>
                  </a:lnTo>
                  <a:lnTo>
                    <a:pt x="2303935" y="1788401"/>
                  </a:lnTo>
                  <a:lnTo>
                    <a:pt x="2304570" y="1786966"/>
                  </a:lnTo>
                  <a:lnTo>
                    <a:pt x="2308346" y="1786966"/>
                  </a:lnTo>
                  <a:lnTo>
                    <a:pt x="2308888" y="1786242"/>
                  </a:lnTo>
                  <a:lnTo>
                    <a:pt x="2313426" y="1786242"/>
                  </a:lnTo>
                  <a:lnTo>
                    <a:pt x="2313968" y="1785518"/>
                  </a:lnTo>
                  <a:lnTo>
                    <a:pt x="2316889" y="1785518"/>
                  </a:lnTo>
                  <a:lnTo>
                    <a:pt x="2315975" y="1784807"/>
                  </a:lnTo>
                  <a:close/>
                </a:path>
                <a:path w="2518409" h="1950085">
                  <a:moveTo>
                    <a:pt x="2313426" y="1786242"/>
                  </a:moveTo>
                  <a:lnTo>
                    <a:pt x="2308888" y="1786242"/>
                  </a:lnTo>
                  <a:lnTo>
                    <a:pt x="2311809" y="1788401"/>
                  </a:lnTo>
                  <a:lnTo>
                    <a:pt x="2313426" y="1786242"/>
                  </a:lnTo>
                  <a:close/>
                </a:path>
                <a:path w="2518409" h="1950085">
                  <a:moveTo>
                    <a:pt x="2028091" y="1560893"/>
                  </a:moveTo>
                  <a:lnTo>
                    <a:pt x="2027456" y="1562328"/>
                  </a:lnTo>
                  <a:lnTo>
                    <a:pt x="2030250" y="1564487"/>
                  </a:lnTo>
                  <a:lnTo>
                    <a:pt x="2028091" y="1567370"/>
                  </a:lnTo>
                  <a:lnTo>
                    <a:pt x="2030250" y="1568805"/>
                  </a:lnTo>
                  <a:lnTo>
                    <a:pt x="2028091" y="1571688"/>
                  </a:lnTo>
                  <a:lnTo>
                    <a:pt x="2029615" y="1573123"/>
                  </a:lnTo>
                  <a:lnTo>
                    <a:pt x="2028853" y="1573847"/>
                  </a:lnTo>
                  <a:lnTo>
                    <a:pt x="2031774" y="1576006"/>
                  </a:lnTo>
                  <a:lnTo>
                    <a:pt x="2027456" y="1581772"/>
                  </a:lnTo>
                  <a:lnTo>
                    <a:pt x="2292378" y="1787690"/>
                  </a:lnTo>
                  <a:lnTo>
                    <a:pt x="2293775" y="1785518"/>
                  </a:lnTo>
                  <a:lnTo>
                    <a:pt x="2298322" y="1785518"/>
                  </a:lnTo>
                  <a:lnTo>
                    <a:pt x="2298855" y="1784807"/>
                  </a:lnTo>
                  <a:lnTo>
                    <a:pt x="2315975" y="1784807"/>
                  </a:lnTo>
                  <a:lnTo>
                    <a:pt x="2028091" y="1560893"/>
                  </a:lnTo>
                  <a:close/>
                </a:path>
                <a:path w="2518409" h="1950085">
                  <a:moveTo>
                    <a:pt x="2298322" y="1785518"/>
                  </a:moveTo>
                  <a:lnTo>
                    <a:pt x="2293775" y="1785518"/>
                  </a:lnTo>
                  <a:lnTo>
                    <a:pt x="2296696" y="1787690"/>
                  </a:lnTo>
                  <a:lnTo>
                    <a:pt x="2298322" y="1785518"/>
                  </a:lnTo>
                  <a:close/>
                </a:path>
                <a:path w="2518409" h="1950085">
                  <a:moveTo>
                    <a:pt x="2316889" y="1785518"/>
                  </a:moveTo>
                  <a:lnTo>
                    <a:pt x="2313968" y="1785518"/>
                  </a:lnTo>
                  <a:lnTo>
                    <a:pt x="2316127" y="1786966"/>
                  </a:lnTo>
                  <a:lnTo>
                    <a:pt x="2316889" y="1785518"/>
                  </a:lnTo>
                  <a:close/>
                </a:path>
                <a:path w="2518409" h="1950085">
                  <a:moveTo>
                    <a:pt x="766585" y="576656"/>
                  </a:moveTo>
                  <a:lnTo>
                    <a:pt x="763806" y="576656"/>
                  </a:lnTo>
                  <a:lnTo>
                    <a:pt x="769648" y="580974"/>
                  </a:lnTo>
                  <a:lnTo>
                    <a:pt x="770283" y="579539"/>
                  </a:lnTo>
                  <a:lnTo>
                    <a:pt x="766585" y="576656"/>
                  </a:lnTo>
                  <a:close/>
                </a:path>
                <a:path w="2518409" h="1950085">
                  <a:moveTo>
                    <a:pt x="765657" y="575932"/>
                  </a:moveTo>
                  <a:lnTo>
                    <a:pt x="757329" y="575932"/>
                  </a:lnTo>
                  <a:lnTo>
                    <a:pt x="761647" y="579539"/>
                  </a:lnTo>
                  <a:lnTo>
                    <a:pt x="763806" y="576656"/>
                  </a:lnTo>
                  <a:lnTo>
                    <a:pt x="766585" y="576656"/>
                  </a:lnTo>
                  <a:lnTo>
                    <a:pt x="765657" y="575932"/>
                  </a:lnTo>
                  <a:close/>
                </a:path>
                <a:path w="2518409" h="1950085">
                  <a:moveTo>
                    <a:pt x="762904" y="573786"/>
                  </a:moveTo>
                  <a:lnTo>
                    <a:pt x="748693" y="573786"/>
                  </a:lnTo>
                  <a:lnTo>
                    <a:pt x="755170" y="578815"/>
                  </a:lnTo>
                  <a:lnTo>
                    <a:pt x="757329" y="575932"/>
                  </a:lnTo>
                  <a:lnTo>
                    <a:pt x="765657" y="575932"/>
                  </a:lnTo>
                  <a:lnTo>
                    <a:pt x="762904" y="573786"/>
                  </a:lnTo>
                  <a:close/>
                </a:path>
                <a:path w="2518409" h="1950085">
                  <a:moveTo>
                    <a:pt x="759207" y="570903"/>
                  </a:moveTo>
                  <a:lnTo>
                    <a:pt x="742978" y="570903"/>
                  </a:lnTo>
                  <a:lnTo>
                    <a:pt x="747296" y="574497"/>
                  </a:lnTo>
                  <a:lnTo>
                    <a:pt x="748693" y="573786"/>
                  </a:lnTo>
                  <a:lnTo>
                    <a:pt x="762904" y="573786"/>
                  </a:lnTo>
                  <a:lnTo>
                    <a:pt x="759207" y="570903"/>
                  </a:lnTo>
                  <a:close/>
                </a:path>
                <a:path w="2518409" h="1950085">
                  <a:moveTo>
                    <a:pt x="756438" y="568744"/>
                  </a:moveTo>
                  <a:lnTo>
                    <a:pt x="733580" y="568744"/>
                  </a:lnTo>
                  <a:lnTo>
                    <a:pt x="740819" y="573786"/>
                  </a:lnTo>
                  <a:lnTo>
                    <a:pt x="742978" y="570903"/>
                  </a:lnTo>
                  <a:lnTo>
                    <a:pt x="759207" y="570903"/>
                  </a:lnTo>
                  <a:lnTo>
                    <a:pt x="756438" y="568744"/>
                  </a:lnTo>
                  <a:close/>
                </a:path>
                <a:path w="2518409" h="1950085">
                  <a:moveTo>
                    <a:pt x="26975" y="0"/>
                  </a:moveTo>
                  <a:lnTo>
                    <a:pt x="0" y="0"/>
                  </a:lnTo>
                  <a:lnTo>
                    <a:pt x="732183" y="570903"/>
                  </a:lnTo>
                  <a:lnTo>
                    <a:pt x="733580" y="568744"/>
                  </a:lnTo>
                  <a:lnTo>
                    <a:pt x="756438" y="568744"/>
                  </a:lnTo>
                  <a:lnTo>
                    <a:pt x="26975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95436" y="1870846"/>
              <a:ext cx="92921" cy="7919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770208" y="0"/>
              <a:ext cx="2317115" cy="1789430"/>
            </a:xfrm>
            <a:custGeom>
              <a:avLst/>
              <a:gdLst/>
              <a:ahLst/>
              <a:cxnLst/>
              <a:rect l="l" t="t" r="r" b="b"/>
              <a:pathLst>
                <a:path w="2317115" h="1789430">
                  <a:moveTo>
                    <a:pt x="2292365" y="1787690"/>
                  </a:moveTo>
                  <a:lnTo>
                    <a:pt x="2293762" y="1785518"/>
                  </a:lnTo>
                  <a:lnTo>
                    <a:pt x="2296683" y="1787690"/>
                  </a:lnTo>
                  <a:lnTo>
                    <a:pt x="2298842" y="1784807"/>
                  </a:lnTo>
                  <a:lnTo>
                    <a:pt x="2303922" y="1788401"/>
                  </a:lnTo>
                  <a:lnTo>
                    <a:pt x="2304557" y="1786966"/>
                  </a:lnTo>
                  <a:lnTo>
                    <a:pt x="2306716" y="1789125"/>
                  </a:lnTo>
                  <a:lnTo>
                    <a:pt x="2308875" y="1786242"/>
                  </a:lnTo>
                  <a:lnTo>
                    <a:pt x="2311796" y="1788401"/>
                  </a:lnTo>
                  <a:lnTo>
                    <a:pt x="2313955" y="1785518"/>
                  </a:lnTo>
                  <a:lnTo>
                    <a:pt x="2316114" y="1786966"/>
                  </a:lnTo>
                  <a:lnTo>
                    <a:pt x="2316876" y="1785518"/>
                  </a:lnTo>
                  <a:lnTo>
                    <a:pt x="2028078" y="1560880"/>
                  </a:lnTo>
                  <a:lnTo>
                    <a:pt x="2027443" y="1562328"/>
                  </a:lnTo>
                  <a:lnTo>
                    <a:pt x="2030237" y="1564487"/>
                  </a:lnTo>
                  <a:lnTo>
                    <a:pt x="2028078" y="1567370"/>
                  </a:lnTo>
                  <a:lnTo>
                    <a:pt x="2030237" y="1568805"/>
                  </a:lnTo>
                  <a:lnTo>
                    <a:pt x="2028078" y="1571688"/>
                  </a:lnTo>
                  <a:lnTo>
                    <a:pt x="2029602" y="1573123"/>
                  </a:lnTo>
                  <a:lnTo>
                    <a:pt x="2028840" y="1573847"/>
                  </a:lnTo>
                  <a:lnTo>
                    <a:pt x="2031761" y="1576006"/>
                  </a:lnTo>
                  <a:lnTo>
                    <a:pt x="2027443" y="1581772"/>
                  </a:lnTo>
                  <a:lnTo>
                    <a:pt x="2292365" y="1787690"/>
                  </a:lnTo>
                </a:path>
                <a:path w="2317115" h="1789430">
                  <a:moveTo>
                    <a:pt x="732170" y="570890"/>
                  </a:moveTo>
                  <a:lnTo>
                    <a:pt x="733567" y="568744"/>
                  </a:lnTo>
                  <a:lnTo>
                    <a:pt x="740806" y="573773"/>
                  </a:lnTo>
                  <a:lnTo>
                    <a:pt x="742965" y="570890"/>
                  </a:lnTo>
                  <a:lnTo>
                    <a:pt x="747283" y="574497"/>
                  </a:lnTo>
                  <a:lnTo>
                    <a:pt x="748680" y="573773"/>
                  </a:lnTo>
                  <a:lnTo>
                    <a:pt x="755157" y="578815"/>
                  </a:lnTo>
                  <a:lnTo>
                    <a:pt x="757316" y="575932"/>
                  </a:lnTo>
                  <a:lnTo>
                    <a:pt x="761634" y="579539"/>
                  </a:lnTo>
                  <a:lnTo>
                    <a:pt x="763793" y="576656"/>
                  </a:lnTo>
                  <a:lnTo>
                    <a:pt x="769635" y="580974"/>
                  </a:lnTo>
                  <a:lnTo>
                    <a:pt x="770270" y="579539"/>
                  </a:lnTo>
                  <a:lnTo>
                    <a:pt x="26962" y="0"/>
                  </a:lnTo>
                </a:path>
                <a:path w="2317115" h="1789430">
                  <a:moveTo>
                    <a:pt x="0" y="0"/>
                  </a:moveTo>
                  <a:lnTo>
                    <a:pt x="732170" y="57089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336544" y="0"/>
              <a:ext cx="1951989" cy="1522095"/>
            </a:xfrm>
            <a:custGeom>
              <a:avLst/>
              <a:gdLst/>
              <a:ahLst/>
              <a:cxnLst/>
              <a:rect l="l" t="t" r="r" b="b"/>
              <a:pathLst>
                <a:path w="1951990" h="1522095">
                  <a:moveTo>
                    <a:pt x="28353" y="0"/>
                  </a:moveTo>
                  <a:lnTo>
                    <a:pt x="0" y="0"/>
                  </a:lnTo>
                  <a:lnTo>
                    <a:pt x="1951454" y="1521960"/>
                  </a:lnTo>
                  <a:lnTo>
                    <a:pt x="1951454" y="1499860"/>
                  </a:lnTo>
                  <a:lnTo>
                    <a:pt x="2835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336544" y="0"/>
              <a:ext cx="1951989" cy="1522095"/>
            </a:xfrm>
            <a:custGeom>
              <a:avLst/>
              <a:gdLst/>
              <a:ahLst/>
              <a:cxnLst/>
              <a:rect l="l" t="t" r="r" b="b"/>
              <a:pathLst>
                <a:path w="1951990" h="1522095">
                  <a:moveTo>
                    <a:pt x="1951454" y="1499860"/>
                  </a:moveTo>
                  <a:lnTo>
                    <a:pt x="28353" y="0"/>
                  </a:lnTo>
                </a:path>
                <a:path w="1951990" h="1522095">
                  <a:moveTo>
                    <a:pt x="0" y="0"/>
                  </a:moveTo>
                  <a:lnTo>
                    <a:pt x="1951454" y="152196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903080" y="0"/>
              <a:ext cx="1384935" cy="1080135"/>
            </a:xfrm>
            <a:custGeom>
              <a:avLst/>
              <a:gdLst/>
              <a:ahLst/>
              <a:cxnLst/>
              <a:rect l="l" t="t" r="r" b="b"/>
              <a:pathLst>
                <a:path w="1384934" h="1080135">
                  <a:moveTo>
                    <a:pt x="26734" y="0"/>
                  </a:moveTo>
                  <a:lnTo>
                    <a:pt x="0" y="0"/>
                  </a:lnTo>
                  <a:lnTo>
                    <a:pt x="1384918" y="1080125"/>
                  </a:lnTo>
                  <a:lnTo>
                    <a:pt x="1384918" y="1059246"/>
                  </a:lnTo>
                  <a:lnTo>
                    <a:pt x="26734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903080" y="0"/>
              <a:ext cx="1384935" cy="1080135"/>
            </a:xfrm>
            <a:custGeom>
              <a:avLst/>
              <a:gdLst/>
              <a:ahLst/>
              <a:cxnLst/>
              <a:rect l="l" t="t" r="r" b="b"/>
              <a:pathLst>
                <a:path w="1384934" h="1080135">
                  <a:moveTo>
                    <a:pt x="1384918" y="1059246"/>
                  </a:moveTo>
                  <a:lnTo>
                    <a:pt x="26734" y="0"/>
                  </a:lnTo>
                </a:path>
                <a:path w="1384934" h="1080135">
                  <a:moveTo>
                    <a:pt x="0" y="0"/>
                  </a:moveTo>
                  <a:lnTo>
                    <a:pt x="1384918" y="108012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469401" y="0"/>
              <a:ext cx="819150" cy="638810"/>
            </a:xfrm>
            <a:custGeom>
              <a:avLst/>
              <a:gdLst/>
              <a:ahLst/>
              <a:cxnLst/>
              <a:rect l="l" t="t" r="r" b="b"/>
              <a:pathLst>
                <a:path w="819150" h="638810">
                  <a:moveTo>
                    <a:pt x="28336" y="0"/>
                  </a:moveTo>
                  <a:lnTo>
                    <a:pt x="0" y="0"/>
                  </a:lnTo>
                  <a:lnTo>
                    <a:pt x="818597" y="638425"/>
                  </a:lnTo>
                  <a:lnTo>
                    <a:pt x="818597" y="616327"/>
                  </a:lnTo>
                  <a:lnTo>
                    <a:pt x="28336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469401" y="0"/>
              <a:ext cx="819150" cy="638810"/>
            </a:xfrm>
            <a:custGeom>
              <a:avLst/>
              <a:gdLst/>
              <a:ahLst/>
              <a:cxnLst/>
              <a:rect l="l" t="t" r="r" b="b"/>
              <a:pathLst>
                <a:path w="819150" h="638810">
                  <a:moveTo>
                    <a:pt x="818597" y="616341"/>
                  </a:moveTo>
                  <a:lnTo>
                    <a:pt x="28299" y="0"/>
                  </a:lnTo>
                </a:path>
                <a:path w="819150" h="638810">
                  <a:moveTo>
                    <a:pt x="0" y="0"/>
                  </a:moveTo>
                  <a:lnTo>
                    <a:pt x="818597" y="638425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36199" y="-359"/>
              <a:ext cx="252159" cy="19681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6514269" y="242265"/>
              <a:ext cx="1774189" cy="1676400"/>
            </a:xfrm>
            <a:custGeom>
              <a:avLst/>
              <a:gdLst/>
              <a:ahLst/>
              <a:cxnLst/>
              <a:rect l="l" t="t" r="r" b="b"/>
              <a:pathLst>
                <a:path w="1774190" h="1676400">
                  <a:moveTo>
                    <a:pt x="771465" y="25400"/>
                  </a:moveTo>
                  <a:lnTo>
                    <a:pt x="643410" y="25400"/>
                  </a:lnTo>
                  <a:lnTo>
                    <a:pt x="454100" y="76200"/>
                  </a:lnTo>
                  <a:lnTo>
                    <a:pt x="408734" y="101600"/>
                  </a:lnTo>
                  <a:lnTo>
                    <a:pt x="364466" y="114300"/>
                  </a:lnTo>
                  <a:lnTo>
                    <a:pt x="321329" y="139700"/>
                  </a:lnTo>
                  <a:lnTo>
                    <a:pt x="279359" y="165100"/>
                  </a:lnTo>
                  <a:lnTo>
                    <a:pt x="238590" y="190500"/>
                  </a:lnTo>
                  <a:lnTo>
                    <a:pt x="199056" y="228600"/>
                  </a:lnTo>
                  <a:lnTo>
                    <a:pt x="166705" y="254000"/>
                  </a:lnTo>
                  <a:lnTo>
                    <a:pt x="136556" y="292100"/>
                  </a:lnTo>
                  <a:lnTo>
                    <a:pt x="108670" y="330200"/>
                  </a:lnTo>
                  <a:lnTo>
                    <a:pt x="83105" y="368300"/>
                  </a:lnTo>
                  <a:lnTo>
                    <a:pt x="61811" y="393700"/>
                  </a:lnTo>
                  <a:lnTo>
                    <a:pt x="44195" y="431800"/>
                  </a:lnTo>
                  <a:lnTo>
                    <a:pt x="30224" y="469900"/>
                  </a:lnTo>
                  <a:lnTo>
                    <a:pt x="19859" y="520700"/>
                  </a:lnTo>
                  <a:lnTo>
                    <a:pt x="17569" y="533400"/>
                  </a:lnTo>
                  <a:lnTo>
                    <a:pt x="12751" y="558800"/>
                  </a:lnTo>
                  <a:lnTo>
                    <a:pt x="10461" y="571500"/>
                  </a:lnTo>
                  <a:lnTo>
                    <a:pt x="3331" y="622300"/>
                  </a:lnTo>
                  <a:lnTo>
                    <a:pt x="0" y="673100"/>
                  </a:lnTo>
                  <a:lnTo>
                    <a:pt x="1549" y="711200"/>
                  </a:lnTo>
                  <a:lnTo>
                    <a:pt x="9064" y="762000"/>
                  </a:lnTo>
                  <a:lnTo>
                    <a:pt x="18639" y="800100"/>
                  </a:lnTo>
                  <a:lnTo>
                    <a:pt x="27939" y="838200"/>
                  </a:lnTo>
                  <a:lnTo>
                    <a:pt x="36978" y="876300"/>
                  </a:lnTo>
                  <a:lnTo>
                    <a:pt x="45767" y="927100"/>
                  </a:lnTo>
                  <a:lnTo>
                    <a:pt x="51500" y="939800"/>
                  </a:lnTo>
                  <a:lnTo>
                    <a:pt x="58769" y="965200"/>
                  </a:lnTo>
                  <a:lnTo>
                    <a:pt x="67252" y="990600"/>
                  </a:lnTo>
                  <a:lnTo>
                    <a:pt x="76628" y="1003300"/>
                  </a:lnTo>
                  <a:lnTo>
                    <a:pt x="98474" y="1041400"/>
                  </a:lnTo>
                  <a:lnTo>
                    <a:pt x="123167" y="1079500"/>
                  </a:lnTo>
                  <a:lnTo>
                    <a:pt x="150475" y="1117600"/>
                  </a:lnTo>
                  <a:lnTo>
                    <a:pt x="180167" y="1155700"/>
                  </a:lnTo>
                  <a:lnTo>
                    <a:pt x="212010" y="1193800"/>
                  </a:lnTo>
                  <a:lnTo>
                    <a:pt x="247633" y="1219200"/>
                  </a:lnTo>
                  <a:lnTo>
                    <a:pt x="284673" y="1257300"/>
                  </a:lnTo>
                  <a:lnTo>
                    <a:pt x="323054" y="1282700"/>
                  </a:lnTo>
                  <a:lnTo>
                    <a:pt x="362702" y="1308100"/>
                  </a:lnTo>
                  <a:lnTo>
                    <a:pt x="403541" y="1333500"/>
                  </a:lnTo>
                  <a:lnTo>
                    <a:pt x="445495" y="1358900"/>
                  </a:lnTo>
                  <a:lnTo>
                    <a:pt x="488489" y="1371600"/>
                  </a:lnTo>
                  <a:lnTo>
                    <a:pt x="503866" y="1384300"/>
                  </a:lnTo>
                  <a:lnTo>
                    <a:pt x="518731" y="1397000"/>
                  </a:lnTo>
                  <a:lnTo>
                    <a:pt x="533048" y="1397000"/>
                  </a:lnTo>
                  <a:lnTo>
                    <a:pt x="546782" y="1409700"/>
                  </a:lnTo>
                  <a:lnTo>
                    <a:pt x="577611" y="1435100"/>
                  </a:lnTo>
                  <a:lnTo>
                    <a:pt x="609393" y="1460500"/>
                  </a:lnTo>
                  <a:lnTo>
                    <a:pt x="695215" y="1511300"/>
                  </a:lnTo>
                  <a:lnTo>
                    <a:pt x="738898" y="1524000"/>
                  </a:lnTo>
                  <a:lnTo>
                    <a:pt x="827993" y="1574800"/>
                  </a:lnTo>
                  <a:lnTo>
                    <a:pt x="873480" y="1587500"/>
                  </a:lnTo>
                  <a:lnTo>
                    <a:pt x="919642" y="1612900"/>
                  </a:lnTo>
                  <a:lnTo>
                    <a:pt x="966517" y="1625600"/>
                  </a:lnTo>
                  <a:lnTo>
                    <a:pt x="996949" y="1625600"/>
                  </a:lnTo>
                  <a:lnTo>
                    <a:pt x="1006903" y="1638300"/>
                  </a:lnTo>
                  <a:lnTo>
                    <a:pt x="1040100" y="1638300"/>
                  </a:lnTo>
                  <a:lnTo>
                    <a:pt x="1107541" y="1663700"/>
                  </a:lnTo>
                  <a:lnTo>
                    <a:pt x="1210436" y="1663700"/>
                  </a:lnTo>
                  <a:lnTo>
                    <a:pt x="1244375" y="1676400"/>
                  </a:lnTo>
                  <a:lnTo>
                    <a:pt x="1533826" y="1676400"/>
                  </a:lnTo>
                  <a:lnTo>
                    <a:pt x="1618281" y="1651000"/>
                  </a:lnTo>
                  <a:lnTo>
                    <a:pt x="1205066" y="1651000"/>
                  </a:lnTo>
                  <a:lnTo>
                    <a:pt x="997505" y="1600200"/>
                  </a:lnTo>
                  <a:lnTo>
                    <a:pt x="903685" y="1574800"/>
                  </a:lnTo>
                  <a:lnTo>
                    <a:pt x="858742" y="1562100"/>
                  </a:lnTo>
                  <a:lnTo>
                    <a:pt x="727503" y="1485900"/>
                  </a:lnTo>
                  <a:lnTo>
                    <a:pt x="710618" y="1485900"/>
                  </a:lnTo>
                  <a:lnTo>
                    <a:pt x="693483" y="1473200"/>
                  </a:lnTo>
                  <a:lnTo>
                    <a:pt x="658415" y="1460500"/>
                  </a:lnTo>
                  <a:lnTo>
                    <a:pt x="659812" y="1447800"/>
                  </a:lnTo>
                  <a:lnTo>
                    <a:pt x="810595" y="1447800"/>
                  </a:lnTo>
                  <a:lnTo>
                    <a:pt x="626322" y="1397000"/>
                  </a:lnTo>
                  <a:lnTo>
                    <a:pt x="582088" y="1384300"/>
                  </a:lnTo>
                  <a:lnTo>
                    <a:pt x="546727" y="1358900"/>
                  </a:lnTo>
                  <a:lnTo>
                    <a:pt x="513127" y="1333500"/>
                  </a:lnTo>
                  <a:lnTo>
                    <a:pt x="481433" y="1320800"/>
                  </a:lnTo>
                  <a:lnTo>
                    <a:pt x="451786" y="1295400"/>
                  </a:lnTo>
                  <a:lnTo>
                    <a:pt x="444579" y="1282700"/>
                  </a:lnTo>
                  <a:lnTo>
                    <a:pt x="437753" y="1282700"/>
                  </a:lnTo>
                  <a:lnTo>
                    <a:pt x="430926" y="1270000"/>
                  </a:lnTo>
                  <a:lnTo>
                    <a:pt x="423719" y="1270000"/>
                  </a:lnTo>
                  <a:lnTo>
                    <a:pt x="408580" y="1257300"/>
                  </a:lnTo>
                  <a:lnTo>
                    <a:pt x="394620" y="1231900"/>
                  </a:lnTo>
                  <a:lnTo>
                    <a:pt x="381875" y="1219200"/>
                  </a:lnTo>
                  <a:lnTo>
                    <a:pt x="335200" y="1219200"/>
                  </a:lnTo>
                  <a:lnTo>
                    <a:pt x="296908" y="1181100"/>
                  </a:lnTo>
                  <a:lnTo>
                    <a:pt x="260871" y="1155700"/>
                  </a:lnTo>
                  <a:lnTo>
                    <a:pt x="227046" y="1117600"/>
                  </a:lnTo>
                  <a:lnTo>
                    <a:pt x="195389" y="1079500"/>
                  </a:lnTo>
                  <a:lnTo>
                    <a:pt x="165857" y="1041400"/>
                  </a:lnTo>
                  <a:lnTo>
                    <a:pt x="138408" y="1003300"/>
                  </a:lnTo>
                  <a:lnTo>
                    <a:pt x="112997" y="952500"/>
                  </a:lnTo>
                  <a:lnTo>
                    <a:pt x="89582" y="914400"/>
                  </a:lnTo>
                  <a:lnTo>
                    <a:pt x="72876" y="863600"/>
                  </a:lnTo>
                  <a:lnTo>
                    <a:pt x="65182" y="825500"/>
                  </a:lnTo>
                  <a:lnTo>
                    <a:pt x="65561" y="774700"/>
                  </a:lnTo>
                  <a:lnTo>
                    <a:pt x="73072" y="736600"/>
                  </a:lnTo>
                  <a:lnTo>
                    <a:pt x="76281" y="723900"/>
                  </a:lnTo>
                  <a:lnTo>
                    <a:pt x="41449" y="723900"/>
                  </a:lnTo>
                  <a:lnTo>
                    <a:pt x="35599" y="711200"/>
                  </a:lnTo>
                  <a:lnTo>
                    <a:pt x="32750" y="698500"/>
                  </a:lnTo>
                  <a:lnTo>
                    <a:pt x="32091" y="685800"/>
                  </a:lnTo>
                  <a:lnTo>
                    <a:pt x="32813" y="673100"/>
                  </a:lnTo>
                  <a:lnTo>
                    <a:pt x="34688" y="635000"/>
                  </a:lnTo>
                  <a:lnTo>
                    <a:pt x="36099" y="609600"/>
                  </a:lnTo>
                  <a:lnTo>
                    <a:pt x="38725" y="571500"/>
                  </a:lnTo>
                  <a:lnTo>
                    <a:pt x="44243" y="546100"/>
                  </a:lnTo>
                  <a:lnTo>
                    <a:pt x="57693" y="482600"/>
                  </a:lnTo>
                  <a:lnTo>
                    <a:pt x="76190" y="431800"/>
                  </a:lnTo>
                  <a:lnTo>
                    <a:pt x="99418" y="393700"/>
                  </a:lnTo>
                  <a:lnTo>
                    <a:pt x="127059" y="342900"/>
                  </a:lnTo>
                  <a:lnTo>
                    <a:pt x="158797" y="304800"/>
                  </a:lnTo>
                  <a:lnTo>
                    <a:pt x="191238" y="266700"/>
                  </a:lnTo>
                  <a:lnTo>
                    <a:pt x="226239" y="228600"/>
                  </a:lnTo>
                  <a:lnTo>
                    <a:pt x="263587" y="203200"/>
                  </a:lnTo>
                  <a:lnTo>
                    <a:pt x="303069" y="177800"/>
                  </a:lnTo>
                  <a:lnTo>
                    <a:pt x="344471" y="152400"/>
                  </a:lnTo>
                  <a:lnTo>
                    <a:pt x="390594" y="127000"/>
                  </a:lnTo>
                  <a:lnTo>
                    <a:pt x="437679" y="101600"/>
                  </a:lnTo>
                  <a:lnTo>
                    <a:pt x="685831" y="38100"/>
                  </a:lnTo>
                  <a:lnTo>
                    <a:pt x="737663" y="38100"/>
                  </a:lnTo>
                  <a:lnTo>
                    <a:pt x="771465" y="25400"/>
                  </a:lnTo>
                  <a:close/>
                </a:path>
                <a:path w="1774190" h="1676400">
                  <a:moveTo>
                    <a:pt x="1773754" y="1562100"/>
                  </a:moveTo>
                  <a:lnTo>
                    <a:pt x="1765849" y="1562100"/>
                  </a:lnTo>
                  <a:lnTo>
                    <a:pt x="1733978" y="1574800"/>
                  </a:lnTo>
                  <a:lnTo>
                    <a:pt x="1692621" y="1600200"/>
                  </a:lnTo>
                  <a:lnTo>
                    <a:pt x="1517316" y="1651000"/>
                  </a:lnTo>
                  <a:lnTo>
                    <a:pt x="1618281" y="1651000"/>
                  </a:lnTo>
                  <a:lnTo>
                    <a:pt x="1701593" y="1625600"/>
                  </a:lnTo>
                  <a:lnTo>
                    <a:pt x="1746928" y="1600200"/>
                  </a:lnTo>
                  <a:lnTo>
                    <a:pt x="1773754" y="1587500"/>
                  </a:lnTo>
                  <a:lnTo>
                    <a:pt x="1773754" y="1562100"/>
                  </a:lnTo>
                  <a:close/>
                </a:path>
                <a:path w="1774190" h="1676400">
                  <a:moveTo>
                    <a:pt x="1177970" y="1511300"/>
                  </a:moveTo>
                  <a:lnTo>
                    <a:pt x="1046599" y="1511300"/>
                  </a:lnTo>
                  <a:lnTo>
                    <a:pt x="1092501" y="1524000"/>
                  </a:lnTo>
                  <a:lnTo>
                    <a:pt x="1141523" y="1524000"/>
                  </a:lnTo>
                  <a:lnTo>
                    <a:pt x="1177970" y="1511300"/>
                  </a:lnTo>
                  <a:close/>
                </a:path>
                <a:path w="1774190" h="1676400">
                  <a:moveTo>
                    <a:pt x="1587380" y="1511300"/>
                  </a:moveTo>
                  <a:lnTo>
                    <a:pt x="1392110" y="1511300"/>
                  </a:lnTo>
                  <a:lnTo>
                    <a:pt x="1453181" y="1524000"/>
                  </a:lnTo>
                  <a:lnTo>
                    <a:pt x="1556654" y="1524000"/>
                  </a:lnTo>
                  <a:lnTo>
                    <a:pt x="1587380" y="1511300"/>
                  </a:lnTo>
                  <a:close/>
                </a:path>
                <a:path w="1774190" h="1676400">
                  <a:moveTo>
                    <a:pt x="1734686" y="1485900"/>
                  </a:moveTo>
                  <a:lnTo>
                    <a:pt x="1573133" y="1485900"/>
                  </a:lnTo>
                  <a:lnTo>
                    <a:pt x="1544514" y="1498600"/>
                  </a:lnTo>
                  <a:lnTo>
                    <a:pt x="954555" y="1498600"/>
                  </a:lnTo>
                  <a:lnTo>
                    <a:pt x="1000648" y="1511300"/>
                  </a:lnTo>
                  <a:lnTo>
                    <a:pt x="1656792" y="1511300"/>
                  </a:lnTo>
                  <a:lnTo>
                    <a:pt x="1734686" y="1485900"/>
                  </a:lnTo>
                  <a:close/>
                </a:path>
                <a:path w="1774190" h="1676400">
                  <a:moveTo>
                    <a:pt x="810595" y="1447800"/>
                  </a:moveTo>
                  <a:lnTo>
                    <a:pt x="690800" y="1447800"/>
                  </a:lnTo>
                  <a:lnTo>
                    <a:pt x="908224" y="1498600"/>
                  </a:lnTo>
                  <a:lnTo>
                    <a:pt x="1500044" y="1498600"/>
                  </a:lnTo>
                  <a:lnTo>
                    <a:pt x="1494964" y="1485900"/>
                  </a:lnTo>
                  <a:lnTo>
                    <a:pt x="1490011" y="1485900"/>
                  </a:lnTo>
                  <a:lnTo>
                    <a:pt x="1520259" y="1473200"/>
                  </a:lnTo>
                  <a:lnTo>
                    <a:pt x="905827" y="1473200"/>
                  </a:lnTo>
                  <a:lnTo>
                    <a:pt x="810595" y="1447800"/>
                  </a:lnTo>
                  <a:close/>
                </a:path>
                <a:path w="1774190" h="1676400">
                  <a:moveTo>
                    <a:pt x="1773754" y="1447800"/>
                  </a:moveTo>
                  <a:lnTo>
                    <a:pt x="1770346" y="1447800"/>
                  </a:lnTo>
                  <a:lnTo>
                    <a:pt x="1724913" y="1473200"/>
                  </a:lnTo>
                  <a:lnTo>
                    <a:pt x="1678267" y="1473200"/>
                  </a:lnTo>
                  <a:lnTo>
                    <a:pt x="1630346" y="1485900"/>
                  </a:lnTo>
                  <a:lnTo>
                    <a:pt x="1773754" y="1485900"/>
                  </a:lnTo>
                  <a:lnTo>
                    <a:pt x="1773754" y="1447800"/>
                  </a:lnTo>
                  <a:close/>
                </a:path>
                <a:path w="1774190" h="1676400">
                  <a:moveTo>
                    <a:pt x="1404286" y="1460500"/>
                  </a:moveTo>
                  <a:lnTo>
                    <a:pt x="1078150" y="1460500"/>
                  </a:lnTo>
                  <a:lnTo>
                    <a:pt x="1079547" y="1473200"/>
                  </a:lnTo>
                  <a:lnTo>
                    <a:pt x="1407842" y="1473200"/>
                  </a:lnTo>
                  <a:lnTo>
                    <a:pt x="1404286" y="1460500"/>
                  </a:lnTo>
                  <a:close/>
                </a:path>
                <a:path w="1774190" h="1676400">
                  <a:moveTo>
                    <a:pt x="1773754" y="1371600"/>
                  </a:moveTo>
                  <a:lnTo>
                    <a:pt x="1754933" y="1384300"/>
                  </a:lnTo>
                  <a:lnTo>
                    <a:pt x="1739205" y="1397000"/>
                  </a:lnTo>
                  <a:lnTo>
                    <a:pt x="1707034" y="1397000"/>
                  </a:lnTo>
                  <a:lnTo>
                    <a:pt x="1690163" y="1409700"/>
                  </a:lnTo>
                  <a:lnTo>
                    <a:pt x="1494964" y="1460500"/>
                  </a:lnTo>
                  <a:lnTo>
                    <a:pt x="1418002" y="1460500"/>
                  </a:lnTo>
                  <a:lnTo>
                    <a:pt x="1412160" y="1473200"/>
                  </a:lnTo>
                  <a:lnTo>
                    <a:pt x="1550733" y="1473200"/>
                  </a:lnTo>
                  <a:lnTo>
                    <a:pt x="1613074" y="1447800"/>
                  </a:lnTo>
                  <a:lnTo>
                    <a:pt x="1767341" y="1409700"/>
                  </a:lnTo>
                  <a:lnTo>
                    <a:pt x="1773754" y="1409700"/>
                  </a:lnTo>
                  <a:lnTo>
                    <a:pt x="1773754" y="1371600"/>
                  </a:lnTo>
                  <a:close/>
                </a:path>
                <a:path w="1774190" h="1676400">
                  <a:moveTo>
                    <a:pt x="1149397" y="1447800"/>
                  </a:moveTo>
                  <a:lnTo>
                    <a:pt x="1049527" y="1447800"/>
                  </a:lnTo>
                  <a:lnTo>
                    <a:pt x="1063599" y="1460500"/>
                  </a:lnTo>
                  <a:lnTo>
                    <a:pt x="1170900" y="1460500"/>
                  </a:lnTo>
                  <a:lnTo>
                    <a:pt x="1149397" y="1447800"/>
                  </a:lnTo>
                  <a:close/>
                </a:path>
                <a:path w="1774190" h="1676400">
                  <a:moveTo>
                    <a:pt x="1442386" y="1447800"/>
                  </a:moveTo>
                  <a:lnTo>
                    <a:pt x="1314311" y="1447800"/>
                  </a:lnTo>
                  <a:lnTo>
                    <a:pt x="1289859" y="1460500"/>
                  </a:lnTo>
                  <a:lnTo>
                    <a:pt x="1437433" y="1460500"/>
                  </a:lnTo>
                  <a:lnTo>
                    <a:pt x="1442386" y="1447800"/>
                  </a:lnTo>
                  <a:close/>
                </a:path>
                <a:path w="1774190" h="1676400">
                  <a:moveTo>
                    <a:pt x="1010459" y="1371600"/>
                  </a:moveTo>
                  <a:lnTo>
                    <a:pt x="839136" y="1371600"/>
                  </a:lnTo>
                  <a:lnTo>
                    <a:pt x="883380" y="1397000"/>
                  </a:lnTo>
                  <a:lnTo>
                    <a:pt x="928576" y="1409700"/>
                  </a:lnTo>
                  <a:lnTo>
                    <a:pt x="974582" y="1435100"/>
                  </a:lnTo>
                  <a:lnTo>
                    <a:pt x="1021254" y="1447800"/>
                  </a:lnTo>
                  <a:lnTo>
                    <a:pt x="1123382" y="1447800"/>
                  </a:lnTo>
                  <a:lnTo>
                    <a:pt x="1097295" y="1435100"/>
                  </a:lnTo>
                  <a:lnTo>
                    <a:pt x="1071352" y="1435100"/>
                  </a:lnTo>
                  <a:lnTo>
                    <a:pt x="1045765" y="1422400"/>
                  </a:lnTo>
                  <a:lnTo>
                    <a:pt x="1037891" y="1422400"/>
                  </a:lnTo>
                  <a:lnTo>
                    <a:pt x="1029890" y="1409700"/>
                  </a:lnTo>
                  <a:lnTo>
                    <a:pt x="1590553" y="1409700"/>
                  </a:lnTo>
                  <a:lnTo>
                    <a:pt x="1636823" y="1397000"/>
                  </a:lnTo>
                  <a:lnTo>
                    <a:pt x="1205531" y="1397000"/>
                  </a:lnTo>
                  <a:lnTo>
                    <a:pt x="1157156" y="1384300"/>
                  </a:lnTo>
                  <a:lnTo>
                    <a:pt x="1059263" y="1384300"/>
                  </a:lnTo>
                  <a:lnTo>
                    <a:pt x="1010459" y="1371600"/>
                  </a:lnTo>
                  <a:close/>
                </a:path>
                <a:path w="1774190" h="1676400">
                  <a:moveTo>
                    <a:pt x="1590553" y="1409700"/>
                  </a:moveTo>
                  <a:lnTo>
                    <a:pt x="1087510" y="1409700"/>
                  </a:lnTo>
                  <a:lnTo>
                    <a:pt x="1098978" y="1422400"/>
                  </a:lnTo>
                  <a:lnTo>
                    <a:pt x="1367756" y="1422400"/>
                  </a:lnTo>
                  <a:lnTo>
                    <a:pt x="1384855" y="1435100"/>
                  </a:lnTo>
                  <a:lnTo>
                    <a:pt x="1362404" y="1435100"/>
                  </a:lnTo>
                  <a:lnTo>
                    <a:pt x="1338691" y="1447800"/>
                  </a:lnTo>
                  <a:lnTo>
                    <a:pt x="1449625" y="1447800"/>
                  </a:lnTo>
                  <a:lnTo>
                    <a:pt x="1590553" y="1409700"/>
                  </a:lnTo>
                  <a:close/>
                </a:path>
                <a:path w="1774190" h="1676400">
                  <a:moveTo>
                    <a:pt x="1716904" y="1371600"/>
                  </a:moveTo>
                  <a:lnTo>
                    <a:pt x="1506981" y="1371600"/>
                  </a:lnTo>
                  <a:lnTo>
                    <a:pt x="1493696" y="1384300"/>
                  </a:lnTo>
                  <a:lnTo>
                    <a:pt x="1361221" y="1384300"/>
                  </a:lnTo>
                  <a:lnTo>
                    <a:pt x="1324411" y="1397000"/>
                  </a:lnTo>
                  <a:lnTo>
                    <a:pt x="1636823" y="1397000"/>
                  </a:lnTo>
                  <a:lnTo>
                    <a:pt x="1690385" y="1384300"/>
                  </a:lnTo>
                  <a:lnTo>
                    <a:pt x="1716904" y="1371600"/>
                  </a:lnTo>
                  <a:close/>
                </a:path>
                <a:path w="1774190" h="1676400">
                  <a:moveTo>
                    <a:pt x="414753" y="1092200"/>
                  </a:moveTo>
                  <a:lnTo>
                    <a:pt x="328723" y="1092200"/>
                  </a:lnTo>
                  <a:lnTo>
                    <a:pt x="367995" y="1130300"/>
                  </a:lnTo>
                  <a:lnTo>
                    <a:pt x="410241" y="1168400"/>
                  </a:lnTo>
                  <a:lnTo>
                    <a:pt x="454810" y="1193800"/>
                  </a:lnTo>
                  <a:lnTo>
                    <a:pt x="501049" y="1219200"/>
                  </a:lnTo>
                  <a:lnTo>
                    <a:pt x="548306" y="1244600"/>
                  </a:lnTo>
                  <a:lnTo>
                    <a:pt x="633504" y="1295400"/>
                  </a:lnTo>
                  <a:lnTo>
                    <a:pt x="676878" y="1308100"/>
                  </a:lnTo>
                  <a:lnTo>
                    <a:pt x="720791" y="1333500"/>
                  </a:lnTo>
                  <a:lnTo>
                    <a:pt x="810307" y="1358900"/>
                  </a:lnTo>
                  <a:lnTo>
                    <a:pt x="817366" y="1371600"/>
                  </a:lnTo>
                  <a:lnTo>
                    <a:pt x="981543" y="1371600"/>
                  </a:lnTo>
                  <a:lnTo>
                    <a:pt x="952960" y="1358900"/>
                  </a:lnTo>
                  <a:lnTo>
                    <a:pt x="896032" y="1358900"/>
                  </a:lnTo>
                  <a:lnTo>
                    <a:pt x="877921" y="1346200"/>
                  </a:lnTo>
                  <a:lnTo>
                    <a:pt x="860297" y="1346200"/>
                  </a:lnTo>
                  <a:lnTo>
                    <a:pt x="843079" y="1333500"/>
                  </a:lnTo>
                  <a:lnTo>
                    <a:pt x="826182" y="1320800"/>
                  </a:lnTo>
                  <a:lnTo>
                    <a:pt x="776140" y="1320800"/>
                  </a:lnTo>
                  <a:lnTo>
                    <a:pt x="759888" y="1308100"/>
                  </a:lnTo>
                  <a:lnTo>
                    <a:pt x="690927" y="1282700"/>
                  </a:lnTo>
                  <a:lnTo>
                    <a:pt x="657411" y="1270000"/>
                  </a:lnTo>
                  <a:lnTo>
                    <a:pt x="624633" y="1244600"/>
                  </a:lnTo>
                  <a:lnTo>
                    <a:pt x="581541" y="1219200"/>
                  </a:lnTo>
                  <a:lnTo>
                    <a:pt x="539803" y="1193800"/>
                  </a:lnTo>
                  <a:lnTo>
                    <a:pt x="499735" y="1168400"/>
                  </a:lnTo>
                  <a:lnTo>
                    <a:pt x="461655" y="1130300"/>
                  </a:lnTo>
                  <a:lnTo>
                    <a:pt x="425878" y="1104900"/>
                  </a:lnTo>
                  <a:lnTo>
                    <a:pt x="414753" y="1092200"/>
                  </a:lnTo>
                  <a:close/>
                </a:path>
                <a:path w="1774190" h="1676400">
                  <a:moveTo>
                    <a:pt x="1773754" y="1295400"/>
                  </a:moveTo>
                  <a:lnTo>
                    <a:pt x="1757956" y="1295400"/>
                  </a:lnTo>
                  <a:lnTo>
                    <a:pt x="1711753" y="1320800"/>
                  </a:lnTo>
                  <a:lnTo>
                    <a:pt x="1669147" y="1346200"/>
                  </a:lnTo>
                  <a:lnTo>
                    <a:pt x="1579647" y="1371600"/>
                  </a:lnTo>
                  <a:lnTo>
                    <a:pt x="1743376" y="1371600"/>
                  </a:lnTo>
                  <a:lnTo>
                    <a:pt x="1773754" y="1358900"/>
                  </a:lnTo>
                  <a:lnTo>
                    <a:pt x="1773754" y="1295400"/>
                  </a:lnTo>
                  <a:close/>
                </a:path>
                <a:path w="1774190" h="1676400">
                  <a:moveTo>
                    <a:pt x="1014936" y="152400"/>
                  </a:moveTo>
                  <a:lnTo>
                    <a:pt x="889523" y="152400"/>
                  </a:lnTo>
                  <a:lnTo>
                    <a:pt x="753411" y="190500"/>
                  </a:lnTo>
                  <a:lnTo>
                    <a:pt x="705018" y="215900"/>
                  </a:lnTo>
                  <a:lnTo>
                    <a:pt x="657161" y="228600"/>
                  </a:lnTo>
                  <a:lnTo>
                    <a:pt x="610090" y="254000"/>
                  </a:lnTo>
                  <a:lnTo>
                    <a:pt x="564054" y="279400"/>
                  </a:lnTo>
                  <a:lnTo>
                    <a:pt x="522844" y="304800"/>
                  </a:lnTo>
                  <a:lnTo>
                    <a:pt x="482421" y="330200"/>
                  </a:lnTo>
                  <a:lnTo>
                    <a:pt x="443234" y="355600"/>
                  </a:lnTo>
                  <a:lnTo>
                    <a:pt x="405737" y="381000"/>
                  </a:lnTo>
                  <a:lnTo>
                    <a:pt x="370379" y="419100"/>
                  </a:lnTo>
                  <a:lnTo>
                    <a:pt x="341127" y="444500"/>
                  </a:lnTo>
                  <a:lnTo>
                    <a:pt x="313816" y="482600"/>
                  </a:lnTo>
                  <a:lnTo>
                    <a:pt x="288530" y="508000"/>
                  </a:lnTo>
                  <a:lnTo>
                    <a:pt x="265350" y="546100"/>
                  </a:lnTo>
                  <a:lnTo>
                    <a:pt x="235727" y="596900"/>
                  </a:lnTo>
                  <a:lnTo>
                    <a:pt x="212010" y="647700"/>
                  </a:lnTo>
                  <a:lnTo>
                    <a:pt x="199955" y="698500"/>
                  </a:lnTo>
                  <a:lnTo>
                    <a:pt x="192908" y="749300"/>
                  </a:lnTo>
                  <a:lnTo>
                    <a:pt x="191309" y="787400"/>
                  </a:lnTo>
                  <a:lnTo>
                    <a:pt x="195594" y="838200"/>
                  </a:lnTo>
                  <a:lnTo>
                    <a:pt x="206201" y="889000"/>
                  </a:lnTo>
                  <a:lnTo>
                    <a:pt x="223567" y="939800"/>
                  </a:lnTo>
                  <a:lnTo>
                    <a:pt x="238629" y="965200"/>
                  </a:lnTo>
                  <a:lnTo>
                    <a:pt x="252428" y="1003300"/>
                  </a:lnTo>
                  <a:lnTo>
                    <a:pt x="264751" y="1041400"/>
                  </a:lnTo>
                  <a:lnTo>
                    <a:pt x="275383" y="1079500"/>
                  </a:lnTo>
                  <a:lnTo>
                    <a:pt x="285168" y="1104900"/>
                  </a:lnTo>
                  <a:lnTo>
                    <a:pt x="297370" y="1143000"/>
                  </a:lnTo>
                  <a:lnTo>
                    <a:pt x="312263" y="1168400"/>
                  </a:lnTo>
                  <a:lnTo>
                    <a:pt x="330120" y="1193800"/>
                  </a:lnTo>
                  <a:lnTo>
                    <a:pt x="335200" y="1206500"/>
                  </a:lnTo>
                  <a:lnTo>
                    <a:pt x="340153" y="1206500"/>
                  </a:lnTo>
                  <a:lnTo>
                    <a:pt x="343074" y="1219200"/>
                  </a:lnTo>
                  <a:lnTo>
                    <a:pt x="381875" y="1219200"/>
                  </a:lnTo>
                  <a:lnTo>
                    <a:pt x="370379" y="1206500"/>
                  </a:lnTo>
                  <a:lnTo>
                    <a:pt x="357314" y="1181100"/>
                  </a:lnTo>
                  <a:lnTo>
                    <a:pt x="344058" y="1168400"/>
                  </a:lnTo>
                  <a:lnTo>
                    <a:pt x="330660" y="1143000"/>
                  </a:lnTo>
                  <a:lnTo>
                    <a:pt x="317166" y="1117600"/>
                  </a:lnTo>
                  <a:lnTo>
                    <a:pt x="314366" y="1117600"/>
                  </a:lnTo>
                  <a:lnTo>
                    <a:pt x="312578" y="1104900"/>
                  </a:lnTo>
                  <a:lnTo>
                    <a:pt x="312005" y="1104900"/>
                  </a:lnTo>
                  <a:lnTo>
                    <a:pt x="312848" y="1092200"/>
                  </a:lnTo>
                  <a:lnTo>
                    <a:pt x="414753" y="1092200"/>
                  </a:lnTo>
                  <a:lnTo>
                    <a:pt x="392503" y="1066800"/>
                  </a:lnTo>
                  <a:lnTo>
                    <a:pt x="385416" y="1054100"/>
                  </a:lnTo>
                  <a:lnTo>
                    <a:pt x="342830" y="1054100"/>
                  </a:lnTo>
                  <a:lnTo>
                    <a:pt x="342463" y="1052085"/>
                  </a:lnTo>
                  <a:lnTo>
                    <a:pt x="320357" y="1041400"/>
                  </a:lnTo>
                  <a:lnTo>
                    <a:pt x="300561" y="1016000"/>
                  </a:lnTo>
                  <a:lnTo>
                    <a:pt x="288337" y="990600"/>
                  </a:lnTo>
                  <a:lnTo>
                    <a:pt x="284781" y="952500"/>
                  </a:lnTo>
                  <a:lnTo>
                    <a:pt x="331695" y="952500"/>
                  </a:lnTo>
                  <a:lnTo>
                    <a:pt x="322551" y="927100"/>
                  </a:lnTo>
                  <a:lnTo>
                    <a:pt x="315922" y="901700"/>
                  </a:lnTo>
                  <a:lnTo>
                    <a:pt x="245919" y="901700"/>
                  </a:lnTo>
                  <a:lnTo>
                    <a:pt x="242998" y="889000"/>
                  </a:lnTo>
                  <a:lnTo>
                    <a:pt x="241601" y="889000"/>
                  </a:lnTo>
                  <a:lnTo>
                    <a:pt x="232433" y="863600"/>
                  </a:lnTo>
                  <a:lnTo>
                    <a:pt x="226266" y="838200"/>
                  </a:lnTo>
                  <a:lnTo>
                    <a:pt x="222527" y="812800"/>
                  </a:lnTo>
                  <a:lnTo>
                    <a:pt x="220646" y="787400"/>
                  </a:lnTo>
                  <a:lnTo>
                    <a:pt x="221630" y="736600"/>
                  </a:lnTo>
                  <a:lnTo>
                    <a:pt x="227949" y="698500"/>
                  </a:lnTo>
                  <a:lnTo>
                    <a:pt x="239791" y="660400"/>
                  </a:lnTo>
                  <a:lnTo>
                    <a:pt x="257349" y="609600"/>
                  </a:lnTo>
                  <a:lnTo>
                    <a:pt x="280594" y="571500"/>
                  </a:lnTo>
                  <a:lnTo>
                    <a:pt x="306506" y="533400"/>
                  </a:lnTo>
                  <a:lnTo>
                    <a:pt x="335073" y="482600"/>
                  </a:lnTo>
                  <a:lnTo>
                    <a:pt x="366283" y="457200"/>
                  </a:lnTo>
                  <a:lnTo>
                    <a:pt x="400125" y="419100"/>
                  </a:lnTo>
                  <a:lnTo>
                    <a:pt x="436586" y="381000"/>
                  </a:lnTo>
                  <a:lnTo>
                    <a:pt x="475654" y="355600"/>
                  </a:lnTo>
                  <a:lnTo>
                    <a:pt x="559351" y="304800"/>
                  </a:lnTo>
                  <a:lnTo>
                    <a:pt x="602165" y="279400"/>
                  </a:lnTo>
                  <a:lnTo>
                    <a:pt x="645751" y="254000"/>
                  </a:lnTo>
                  <a:lnTo>
                    <a:pt x="690096" y="241300"/>
                  </a:lnTo>
                  <a:lnTo>
                    <a:pt x="735190" y="215900"/>
                  </a:lnTo>
                  <a:lnTo>
                    <a:pt x="920853" y="165100"/>
                  </a:lnTo>
                  <a:lnTo>
                    <a:pt x="967793" y="165100"/>
                  </a:lnTo>
                  <a:lnTo>
                    <a:pt x="1014936" y="152400"/>
                  </a:lnTo>
                  <a:close/>
                </a:path>
                <a:path w="1774190" h="1676400">
                  <a:moveTo>
                    <a:pt x="342463" y="1052085"/>
                  </a:moveTo>
                  <a:lnTo>
                    <a:pt x="342830" y="1054100"/>
                  </a:lnTo>
                  <a:lnTo>
                    <a:pt x="346630" y="1054100"/>
                  </a:lnTo>
                  <a:lnTo>
                    <a:pt x="342463" y="1052085"/>
                  </a:lnTo>
                  <a:close/>
                </a:path>
                <a:path w="1774190" h="1676400">
                  <a:moveTo>
                    <a:pt x="331695" y="952500"/>
                  </a:moveTo>
                  <a:lnTo>
                    <a:pt x="299132" y="952500"/>
                  </a:lnTo>
                  <a:lnTo>
                    <a:pt x="306808" y="977900"/>
                  </a:lnTo>
                  <a:lnTo>
                    <a:pt x="316245" y="990600"/>
                  </a:lnTo>
                  <a:lnTo>
                    <a:pt x="326493" y="1016000"/>
                  </a:lnTo>
                  <a:lnTo>
                    <a:pt x="336597" y="1028700"/>
                  </a:lnTo>
                  <a:lnTo>
                    <a:pt x="338754" y="1041400"/>
                  </a:lnTo>
                  <a:lnTo>
                    <a:pt x="340518" y="1041400"/>
                  </a:lnTo>
                  <a:lnTo>
                    <a:pt x="342463" y="1052085"/>
                  </a:lnTo>
                  <a:lnTo>
                    <a:pt x="346630" y="1054100"/>
                  </a:lnTo>
                  <a:lnTo>
                    <a:pt x="385416" y="1054100"/>
                  </a:lnTo>
                  <a:lnTo>
                    <a:pt x="364156" y="1016000"/>
                  </a:lnTo>
                  <a:lnTo>
                    <a:pt x="340839" y="977900"/>
                  </a:lnTo>
                  <a:lnTo>
                    <a:pt x="331695" y="952500"/>
                  </a:lnTo>
                  <a:close/>
                </a:path>
                <a:path w="1774190" h="1676400">
                  <a:moveTo>
                    <a:pt x="1156954" y="190500"/>
                  </a:moveTo>
                  <a:lnTo>
                    <a:pt x="1064434" y="190500"/>
                  </a:lnTo>
                  <a:lnTo>
                    <a:pt x="1041455" y="203200"/>
                  </a:lnTo>
                  <a:lnTo>
                    <a:pt x="1018333" y="203200"/>
                  </a:lnTo>
                  <a:lnTo>
                    <a:pt x="919158" y="228600"/>
                  </a:lnTo>
                  <a:lnTo>
                    <a:pt x="870889" y="254000"/>
                  </a:lnTo>
                  <a:lnTo>
                    <a:pt x="823369" y="266700"/>
                  </a:lnTo>
                  <a:lnTo>
                    <a:pt x="684323" y="342900"/>
                  </a:lnTo>
                  <a:lnTo>
                    <a:pt x="648819" y="355600"/>
                  </a:lnTo>
                  <a:lnTo>
                    <a:pt x="614981" y="381000"/>
                  </a:lnTo>
                  <a:lnTo>
                    <a:pt x="548306" y="431800"/>
                  </a:lnTo>
                  <a:lnTo>
                    <a:pt x="529216" y="444500"/>
                  </a:lnTo>
                  <a:lnTo>
                    <a:pt x="510651" y="457200"/>
                  </a:lnTo>
                  <a:lnTo>
                    <a:pt x="492371" y="482600"/>
                  </a:lnTo>
                  <a:lnTo>
                    <a:pt x="474138" y="495300"/>
                  </a:lnTo>
                  <a:lnTo>
                    <a:pt x="455628" y="508000"/>
                  </a:lnTo>
                  <a:lnTo>
                    <a:pt x="437403" y="520700"/>
                  </a:lnTo>
                  <a:lnTo>
                    <a:pt x="420274" y="533400"/>
                  </a:lnTo>
                  <a:lnTo>
                    <a:pt x="405050" y="558800"/>
                  </a:lnTo>
                  <a:lnTo>
                    <a:pt x="384917" y="584200"/>
                  </a:lnTo>
                  <a:lnTo>
                    <a:pt x="366379" y="609600"/>
                  </a:lnTo>
                  <a:lnTo>
                    <a:pt x="348793" y="635000"/>
                  </a:lnTo>
                  <a:lnTo>
                    <a:pt x="331517" y="660400"/>
                  </a:lnTo>
                  <a:lnTo>
                    <a:pt x="312594" y="685800"/>
                  </a:lnTo>
                  <a:lnTo>
                    <a:pt x="297100" y="723900"/>
                  </a:lnTo>
                  <a:lnTo>
                    <a:pt x="285511" y="749300"/>
                  </a:lnTo>
                  <a:lnTo>
                    <a:pt x="278304" y="787400"/>
                  </a:lnTo>
                  <a:lnTo>
                    <a:pt x="269208" y="838200"/>
                  </a:lnTo>
                  <a:lnTo>
                    <a:pt x="257349" y="889000"/>
                  </a:lnTo>
                  <a:lnTo>
                    <a:pt x="252396" y="901700"/>
                  </a:lnTo>
                  <a:lnTo>
                    <a:pt x="315922" y="901700"/>
                  </a:lnTo>
                  <a:lnTo>
                    <a:pt x="309292" y="876300"/>
                  </a:lnTo>
                  <a:lnTo>
                    <a:pt x="305881" y="850900"/>
                  </a:lnTo>
                  <a:lnTo>
                    <a:pt x="307149" y="825500"/>
                  </a:lnTo>
                  <a:lnTo>
                    <a:pt x="312346" y="800100"/>
                  </a:lnTo>
                  <a:lnTo>
                    <a:pt x="320722" y="774700"/>
                  </a:lnTo>
                  <a:lnTo>
                    <a:pt x="323643" y="762000"/>
                  </a:lnTo>
                  <a:lnTo>
                    <a:pt x="327199" y="762000"/>
                  </a:lnTo>
                  <a:lnTo>
                    <a:pt x="330120" y="749300"/>
                  </a:lnTo>
                  <a:lnTo>
                    <a:pt x="353456" y="698500"/>
                  </a:lnTo>
                  <a:lnTo>
                    <a:pt x="379152" y="660400"/>
                  </a:lnTo>
                  <a:lnTo>
                    <a:pt x="407358" y="622300"/>
                  </a:lnTo>
                  <a:lnTo>
                    <a:pt x="438225" y="571500"/>
                  </a:lnTo>
                  <a:lnTo>
                    <a:pt x="471905" y="533400"/>
                  </a:lnTo>
                  <a:lnTo>
                    <a:pt x="508548" y="495300"/>
                  </a:lnTo>
                  <a:lnTo>
                    <a:pt x="548306" y="469900"/>
                  </a:lnTo>
                  <a:lnTo>
                    <a:pt x="578830" y="444500"/>
                  </a:lnTo>
                  <a:lnTo>
                    <a:pt x="611711" y="419100"/>
                  </a:lnTo>
                  <a:lnTo>
                    <a:pt x="646354" y="406400"/>
                  </a:lnTo>
                  <a:lnTo>
                    <a:pt x="682164" y="393700"/>
                  </a:lnTo>
                  <a:lnTo>
                    <a:pt x="832309" y="355600"/>
                  </a:lnTo>
                  <a:lnTo>
                    <a:pt x="708072" y="355600"/>
                  </a:lnTo>
                  <a:lnTo>
                    <a:pt x="713152" y="342900"/>
                  </a:lnTo>
                  <a:lnTo>
                    <a:pt x="724582" y="342900"/>
                  </a:lnTo>
                  <a:lnTo>
                    <a:pt x="761136" y="317500"/>
                  </a:lnTo>
                  <a:lnTo>
                    <a:pt x="872918" y="279400"/>
                  </a:lnTo>
                  <a:lnTo>
                    <a:pt x="919255" y="254000"/>
                  </a:lnTo>
                  <a:lnTo>
                    <a:pt x="1156954" y="190500"/>
                  </a:lnTo>
                  <a:close/>
                </a:path>
                <a:path w="1774190" h="1676400">
                  <a:moveTo>
                    <a:pt x="965120" y="38100"/>
                  </a:moveTo>
                  <a:lnTo>
                    <a:pt x="874442" y="38100"/>
                  </a:lnTo>
                  <a:lnTo>
                    <a:pt x="824957" y="50800"/>
                  </a:lnTo>
                  <a:lnTo>
                    <a:pt x="776593" y="76200"/>
                  </a:lnTo>
                  <a:lnTo>
                    <a:pt x="729071" y="88900"/>
                  </a:lnTo>
                  <a:lnTo>
                    <a:pt x="682109" y="114300"/>
                  </a:lnTo>
                  <a:lnTo>
                    <a:pt x="635428" y="127000"/>
                  </a:lnTo>
                  <a:lnTo>
                    <a:pt x="600902" y="139700"/>
                  </a:lnTo>
                  <a:lnTo>
                    <a:pt x="567340" y="165100"/>
                  </a:lnTo>
                  <a:lnTo>
                    <a:pt x="534326" y="177800"/>
                  </a:lnTo>
                  <a:lnTo>
                    <a:pt x="501443" y="203200"/>
                  </a:lnTo>
                  <a:lnTo>
                    <a:pt x="460210" y="228600"/>
                  </a:lnTo>
                  <a:lnTo>
                    <a:pt x="421475" y="254000"/>
                  </a:lnTo>
                  <a:lnTo>
                    <a:pt x="384286" y="279400"/>
                  </a:lnTo>
                  <a:lnTo>
                    <a:pt x="347688" y="304800"/>
                  </a:lnTo>
                  <a:lnTo>
                    <a:pt x="310731" y="342900"/>
                  </a:lnTo>
                  <a:lnTo>
                    <a:pt x="272462" y="368300"/>
                  </a:lnTo>
                  <a:lnTo>
                    <a:pt x="248685" y="393700"/>
                  </a:lnTo>
                  <a:lnTo>
                    <a:pt x="225790" y="419100"/>
                  </a:lnTo>
                  <a:lnTo>
                    <a:pt x="203561" y="444500"/>
                  </a:lnTo>
                  <a:lnTo>
                    <a:pt x="181784" y="469900"/>
                  </a:lnTo>
                  <a:lnTo>
                    <a:pt x="167487" y="482600"/>
                  </a:lnTo>
                  <a:lnTo>
                    <a:pt x="153796" y="508000"/>
                  </a:lnTo>
                  <a:lnTo>
                    <a:pt x="140797" y="520700"/>
                  </a:lnTo>
                  <a:lnTo>
                    <a:pt x="128571" y="546100"/>
                  </a:lnTo>
                  <a:lnTo>
                    <a:pt x="105027" y="584200"/>
                  </a:lnTo>
                  <a:lnTo>
                    <a:pt x="84613" y="622300"/>
                  </a:lnTo>
                  <a:lnTo>
                    <a:pt x="66367" y="660400"/>
                  </a:lnTo>
                  <a:lnTo>
                    <a:pt x="49323" y="698500"/>
                  </a:lnTo>
                  <a:lnTo>
                    <a:pt x="47926" y="711200"/>
                  </a:lnTo>
                  <a:lnTo>
                    <a:pt x="44243" y="711200"/>
                  </a:lnTo>
                  <a:lnTo>
                    <a:pt x="41449" y="723900"/>
                  </a:lnTo>
                  <a:lnTo>
                    <a:pt x="76281" y="723900"/>
                  </a:lnTo>
                  <a:lnTo>
                    <a:pt x="85907" y="685800"/>
                  </a:lnTo>
                  <a:lnTo>
                    <a:pt x="102540" y="647700"/>
                  </a:lnTo>
                  <a:lnTo>
                    <a:pt x="122623" y="596900"/>
                  </a:lnTo>
                  <a:lnTo>
                    <a:pt x="145810" y="558800"/>
                  </a:lnTo>
                  <a:lnTo>
                    <a:pt x="171751" y="520700"/>
                  </a:lnTo>
                  <a:lnTo>
                    <a:pt x="201319" y="482600"/>
                  </a:lnTo>
                  <a:lnTo>
                    <a:pt x="233078" y="444500"/>
                  </a:lnTo>
                  <a:lnTo>
                    <a:pt x="266953" y="406400"/>
                  </a:lnTo>
                  <a:lnTo>
                    <a:pt x="302872" y="381000"/>
                  </a:lnTo>
                  <a:lnTo>
                    <a:pt x="340758" y="342900"/>
                  </a:lnTo>
                  <a:lnTo>
                    <a:pt x="380539" y="317500"/>
                  </a:lnTo>
                  <a:lnTo>
                    <a:pt x="418026" y="279400"/>
                  </a:lnTo>
                  <a:lnTo>
                    <a:pt x="456283" y="254000"/>
                  </a:lnTo>
                  <a:lnTo>
                    <a:pt x="495252" y="228600"/>
                  </a:lnTo>
                  <a:lnTo>
                    <a:pt x="575102" y="177800"/>
                  </a:lnTo>
                  <a:lnTo>
                    <a:pt x="615870" y="165100"/>
                  </a:lnTo>
                  <a:lnTo>
                    <a:pt x="712168" y="114300"/>
                  </a:lnTo>
                  <a:lnTo>
                    <a:pt x="761541" y="88900"/>
                  </a:lnTo>
                  <a:lnTo>
                    <a:pt x="965120" y="38100"/>
                  </a:lnTo>
                  <a:close/>
                </a:path>
                <a:path w="1774190" h="1676400">
                  <a:moveTo>
                    <a:pt x="1002331" y="317500"/>
                  </a:moveTo>
                  <a:lnTo>
                    <a:pt x="884991" y="317500"/>
                  </a:lnTo>
                  <a:lnTo>
                    <a:pt x="832975" y="330200"/>
                  </a:lnTo>
                  <a:lnTo>
                    <a:pt x="768816" y="342900"/>
                  </a:lnTo>
                  <a:lnTo>
                    <a:pt x="756538" y="355600"/>
                  </a:lnTo>
                  <a:lnTo>
                    <a:pt x="832309" y="355600"/>
                  </a:lnTo>
                  <a:lnTo>
                    <a:pt x="934132" y="330200"/>
                  </a:lnTo>
                  <a:lnTo>
                    <a:pt x="968160" y="330200"/>
                  </a:lnTo>
                  <a:lnTo>
                    <a:pt x="1002331" y="317500"/>
                  </a:lnTo>
                  <a:close/>
                </a:path>
                <a:path w="1774190" h="1676400">
                  <a:moveTo>
                    <a:pt x="1773754" y="292100"/>
                  </a:moveTo>
                  <a:lnTo>
                    <a:pt x="1721088" y="292100"/>
                  </a:lnTo>
                  <a:lnTo>
                    <a:pt x="1728354" y="304800"/>
                  </a:lnTo>
                  <a:lnTo>
                    <a:pt x="1722548" y="317500"/>
                  </a:lnTo>
                  <a:lnTo>
                    <a:pt x="1687242" y="317500"/>
                  </a:lnTo>
                  <a:lnTo>
                    <a:pt x="1706673" y="330200"/>
                  </a:lnTo>
                  <a:lnTo>
                    <a:pt x="1726104" y="330200"/>
                  </a:lnTo>
                  <a:lnTo>
                    <a:pt x="1773754" y="342900"/>
                  </a:lnTo>
                  <a:lnTo>
                    <a:pt x="1773754" y="292100"/>
                  </a:lnTo>
                  <a:close/>
                </a:path>
                <a:path w="1774190" h="1676400">
                  <a:moveTo>
                    <a:pt x="1237069" y="292100"/>
                  </a:moveTo>
                  <a:lnTo>
                    <a:pt x="1042844" y="292100"/>
                  </a:lnTo>
                  <a:lnTo>
                    <a:pt x="937141" y="317500"/>
                  </a:lnTo>
                  <a:lnTo>
                    <a:pt x="1036788" y="317500"/>
                  </a:lnTo>
                  <a:lnTo>
                    <a:pt x="1071673" y="304800"/>
                  </a:lnTo>
                  <a:lnTo>
                    <a:pt x="1181639" y="304800"/>
                  </a:lnTo>
                  <a:lnTo>
                    <a:pt x="1237069" y="292100"/>
                  </a:lnTo>
                  <a:close/>
                </a:path>
                <a:path w="1774190" h="1676400">
                  <a:moveTo>
                    <a:pt x="1708070" y="304800"/>
                  </a:moveTo>
                  <a:lnTo>
                    <a:pt x="1608615" y="304800"/>
                  </a:lnTo>
                  <a:lnTo>
                    <a:pt x="1648380" y="317500"/>
                  </a:lnTo>
                  <a:lnTo>
                    <a:pt x="1710991" y="317500"/>
                  </a:lnTo>
                  <a:lnTo>
                    <a:pt x="1708070" y="304800"/>
                  </a:lnTo>
                  <a:close/>
                </a:path>
                <a:path w="1774190" h="1676400">
                  <a:moveTo>
                    <a:pt x="1640443" y="292100"/>
                  </a:moveTo>
                  <a:lnTo>
                    <a:pt x="1471231" y="292100"/>
                  </a:lnTo>
                  <a:lnTo>
                    <a:pt x="1480675" y="304800"/>
                  </a:lnTo>
                  <a:lnTo>
                    <a:pt x="1674185" y="304800"/>
                  </a:lnTo>
                  <a:lnTo>
                    <a:pt x="1640443" y="292100"/>
                  </a:lnTo>
                  <a:close/>
                </a:path>
                <a:path w="1774190" h="1676400">
                  <a:moveTo>
                    <a:pt x="1519330" y="279400"/>
                  </a:moveTo>
                  <a:lnTo>
                    <a:pt x="1201035" y="279400"/>
                  </a:lnTo>
                  <a:lnTo>
                    <a:pt x="1148020" y="292100"/>
                  </a:lnTo>
                  <a:lnTo>
                    <a:pt x="1572815" y="292100"/>
                  </a:lnTo>
                  <a:lnTo>
                    <a:pt x="1519330" y="279400"/>
                  </a:lnTo>
                  <a:close/>
                </a:path>
                <a:path w="1774190" h="1676400">
                  <a:moveTo>
                    <a:pt x="1412160" y="177800"/>
                  </a:moveTo>
                  <a:lnTo>
                    <a:pt x="1110535" y="177800"/>
                  </a:lnTo>
                  <a:lnTo>
                    <a:pt x="1087413" y="190500"/>
                  </a:lnTo>
                  <a:lnTo>
                    <a:pt x="1363862" y="190500"/>
                  </a:lnTo>
                  <a:lnTo>
                    <a:pt x="1412859" y="203200"/>
                  </a:lnTo>
                  <a:lnTo>
                    <a:pt x="1461558" y="203200"/>
                  </a:lnTo>
                  <a:lnTo>
                    <a:pt x="1557702" y="228600"/>
                  </a:lnTo>
                  <a:lnTo>
                    <a:pt x="1632664" y="254000"/>
                  </a:lnTo>
                  <a:lnTo>
                    <a:pt x="1669787" y="279400"/>
                  </a:lnTo>
                  <a:lnTo>
                    <a:pt x="1706673" y="292100"/>
                  </a:lnTo>
                  <a:lnTo>
                    <a:pt x="1763238" y="292100"/>
                  </a:lnTo>
                  <a:lnTo>
                    <a:pt x="1741233" y="279400"/>
                  </a:lnTo>
                  <a:lnTo>
                    <a:pt x="1719252" y="279400"/>
                  </a:lnTo>
                  <a:lnTo>
                    <a:pt x="1651155" y="241300"/>
                  </a:lnTo>
                  <a:lnTo>
                    <a:pt x="1412160" y="177800"/>
                  </a:lnTo>
                  <a:close/>
                </a:path>
                <a:path w="1774190" h="1676400">
                  <a:moveTo>
                    <a:pt x="1225428" y="38100"/>
                  </a:moveTo>
                  <a:lnTo>
                    <a:pt x="1134585" y="38100"/>
                  </a:lnTo>
                  <a:lnTo>
                    <a:pt x="1229048" y="63500"/>
                  </a:lnTo>
                  <a:lnTo>
                    <a:pt x="1275938" y="63500"/>
                  </a:lnTo>
                  <a:lnTo>
                    <a:pt x="1368980" y="88900"/>
                  </a:lnTo>
                  <a:lnTo>
                    <a:pt x="1520872" y="139700"/>
                  </a:lnTo>
                  <a:lnTo>
                    <a:pt x="1540267" y="139700"/>
                  </a:lnTo>
                  <a:lnTo>
                    <a:pt x="1549701" y="152400"/>
                  </a:lnTo>
                  <a:lnTo>
                    <a:pt x="1485407" y="152400"/>
                  </a:lnTo>
                  <a:lnTo>
                    <a:pt x="1677209" y="203200"/>
                  </a:lnTo>
                  <a:lnTo>
                    <a:pt x="1703774" y="215900"/>
                  </a:lnTo>
                  <a:lnTo>
                    <a:pt x="1729612" y="228600"/>
                  </a:lnTo>
                  <a:lnTo>
                    <a:pt x="1754808" y="241300"/>
                  </a:lnTo>
                  <a:lnTo>
                    <a:pt x="1773754" y="241300"/>
                  </a:lnTo>
                  <a:lnTo>
                    <a:pt x="1773754" y="215900"/>
                  </a:lnTo>
                  <a:lnTo>
                    <a:pt x="1755681" y="215900"/>
                  </a:lnTo>
                  <a:lnTo>
                    <a:pt x="1710913" y="190500"/>
                  </a:lnTo>
                  <a:lnTo>
                    <a:pt x="1665974" y="177800"/>
                  </a:lnTo>
                  <a:lnTo>
                    <a:pt x="1620871" y="152400"/>
                  </a:lnTo>
                  <a:lnTo>
                    <a:pt x="1530499" y="127000"/>
                  </a:lnTo>
                  <a:lnTo>
                    <a:pt x="1485178" y="101600"/>
                  </a:lnTo>
                  <a:lnTo>
                    <a:pt x="1301296" y="50800"/>
                  </a:lnTo>
                  <a:lnTo>
                    <a:pt x="1254553" y="50800"/>
                  </a:lnTo>
                  <a:lnTo>
                    <a:pt x="1225428" y="38100"/>
                  </a:lnTo>
                  <a:close/>
                </a:path>
                <a:path w="1774190" h="1676400">
                  <a:moveTo>
                    <a:pt x="1388411" y="12700"/>
                  </a:moveTo>
                  <a:lnTo>
                    <a:pt x="1301702" y="12700"/>
                  </a:lnTo>
                  <a:lnTo>
                    <a:pt x="1409366" y="38100"/>
                  </a:lnTo>
                  <a:lnTo>
                    <a:pt x="1591484" y="88900"/>
                  </a:lnTo>
                  <a:lnTo>
                    <a:pt x="1683686" y="139700"/>
                  </a:lnTo>
                  <a:lnTo>
                    <a:pt x="1712321" y="152400"/>
                  </a:lnTo>
                  <a:lnTo>
                    <a:pt x="1740074" y="165100"/>
                  </a:lnTo>
                  <a:lnTo>
                    <a:pt x="1767161" y="177800"/>
                  </a:lnTo>
                  <a:lnTo>
                    <a:pt x="1773754" y="190500"/>
                  </a:lnTo>
                  <a:lnTo>
                    <a:pt x="1773754" y="165100"/>
                  </a:lnTo>
                  <a:lnTo>
                    <a:pt x="1743067" y="139700"/>
                  </a:lnTo>
                  <a:lnTo>
                    <a:pt x="1697557" y="127000"/>
                  </a:lnTo>
                  <a:lnTo>
                    <a:pt x="1650968" y="101600"/>
                  </a:lnTo>
                  <a:lnTo>
                    <a:pt x="1603478" y="76200"/>
                  </a:lnTo>
                  <a:lnTo>
                    <a:pt x="1506521" y="50800"/>
                  </a:lnTo>
                  <a:lnTo>
                    <a:pt x="1448038" y="25400"/>
                  </a:lnTo>
                  <a:lnTo>
                    <a:pt x="1418439" y="25400"/>
                  </a:lnTo>
                  <a:lnTo>
                    <a:pt x="1388411" y="12700"/>
                  </a:lnTo>
                  <a:close/>
                </a:path>
                <a:path w="1774190" h="1676400">
                  <a:moveTo>
                    <a:pt x="1301557" y="165100"/>
                  </a:moveTo>
                  <a:lnTo>
                    <a:pt x="1263951" y="165100"/>
                  </a:lnTo>
                  <a:lnTo>
                    <a:pt x="1226264" y="177800"/>
                  </a:lnTo>
                  <a:lnTo>
                    <a:pt x="1338865" y="177800"/>
                  </a:lnTo>
                  <a:lnTo>
                    <a:pt x="1301557" y="165100"/>
                  </a:lnTo>
                  <a:close/>
                </a:path>
                <a:path w="1774190" h="1676400">
                  <a:moveTo>
                    <a:pt x="1109829" y="139700"/>
                  </a:moveTo>
                  <a:lnTo>
                    <a:pt x="981217" y="139700"/>
                  </a:lnTo>
                  <a:lnTo>
                    <a:pt x="935190" y="152400"/>
                  </a:lnTo>
                  <a:lnTo>
                    <a:pt x="1062281" y="152400"/>
                  </a:lnTo>
                  <a:lnTo>
                    <a:pt x="1109829" y="139700"/>
                  </a:lnTo>
                  <a:close/>
                </a:path>
                <a:path w="1774190" h="1676400">
                  <a:moveTo>
                    <a:pt x="1489709" y="139700"/>
                  </a:moveTo>
                  <a:lnTo>
                    <a:pt x="1387316" y="139700"/>
                  </a:lnTo>
                  <a:lnTo>
                    <a:pt x="1436549" y="152400"/>
                  </a:lnTo>
                  <a:lnTo>
                    <a:pt x="1518592" y="152400"/>
                  </a:lnTo>
                  <a:lnTo>
                    <a:pt x="1489709" y="139700"/>
                  </a:lnTo>
                  <a:close/>
                </a:path>
                <a:path w="1774190" h="1676400">
                  <a:moveTo>
                    <a:pt x="1385175" y="127000"/>
                  </a:moveTo>
                  <a:lnTo>
                    <a:pt x="1065208" y="127000"/>
                  </a:lnTo>
                  <a:lnTo>
                    <a:pt x="1027731" y="139700"/>
                  </a:lnTo>
                  <a:lnTo>
                    <a:pt x="1436671" y="139700"/>
                  </a:lnTo>
                  <a:lnTo>
                    <a:pt x="1385175" y="127000"/>
                  </a:lnTo>
                  <a:close/>
                </a:path>
                <a:path w="1774190" h="1676400">
                  <a:moveTo>
                    <a:pt x="1139364" y="25400"/>
                  </a:moveTo>
                  <a:lnTo>
                    <a:pt x="896032" y="25400"/>
                  </a:lnTo>
                  <a:lnTo>
                    <a:pt x="892212" y="38100"/>
                  </a:lnTo>
                  <a:lnTo>
                    <a:pt x="1167703" y="38100"/>
                  </a:lnTo>
                  <a:lnTo>
                    <a:pt x="1139364" y="25400"/>
                  </a:lnTo>
                  <a:close/>
                </a:path>
                <a:path w="1774190" h="1676400">
                  <a:moveTo>
                    <a:pt x="1131363" y="12700"/>
                  </a:moveTo>
                  <a:lnTo>
                    <a:pt x="736695" y="12700"/>
                  </a:lnTo>
                  <a:lnTo>
                    <a:pt x="690095" y="25400"/>
                  </a:lnTo>
                  <a:lnTo>
                    <a:pt x="1135046" y="25400"/>
                  </a:lnTo>
                  <a:lnTo>
                    <a:pt x="1131363" y="12700"/>
                  </a:lnTo>
                  <a:close/>
                </a:path>
                <a:path w="1774190" h="1676400">
                  <a:moveTo>
                    <a:pt x="1298034" y="0"/>
                  </a:moveTo>
                  <a:lnTo>
                    <a:pt x="1046239" y="0"/>
                  </a:lnTo>
                  <a:lnTo>
                    <a:pt x="1013380" y="12700"/>
                  </a:lnTo>
                  <a:lnTo>
                    <a:pt x="1343201" y="12700"/>
                  </a:lnTo>
                  <a:lnTo>
                    <a:pt x="1298034" y="0"/>
                  </a:lnTo>
                  <a:close/>
                </a:path>
              </a:pathLst>
            </a:custGeom>
            <a:solidFill>
              <a:srgbClr val="79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284391" y="8698319"/>
            <a:ext cx="790575" cy="1214755"/>
          </a:xfrm>
          <a:custGeom>
            <a:avLst/>
            <a:gdLst/>
            <a:ahLst/>
            <a:cxnLst/>
            <a:rect l="l" t="t" r="r" b="b"/>
            <a:pathLst>
              <a:path w="790575" h="1214754">
                <a:moveTo>
                  <a:pt x="410781" y="465289"/>
                </a:moveTo>
                <a:lnTo>
                  <a:pt x="410629" y="459600"/>
                </a:lnTo>
                <a:lnTo>
                  <a:pt x="407454" y="454304"/>
                </a:lnTo>
                <a:lnTo>
                  <a:pt x="397637" y="440321"/>
                </a:lnTo>
                <a:lnTo>
                  <a:pt x="389458" y="425602"/>
                </a:lnTo>
                <a:lnTo>
                  <a:pt x="382346" y="410464"/>
                </a:lnTo>
                <a:lnTo>
                  <a:pt x="375780" y="395274"/>
                </a:lnTo>
                <a:lnTo>
                  <a:pt x="371449" y="385940"/>
                </a:lnTo>
                <a:lnTo>
                  <a:pt x="371449" y="460781"/>
                </a:lnTo>
                <a:lnTo>
                  <a:pt x="368579" y="466547"/>
                </a:lnTo>
                <a:lnTo>
                  <a:pt x="364972" y="472300"/>
                </a:lnTo>
                <a:lnTo>
                  <a:pt x="350939" y="493725"/>
                </a:lnTo>
                <a:lnTo>
                  <a:pt x="343319" y="504304"/>
                </a:lnTo>
                <a:lnTo>
                  <a:pt x="334746" y="514070"/>
                </a:lnTo>
                <a:lnTo>
                  <a:pt x="316179" y="535927"/>
                </a:lnTo>
                <a:lnTo>
                  <a:pt x="287159" y="585038"/>
                </a:lnTo>
                <a:lnTo>
                  <a:pt x="263537" y="632612"/>
                </a:lnTo>
                <a:lnTo>
                  <a:pt x="259880" y="640054"/>
                </a:lnTo>
                <a:lnTo>
                  <a:pt x="240233" y="701725"/>
                </a:lnTo>
                <a:lnTo>
                  <a:pt x="216890" y="772782"/>
                </a:lnTo>
                <a:lnTo>
                  <a:pt x="208051" y="809256"/>
                </a:lnTo>
                <a:lnTo>
                  <a:pt x="206387" y="816457"/>
                </a:lnTo>
                <a:lnTo>
                  <a:pt x="204000" y="823112"/>
                </a:lnTo>
                <a:lnTo>
                  <a:pt x="201460" y="829500"/>
                </a:lnTo>
                <a:lnTo>
                  <a:pt x="199402" y="835888"/>
                </a:lnTo>
                <a:lnTo>
                  <a:pt x="197967" y="837336"/>
                </a:lnTo>
                <a:lnTo>
                  <a:pt x="194373" y="838771"/>
                </a:lnTo>
                <a:lnTo>
                  <a:pt x="192214" y="839482"/>
                </a:lnTo>
                <a:lnTo>
                  <a:pt x="188315" y="827493"/>
                </a:lnTo>
                <a:lnTo>
                  <a:pt x="180263" y="803249"/>
                </a:lnTo>
                <a:lnTo>
                  <a:pt x="176364" y="791248"/>
                </a:lnTo>
                <a:lnTo>
                  <a:pt x="164465" y="751890"/>
                </a:lnTo>
                <a:lnTo>
                  <a:pt x="150812" y="713409"/>
                </a:lnTo>
                <a:lnTo>
                  <a:pt x="136080" y="675322"/>
                </a:lnTo>
                <a:lnTo>
                  <a:pt x="120942" y="637171"/>
                </a:lnTo>
                <a:lnTo>
                  <a:pt x="102819" y="595566"/>
                </a:lnTo>
                <a:lnTo>
                  <a:pt x="85039" y="553758"/>
                </a:lnTo>
                <a:lnTo>
                  <a:pt x="67386" y="511530"/>
                </a:lnTo>
                <a:lnTo>
                  <a:pt x="49669" y="468706"/>
                </a:lnTo>
                <a:lnTo>
                  <a:pt x="46304" y="459333"/>
                </a:lnTo>
                <a:lnTo>
                  <a:pt x="45897" y="450430"/>
                </a:lnTo>
                <a:lnTo>
                  <a:pt x="48463" y="441667"/>
                </a:lnTo>
                <a:lnTo>
                  <a:pt x="53987" y="432701"/>
                </a:lnTo>
                <a:lnTo>
                  <a:pt x="85661" y="391617"/>
                </a:lnTo>
                <a:lnTo>
                  <a:pt x="114007" y="348564"/>
                </a:lnTo>
                <a:lnTo>
                  <a:pt x="139534" y="304025"/>
                </a:lnTo>
                <a:lnTo>
                  <a:pt x="162687" y="258470"/>
                </a:lnTo>
                <a:lnTo>
                  <a:pt x="188696" y="203758"/>
                </a:lnTo>
                <a:lnTo>
                  <a:pt x="213080" y="149034"/>
                </a:lnTo>
                <a:lnTo>
                  <a:pt x="216446" y="142798"/>
                </a:lnTo>
                <a:lnTo>
                  <a:pt x="220014" y="136893"/>
                </a:lnTo>
                <a:lnTo>
                  <a:pt x="227482" y="125272"/>
                </a:lnTo>
                <a:lnTo>
                  <a:pt x="227482" y="123837"/>
                </a:lnTo>
                <a:lnTo>
                  <a:pt x="228917" y="123113"/>
                </a:lnTo>
                <a:lnTo>
                  <a:pt x="233248" y="123113"/>
                </a:lnTo>
                <a:lnTo>
                  <a:pt x="256578" y="168935"/>
                </a:lnTo>
                <a:lnTo>
                  <a:pt x="268528" y="205270"/>
                </a:lnTo>
                <a:lnTo>
                  <a:pt x="275082" y="226072"/>
                </a:lnTo>
                <a:lnTo>
                  <a:pt x="288671" y="267830"/>
                </a:lnTo>
                <a:lnTo>
                  <a:pt x="301320" y="297903"/>
                </a:lnTo>
                <a:lnTo>
                  <a:pt x="305955" y="308152"/>
                </a:lnTo>
                <a:lnTo>
                  <a:pt x="322897" y="343750"/>
                </a:lnTo>
                <a:lnTo>
                  <a:pt x="338429" y="380149"/>
                </a:lnTo>
                <a:lnTo>
                  <a:pt x="353021" y="417093"/>
                </a:lnTo>
                <a:lnTo>
                  <a:pt x="367144" y="454304"/>
                </a:lnTo>
                <a:lnTo>
                  <a:pt x="371449" y="460781"/>
                </a:lnTo>
                <a:lnTo>
                  <a:pt x="371449" y="385940"/>
                </a:lnTo>
                <a:lnTo>
                  <a:pt x="364007" y="369887"/>
                </a:lnTo>
                <a:lnTo>
                  <a:pt x="352374" y="344424"/>
                </a:lnTo>
                <a:lnTo>
                  <a:pt x="328980" y="293027"/>
                </a:lnTo>
                <a:lnTo>
                  <a:pt x="323380" y="279539"/>
                </a:lnTo>
                <a:lnTo>
                  <a:pt x="317652" y="266039"/>
                </a:lnTo>
                <a:lnTo>
                  <a:pt x="312178" y="252539"/>
                </a:lnTo>
                <a:lnTo>
                  <a:pt x="299339" y="216242"/>
                </a:lnTo>
                <a:lnTo>
                  <a:pt x="292087" y="193319"/>
                </a:lnTo>
                <a:lnTo>
                  <a:pt x="285115" y="170395"/>
                </a:lnTo>
                <a:lnTo>
                  <a:pt x="277876" y="147599"/>
                </a:lnTo>
                <a:lnTo>
                  <a:pt x="269836" y="123113"/>
                </a:lnTo>
                <a:lnTo>
                  <a:pt x="268071" y="117741"/>
                </a:lnTo>
                <a:lnTo>
                  <a:pt x="259969" y="87401"/>
                </a:lnTo>
                <a:lnTo>
                  <a:pt x="256311" y="56388"/>
                </a:lnTo>
                <a:lnTo>
                  <a:pt x="259880" y="24485"/>
                </a:lnTo>
                <a:lnTo>
                  <a:pt x="259880" y="13677"/>
                </a:lnTo>
                <a:lnTo>
                  <a:pt x="257708" y="10083"/>
                </a:lnTo>
                <a:lnTo>
                  <a:pt x="251231" y="7200"/>
                </a:lnTo>
                <a:lnTo>
                  <a:pt x="249072" y="5041"/>
                </a:lnTo>
                <a:lnTo>
                  <a:pt x="244043" y="3594"/>
                </a:lnTo>
                <a:lnTo>
                  <a:pt x="240436" y="2159"/>
                </a:lnTo>
                <a:lnTo>
                  <a:pt x="236118" y="1447"/>
                </a:lnTo>
                <a:lnTo>
                  <a:pt x="231076" y="0"/>
                </a:lnTo>
                <a:lnTo>
                  <a:pt x="222440" y="0"/>
                </a:lnTo>
                <a:lnTo>
                  <a:pt x="218846" y="723"/>
                </a:lnTo>
                <a:lnTo>
                  <a:pt x="215239" y="5041"/>
                </a:lnTo>
                <a:lnTo>
                  <a:pt x="212001" y="10668"/>
                </a:lnTo>
                <a:lnTo>
                  <a:pt x="211467" y="16560"/>
                </a:lnTo>
                <a:lnTo>
                  <a:pt x="212813" y="22466"/>
                </a:lnTo>
                <a:lnTo>
                  <a:pt x="215239" y="28079"/>
                </a:lnTo>
                <a:lnTo>
                  <a:pt x="219964" y="42443"/>
                </a:lnTo>
                <a:lnTo>
                  <a:pt x="220637" y="56527"/>
                </a:lnTo>
                <a:lnTo>
                  <a:pt x="218084" y="70612"/>
                </a:lnTo>
                <a:lnTo>
                  <a:pt x="213080" y="84963"/>
                </a:lnTo>
                <a:lnTo>
                  <a:pt x="204038" y="104940"/>
                </a:lnTo>
                <a:lnTo>
                  <a:pt x="195262" y="124917"/>
                </a:lnTo>
                <a:lnTo>
                  <a:pt x="186766" y="144907"/>
                </a:lnTo>
                <a:lnTo>
                  <a:pt x="178536" y="164871"/>
                </a:lnTo>
                <a:lnTo>
                  <a:pt x="159308" y="208114"/>
                </a:lnTo>
                <a:lnTo>
                  <a:pt x="139204" y="250469"/>
                </a:lnTo>
                <a:lnTo>
                  <a:pt x="117894" y="292150"/>
                </a:lnTo>
                <a:lnTo>
                  <a:pt x="95021" y="333349"/>
                </a:lnTo>
                <a:lnTo>
                  <a:pt x="74599" y="368719"/>
                </a:lnTo>
                <a:lnTo>
                  <a:pt x="50393" y="402475"/>
                </a:lnTo>
                <a:lnTo>
                  <a:pt x="17894" y="433349"/>
                </a:lnTo>
                <a:lnTo>
                  <a:pt x="723" y="444944"/>
                </a:lnTo>
                <a:lnTo>
                  <a:pt x="0" y="452145"/>
                </a:lnTo>
                <a:lnTo>
                  <a:pt x="4330" y="457187"/>
                </a:lnTo>
                <a:lnTo>
                  <a:pt x="15836" y="470458"/>
                </a:lnTo>
                <a:lnTo>
                  <a:pt x="25196" y="485089"/>
                </a:lnTo>
                <a:lnTo>
                  <a:pt x="54673" y="541959"/>
                </a:lnTo>
                <a:lnTo>
                  <a:pt x="77787" y="594791"/>
                </a:lnTo>
                <a:lnTo>
                  <a:pt x="90703" y="621347"/>
                </a:lnTo>
                <a:lnTo>
                  <a:pt x="110058" y="660222"/>
                </a:lnTo>
                <a:lnTo>
                  <a:pt x="124548" y="701255"/>
                </a:lnTo>
                <a:lnTo>
                  <a:pt x="125260" y="706297"/>
                </a:lnTo>
                <a:lnTo>
                  <a:pt x="128143" y="711327"/>
                </a:lnTo>
                <a:lnTo>
                  <a:pt x="129578" y="716368"/>
                </a:lnTo>
                <a:lnTo>
                  <a:pt x="137426" y="735291"/>
                </a:lnTo>
                <a:lnTo>
                  <a:pt x="144881" y="754354"/>
                </a:lnTo>
                <a:lnTo>
                  <a:pt x="159092" y="793407"/>
                </a:lnTo>
                <a:lnTo>
                  <a:pt x="163855" y="813765"/>
                </a:lnTo>
                <a:lnTo>
                  <a:pt x="165569" y="820051"/>
                </a:lnTo>
                <a:lnTo>
                  <a:pt x="166674" y="829500"/>
                </a:lnTo>
                <a:lnTo>
                  <a:pt x="167551" y="836701"/>
                </a:lnTo>
                <a:lnTo>
                  <a:pt x="168808" y="844448"/>
                </a:lnTo>
                <a:lnTo>
                  <a:pt x="170611" y="851725"/>
                </a:lnTo>
                <a:lnTo>
                  <a:pt x="172783" y="863612"/>
                </a:lnTo>
                <a:lnTo>
                  <a:pt x="175564" y="875487"/>
                </a:lnTo>
                <a:lnTo>
                  <a:pt x="178206" y="887374"/>
                </a:lnTo>
                <a:lnTo>
                  <a:pt x="179971" y="899248"/>
                </a:lnTo>
                <a:lnTo>
                  <a:pt x="180238" y="910907"/>
                </a:lnTo>
                <a:lnTo>
                  <a:pt x="179425" y="921753"/>
                </a:lnTo>
                <a:lnTo>
                  <a:pt x="178346" y="931240"/>
                </a:lnTo>
                <a:lnTo>
                  <a:pt x="177812" y="938847"/>
                </a:lnTo>
                <a:lnTo>
                  <a:pt x="177609" y="947966"/>
                </a:lnTo>
                <a:lnTo>
                  <a:pt x="177292" y="954684"/>
                </a:lnTo>
                <a:lnTo>
                  <a:pt x="177203" y="960818"/>
                </a:lnTo>
                <a:lnTo>
                  <a:pt x="177812" y="965479"/>
                </a:lnTo>
                <a:lnTo>
                  <a:pt x="178536" y="971969"/>
                </a:lnTo>
                <a:lnTo>
                  <a:pt x="183565" y="974128"/>
                </a:lnTo>
                <a:lnTo>
                  <a:pt x="198691" y="974128"/>
                </a:lnTo>
                <a:lnTo>
                  <a:pt x="204444" y="971245"/>
                </a:lnTo>
                <a:lnTo>
                  <a:pt x="205168" y="965479"/>
                </a:lnTo>
                <a:lnTo>
                  <a:pt x="206603" y="961885"/>
                </a:lnTo>
                <a:lnTo>
                  <a:pt x="206603" y="954684"/>
                </a:lnTo>
                <a:lnTo>
                  <a:pt x="209664" y="928116"/>
                </a:lnTo>
                <a:lnTo>
                  <a:pt x="212191" y="901407"/>
                </a:lnTo>
                <a:lnTo>
                  <a:pt x="215519" y="874699"/>
                </a:lnTo>
                <a:lnTo>
                  <a:pt x="221005" y="848131"/>
                </a:lnTo>
                <a:lnTo>
                  <a:pt x="223520" y="839482"/>
                </a:lnTo>
                <a:lnTo>
                  <a:pt x="233502" y="805243"/>
                </a:lnTo>
                <a:lnTo>
                  <a:pt x="245389" y="762088"/>
                </a:lnTo>
                <a:lnTo>
                  <a:pt x="257136" y="718934"/>
                </a:lnTo>
                <a:lnTo>
                  <a:pt x="269240" y="676059"/>
                </a:lnTo>
                <a:lnTo>
                  <a:pt x="287756" y="632117"/>
                </a:lnTo>
                <a:lnTo>
                  <a:pt x="295148" y="617740"/>
                </a:lnTo>
                <a:lnTo>
                  <a:pt x="297307" y="610539"/>
                </a:lnTo>
                <a:lnTo>
                  <a:pt x="302348" y="603338"/>
                </a:lnTo>
                <a:lnTo>
                  <a:pt x="305955" y="597573"/>
                </a:lnTo>
                <a:lnTo>
                  <a:pt x="324993" y="562051"/>
                </a:lnTo>
                <a:lnTo>
                  <a:pt x="347065" y="529361"/>
                </a:lnTo>
                <a:lnTo>
                  <a:pt x="373062" y="500189"/>
                </a:lnTo>
                <a:lnTo>
                  <a:pt x="403847" y="475183"/>
                </a:lnTo>
                <a:lnTo>
                  <a:pt x="408355" y="470712"/>
                </a:lnTo>
                <a:lnTo>
                  <a:pt x="410781" y="465289"/>
                </a:lnTo>
                <a:close/>
              </a:path>
              <a:path w="790575" h="1214754">
                <a:moveTo>
                  <a:pt x="657961" y="811415"/>
                </a:moveTo>
                <a:lnTo>
                  <a:pt x="653643" y="807085"/>
                </a:lnTo>
                <a:lnTo>
                  <a:pt x="647166" y="804214"/>
                </a:lnTo>
                <a:lnTo>
                  <a:pt x="636079" y="798576"/>
                </a:lnTo>
                <a:lnTo>
                  <a:pt x="601548" y="762571"/>
                </a:lnTo>
                <a:lnTo>
                  <a:pt x="593178" y="749604"/>
                </a:lnTo>
                <a:lnTo>
                  <a:pt x="593178" y="805649"/>
                </a:lnTo>
                <a:lnTo>
                  <a:pt x="590296" y="811415"/>
                </a:lnTo>
                <a:lnTo>
                  <a:pt x="585978" y="815009"/>
                </a:lnTo>
                <a:lnTo>
                  <a:pt x="580936" y="817892"/>
                </a:lnTo>
                <a:lnTo>
                  <a:pt x="573735" y="820051"/>
                </a:lnTo>
                <a:lnTo>
                  <a:pt x="567258" y="826528"/>
                </a:lnTo>
                <a:lnTo>
                  <a:pt x="563575" y="832421"/>
                </a:lnTo>
                <a:lnTo>
                  <a:pt x="530631" y="884758"/>
                </a:lnTo>
                <a:lnTo>
                  <a:pt x="515378" y="911364"/>
                </a:lnTo>
                <a:lnTo>
                  <a:pt x="496252" y="954633"/>
                </a:lnTo>
                <a:lnTo>
                  <a:pt x="480161" y="1002919"/>
                </a:lnTo>
                <a:lnTo>
                  <a:pt x="478713" y="1010119"/>
                </a:lnTo>
                <a:lnTo>
                  <a:pt x="474395" y="1017320"/>
                </a:lnTo>
                <a:lnTo>
                  <a:pt x="470801" y="1024521"/>
                </a:lnTo>
                <a:lnTo>
                  <a:pt x="464312" y="1024521"/>
                </a:lnTo>
                <a:lnTo>
                  <a:pt x="462165" y="1020914"/>
                </a:lnTo>
                <a:lnTo>
                  <a:pt x="460717" y="1017320"/>
                </a:lnTo>
                <a:lnTo>
                  <a:pt x="460006" y="1013726"/>
                </a:lnTo>
                <a:lnTo>
                  <a:pt x="449668" y="977290"/>
                </a:lnTo>
                <a:lnTo>
                  <a:pt x="436156" y="942086"/>
                </a:lnTo>
                <a:lnTo>
                  <a:pt x="421424" y="907415"/>
                </a:lnTo>
                <a:lnTo>
                  <a:pt x="407454" y="872604"/>
                </a:lnTo>
                <a:lnTo>
                  <a:pt x="404977" y="865301"/>
                </a:lnTo>
                <a:lnTo>
                  <a:pt x="401154" y="858393"/>
                </a:lnTo>
                <a:lnTo>
                  <a:pt x="396519" y="851750"/>
                </a:lnTo>
                <a:lnTo>
                  <a:pt x="391604" y="845248"/>
                </a:lnTo>
                <a:lnTo>
                  <a:pt x="387299" y="837336"/>
                </a:lnTo>
                <a:lnTo>
                  <a:pt x="389458" y="828687"/>
                </a:lnTo>
                <a:lnTo>
                  <a:pt x="398094" y="825093"/>
                </a:lnTo>
                <a:lnTo>
                  <a:pt x="426631" y="807999"/>
                </a:lnTo>
                <a:lnTo>
                  <a:pt x="428891" y="805649"/>
                </a:lnTo>
                <a:lnTo>
                  <a:pt x="448754" y="785037"/>
                </a:lnTo>
                <a:lnTo>
                  <a:pt x="466420" y="758164"/>
                </a:lnTo>
                <a:lnTo>
                  <a:pt x="488302" y="714057"/>
                </a:lnTo>
                <a:lnTo>
                  <a:pt x="502475" y="665251"/>
                </a:lnTo>
                <a:lnTo>
                  <a:pt x="503186" y="658774"/>
                </a:lnTo>
                <a:lnTo>
                  <a:pt x="506069" y="653021"/>
                </a:lnTo>
                <a:lnTo>
                  <a:pt x="513270" y="647979"/>
                </a:lnTo>
                <a:lnTo>
                  <a:pt x="518896" y="661924"/>
                </a:lnTo>
                <a:lnTo>
                  <a:pt x="524789" y="675792"/>
                </a:lnTo>
                <a:lnTo>
                  <a:pt x="530682" y="689787"/>
                </a:lnTo>
                <a:lnTo>
                  <a:pt x="536308" y="704138"/>
                </a:lnTo>
                <a:lnTo>
                  <a:pt x="541870" y="717499"/>
                </a:lnTo>
                <a:lnTo>
                  <a:pt x="547916" y="730592"/>
                </a:lnTo>
                <a:lnTo>
                  <a:pt x="554634" y="743419"/>
                </a:lnTo>
                <a:lnTo>
                  <a:pt x="562216" y="755967"/>
                </a:lnTo>
                <a:lnTo>
                  <a:pt x="570496" y="768794"/>
                </a:lnTo>
                <a:lnTo>
                  <a:pt x="578243" y="781354"/>
                </a:lnTo>
                <a:lnTo>
                  <a:pt x="585711" y="793635"/>
                </a:lnTo>
                <a:lnTo>
                  <a:pt x="593178" y="805649"/>
                </a:lnTo>
                <a:lnTo>
                  <a:pt x="593178" y="749604"/>
                </a:lnTo>
                <a:lnTo>
                  <a:pt x="586066" y="737323"/>
                </a:lnTo>
                <a:lnTo>
                  <a:pt x="578053" y="724293"/>
                </a:lnTo>
                <a:lnTo>
                  <a:pt x="568020" y="706843"/>
                </a:lnTo>
                <a:lnTo>
                  <a:pt x="559879" y="688924"/>
                </a:lnTo>
                <a:lnTo>
                  <a:pt x="554164" y="670331"/>
                </a:lnTo>
                <a:lnTo>
                  <a:pt x="551421" y="650862"/>
                </a:lnTo>
                <a:lnTo>
                  <a:pt x="551421" y="647979"/>
                </a:lnTo>
                <a:lnTo>
                  <a:pt x="551421" y="643661"/>
                </a:lnTo>
                <a:lnTo>
                  <a:pt x="549262" y="637171"/>
                </a:lnTo>
                <a:lnTo>
                  <a:pt x="547827" y="631418"/>
                </a:lnTo>
                <a:lnTo>
                  <a:pt x="536867" y="601256"/>
                </a:lnTo>
                <a:lnTo>
                  <a:pt x="526592" y="571030"/>
                </a:lnTo>
                <a:lnTo>
                  <a:pt x="518464" y="540397"/>
                </a:lnTo>
                <a:lnTo>
                  <a:pt x="513994" y="509028"/>
                </a:lnTo>
                <a:lnTo>
                  <a:pt x="513994" y="501827"/>
                </a:lnTo>
                <a:lnTo>
                  <a:pt x="504634" y="494626"/>
                </a:lnTo>
                <a:lnTo>
                  <a:pt x="488797" y="494626"/>
                </a:lnTo>
                <a:lnTo>
                  <a:pt x="479437" y="503262"/>
                </a:lnTo>
                <a:lnTo>
                  <a:pt x="480161" y="512622"/>
                </a:lnTo>
                <a:lnTo>
                  <a:pt x="480161" y="528459"/>
                </a:lnTo>
                <a:lnTo>
                  <a:pt x="481596" y="537108"/>
                </a:lnTo>
                <a:lnTo>
                  <a:pt x="481799" y="544360"/>
                </a:lnTo>
                <a:lnTo>
                  <a:pt x="482130" y="551954"/>
                </a:lnTo>
                <a:lnTo>
                  <a:pt x="482206" y="559676"/>
                </a:lnTo>
                <a:lnTo>
                  <a:pt x="481596" y="567347"/>
                </a:lnTo>
                <a:lnTo>
                  <a:pt x="479069" y="581672"/>
                </a:lnTo>
                <a:lnTo>
                  <a:pt x="477012" y="595604"/>
                </a:lnTo>
                <a:lnTo>
                  <a:pt x="475627" y="609257"/>
                </a:lnTo>
                <a:lnTo>
                  <a:pt x="475119" y="622782"/>
                </a:lnTo>
                <a:lnTo>
                  <a:pt x="475119" y="629259"/>
                </a:lnTo>
                <a:lnTo>
                  <a:pt x="472960" y="636460"/>
                </a:lnTo>
                <a:lnTo>
                  <a:pt x="470801" y="642213"/>
                </a:lnTo>
                <a:lnTo>
                  <a:pt x="466877" y="654215"/>
                </a:lnTo>
                <a:lnTo>
                  <a:pt x="462699" y="666343"/>
                </a:lnTo>
                <a:lnTo>
                  <a:pt x="444487" y="712025"/>
                </a:lnTo>
                <a:lnTo>
                  <a:pt x="421030" y="751103"/>
                </a:lnTo>
                <a:lnTo>
                  <a:pt x="395211" y="780453"/>
                </a:lnTo>
                <a:lnTo>
                  <a:pt x="394487" y="789089"/>
                </a:lnTo>
                <a:lnTo>
                  <a:pt x="390410" y="797852"/>
                </a:lnTo>
                <a:lnTo>
                  <a:pt x="383425" y="802500"/>
                </a:lnTo>
                <a:lnTo>
                  <a:pt x="374954" y="804583"/>
                </a:lnTo>
                <a:lnTo>
                  <a:pt x="366420" y="805649"/>
                </a:lnTo>
                <a:lnTo>
                  <a:pt x="357060" y="805649"/>
                </a:lnTo>
                <a:lnTo>
                  <a:pt x="349859" y="802767"/>
                </a:lnTo>
                <a:lnTo>
                  <a:pt x="343382" y="802055"/>
                </a:lnTo>
                <a:lnTo>
                  <a:pt x="328269" y="802055"/>
                </a:lnTo>
                <a:lnTo>
                  <a:pt x="319620" y="807085"/>
                </a:lnTo>
                <a:lnTo>
                  <a:pt x="314591" y="809256"/>
                </a:lnTo>
                <a:lnTo>
                  <a:pt x="312432" y="817892"/>
                </a:lnTo>
                <a:lnTo>
                  <a:pt x="316026" y="823645"/>
                </a:lnTo>
                <a:lnTo>
                  <a:pt x="318185" y="828687"/>
                </a:lnTo>
                <a:lnTo>
                  <a:pt x="321779" y="832294"/>
                </a:lnTo>
                <a:lnTo>
                  <a:pt x="328269" y="833729"/>
                </a:lnTo>
                <a:lnTo>
                  <a:pt x="346519" y="839520"/>
                </a:lnTo>
                <a:lnTo>
                  <a:pt x="382257" y="880529"/>
                </a:lnTo>
                <a:lnTo>
                  <a:pt x="411581" y="946315"/>
                </a:lnTo>
                <a:lnTo>
                  <a:pt x="433362" y="1013726"/>
                </a:lnTo>
                <a:lnTo>
                  <a:pt x="443077" y="1070787"/>
                </a:lnTo>
                <a:lnTo>
                  <a:pt x="444703" y="1099781"/>
                </a:lnTo>
                <a:lnTo>
                  <a:pt x="444157" y="1128915"/>
                </a:lnTo>
                <a:lnTo>
                  <a:pt x="442366" y="1142441"/>
                </a:lnTo>
                <a:lnTo>
                  <a:pt x="441109" y="1156093"/>
                </a:lnTo>
                <a:lnTo>
                  <a:pt x="440118" y="1170025"/>
                </a:lnTo>
                <a:lnTo>
                  <a:pt x="439115" y="1184351"/>
                </a:lnTo>
                <a:lnTo>
                  <a:pt x="439115" y="1190828"/>
                </a:lnTo>
                <a:lnTo>
                  <a:pt x="440563" y="1198041"/>
                </a:lnTo>
                <a:lnTo>
                  <a:pt x="441286" y="1203794"/>
                </a:lnTo>
                <a:lnTo>
                  <a:pt x="442722" y="1210271"/>
                </a:lnTo>
                <a:lnTo>
                  <a:pt x="449199" y="1214589"/>
                </a:lnTo>
                <a:lnTo>
                  <a:pt x="456399" y="1214589"/>
                </a:lnTo>
                <a:lnTo>
                  <a:pt x="463600" y="1213866"/>
                </a:lnTo>
                <a:lnTo>
                  <a:pt x="469353" y="1210995"/>
                </a:lnTo>
                <a:lnTo>
                  <a:pt x="471512" y="1203794"/>
                </a:lnTo>
                <a:lnTo>
                  <a:pt x="474395" y="1196594"/>
                </a:lnTo>
                <a:lnTo>
                  <a:pt x="484835" y="1138453"/>
                </a:lnTo>
                <a:lnTo>
                  <a:pt x="492391" y="1082840"/>
                </a:lnTo>
                <a:lnTo>
                  <a:pt x="494563" y="1060183"/>
                </a:lnTo>
                <a:lnTo>
                  <a:pt x="497878" y="1037666"/>
                </a:lnTo>
                <a:lnTo>
                  <a:pt x="500557" y="1024521"/>
                </a:lnTo>
                <a:lnTo>
                  <a:pt x="502412" y="1015415"/>
                </a:lnTo>
                <a:lnTo>
                  <a:pt x="508228" y="993559"/>
                </a:lnTo>
                <a:lnTo>
                  <a:pt x="523354" y="950010"/>
                </a:lnTo>
                <a:lnTo>
                  <a:pt x="540626" y="908608"/>
                </a:lnTo>
                <a:lnTo>
                  <a:pt x="574459" y="853884"/>
                </a:lnTo>
                <a:lnTo>
                  <a:pt x="613333" y="830846"/>
                </a:lnTo>
                <a:lnTo>
                  <a:pt x="621969" y="830122"/>
                </a:lnTo>
                <a:lnTo>
                  <a:pt x="648601" y="830122"/>
                </a:lnTo>
                <a:lnTo>
                  <a:pt x="655802" y="826528"/>
                </a:lnTo>
                <a:lnTo>
                  <a:pt x="657237" y="820051"/>
                </a:lnTo>
                <a:lnTo>
                  <a:pt x="657961" y="811415"/>
                </a:lnTo>
                <a:close/>
              </a:path>
              <a:path w="790575" h="1214754">
                <a:moveTo>
                  <a:pt x="790422" y="215277"/>
                </a:moveTo>
                <a:lnTo>
                  <a:pt x="786104" y="211670"/>
                </a:lnTo>
                <a:lnTo>
                  <a:pt x="776338" y="205524"/>
                </a:lnTo>
                <a:lnTo>
                  <a:pt x="754926" y="193751"/>
                </a:lnTo>
                <a:lnTo>
                  <a:pt x="744347" y="187198"/>
                </a:lnTo>
                <a:lnTo>
                  <a:pt x="727798" y="171475"/>
                </a:lnTo>
                <a:lnTo>
                  <a:pt x="727798" y="215277"/>
                </a:lnTo>
                <a:lnTo>
                  <a:pt x="726351" y="222465"/>
                </a:lnTo>
                <a:lnTo>
                  <a:pt x="721309" y="223913"/>
                </a:lnTo>
                <a:lnTo>
                  <a:pt x="714108" y="227507"/>
                </a:lnTo>
                <a:lnTo>
                  <a:pt x="699719" y="231838"/>
                </a:lnTo>
                <a:lnTo>
                  <a:pt x="662266" y="264642"/>
                </a:lnTo>
                <a:lnTo>
                  <a:pt x="649859" y="301231"/>
                </a:lnTo>
                <a:lnTo>
                  <a:pt x="644283" y="323265"/>
                </a:lnTo>
                <a:lnTo>
                  <a:pt x="642404" y="329514"/>
                </a:lnTo>
                <a:lnTo>
                  <a:pt x="640600" y="335965"/>
                </a:lnTo>
                <a:lnTo>
                  <a:pt x="638111" y="341998"/>
                </a:lnTo>
                <a:lnTo>
                  <a:pt x="634212" y="347027"/>
                </a:lnTo>
                <a:lnTo>
                  <a:pt x="632764" y="348475"/>
                </a:lnTo>
                <a:lnTo>
                  <a:pt x="630605" y="348475"/>
                </a:lnTo>
                <a:lnTo>
                  <a:pt x="629894" y="347027"/>
                </a:lnTo>
                <a:lnTo>
                  <a:pt x="629894" y="344868"/>
                </a:lnTo>
                <a:lnTo>
                  <a:pt x="623201" y="318770"/>
                </a:lnTo>
                <a:lnTo>
                  <a:pt x="614235" y="293751"/>
                </a:lnTo>
                <a:lnTo>
                  <a:pt x="601751" y="270357"/>
                </a:lnTo>
                <a:lnTo>
                  <a:pt x="584530" y="249110"/>
                </a:lnTo>
                <a:lnTo>
                  <a:pt x="580936" y="245516"/>
                </a:lnTo>
                <a:lnTo>
                  <a:pt x="582345" y="239890"/>
                </a:lnTo>
                <a:lnTo>
                  <a:pt x="582434" y="239674"/>
                </a:lnTo>
                <a:lnTo>
                  <a:pt x="585978" y="234708"/>
                </a:lnTo>
                <a:lnTo>
                  <a:pt x="591604" y="228231"/>
                </a:lnTo>
                <a:lnTo>
                  <a:pt x="597496" y="221665"/>
                </a:lnTo>
                <a:lnTo>
                  <a:pt x="603389" y="214972"/>
                </a:lnTo>
                <a:lnTo>
                  <a:pt x="627634" y="177482"/>
                </a:lnTo>
                <a:lnTo>
                  <a:pt x="644067" y="137642"/>
                </a:lnTo>
                <a:lnTo>
                  <a:pt x="647077" y="130771"/>
                </a:lnTo>
                <a:lnTo>
                  <a:pt x="651027" y="124574"/>
                </a:lnTo>
                <a:lnTo>
                  <a:pt x="656526" y="119519"/>
                </a:lnTo>
                <a:lnTo>
                  <a:pt x="663727" y="121678"/>
                </a:lnTo>
                <a:lnTo>
                  <a:pt x="664438" y="126720"/>
                </a:lnTo>
                <a:lnTo>
                  <a:pt x="665886" y="131749"/>
                </a:lnTo>
                <a:lnTo>
                  <a:pt x="675195" y="152654"/>
                </a:lnTo>
                <a:lnTo>
                  <a:pt x="686943" y="171983"/>
                </a:lnTo>
                <a:lnTo>
                  <a:pt x="701103" y="189572"/>
                </a:lnTo>
                <a:lnTo>
                  <a:pt x="717715" y="205193"/>
                </a:lnTo>
                <a:lnTo>
                  <a:pt x="727798" y="215277"/>
                </a:lnTo>
                <a:lnTo>
                  <a:pt x="727798" y="171475"/>
                </a:lnTo>
                <a:lnTo>
                  <a:pt x="720394" y="164426"/>
                </a:lnTo>
                <a:lnTo>
                  <a:pt x="702322" y="138328"/>
                </a:lnTo>
                <a:lnTo>
                  <a:pt x="694245" y="119519"/>
                </a:lnTo>
                <a:lnTo>
                  <a:pt x="689787" y="109143"/>
                </a:lnTo>
                <a:lnTo>
                  <a:pt x="682434" y="77038"/>
                </a:lnTo>
                <a:lnTo>
                  <a:pt x="681202" y="67221"/>
                </a:lnTo>
                <a:lnTo>
                  <a:pt x="679018" y="57340"/>
                </a:lnTo>
                <a:lnTo>
                  <a:pt x="676567" y="47586"/>
                </a:lnTo>
                <a:lnTo>
                  <a:pt x="674522" y="38163"/>
                </a:lnTo>
                <a:lnTo>
                  <a:pt x="673074" y="30962"/>
                </a:lnTo>
                <a:lnTo>
                  <a:pt x="669480" y="25920"/>
                </a:lnTo>
                <a:lnTo>
                  <a:pt x="660844" y="25196"/>
                </a:lnTo>
                <a:lnTo>
                  <a:pt x="652919" y="25196"/>
                </a:lnTo>
                <a:lnTo>
                  <a:pt x="645007" y="28803"/>
                </a:lnTo>
                <a:lnTo>
                  <a:pt x="641413" y="36004"/>
                </a:lnTo>
                <a:lnTo>
                  <a:pt x="639241" y="41757"/>
                </a:lnTo>
                <a:lnTo>
                  <a:pt x="637082" y="48234"/>
                </a:lnTo>
                <a:lnTo>
                  <a:pt x="637082" y="54000"/>
                </a:lnTo>
                <a:lnTo>
                  <a:pt x="633882" y="85813"/>
                </a:lnTo>
                <a:lnTo>
                  <a:pt x="613702" y="144005"/>
                </a:lnTo>
                <a:lnTo>
                  <a:pt x="588848" y="192582"/>
                </a:lnTo>
                <a:lnTo>
                  <a:pt x="554723" y="222897"/>
                </a:lnTo>
                <a:lnTo>
                  <a:pt x="529831" y="227507"/>
                </a:lnTo>
                <a:lnTo>
                  <a:pt x="525500" y="227507"/>
                </a:lnTo>
                <a:lnTo>
                  <a:pt x="521906" y="228231"/>
                </a:lnTo>
                <a:lnTo>
                  <a:pt x="518312" y="233273"/>
                </a:lnTo>
                <a:lnTo>
                  <a:pt x="514705" y="236867"/>
                </a:lnTo>
                <a:lnTo>
                  <a:pt x="513270" y="241909"/>
                </a:lnTo>
                <a:lnTo>
                  <a:pt x="511111" y="247662"/>
                </a:lnTo>
                <a:lnTo>
                  <a:pt x="516864" y="251269"/>
                </a:lnTo>
                <a:lnTo>
                  <a:pt x="520471" y="252704"/>
                </a:lnTo>
                <a:lnTo>
                  <a:pt x="525500" y="254876"/>
                </a:lnTo>
                <a:lnTo>
                  <a:pt x="531266" y="254876"/>
                </a:lnTo>
                <a:lnTo>
                  <a:pt x="536308" y="256311"/>
                </a:lnTo>
                <a:lnTo>
                  <a:pt x="545579" y="258203"/>
                </a:lnTo>
                <a:lnTo>
                  <a:pt x="579577" y="291223"/>
                </a:lnTo>
                <a:lnTo>
                  <a:pt x="597814" y="330796"/>
                </a:lnTo>
                <a:lnTo>
                  <a:pt x="609828" y="381368"/>
                </a:lnTo>
                <a:lnTo>
                  <a:pt x="614807" y="440766"/>
                </a:lnTo>
                <a:lnTo>
                  <a:pt x="616216" y="470865"/>
                </a:lnTo>
                <a:lnTo>
                  <a:pt x="616216" y="537108"/>
                </a:lnTo>
                <a:lnTo>
                  <a:pt x="621245" y="543585"/>
                </a:lnTo>
                <a:lnTo>
                  <a:pt x="627011" y="545020"/>
                </a:lnTo>
                <a:lnTo>
                  <a:pt x="633488" y="545020"/>
                </a:lnTo>
                <a:lnTo>
                  <a:pt x="640689" y="540702"/>
                </a:lnTo>
                <a:lnTo>
                  <a:pt x="642848" y="534936"/>
                </a:lnTo>
                <a:lnTo>
                  <a:pt x="646328" y="527786"/>
                </a:lnTo>
                <a:lnTo>
                  <a:pt x="649058" y="520369"/>
                </a:lnTo>
                <a:lnTo>
                  <a:pt x="650836" y="512673"/>
                </a:lnTo>
                <a:lnTo>
                  <a:pt x="651484" y="504710"/>
                </a:lnTo>
                <a:lnTo>
                  <a:pt x="653313" y="482993"/>
                </a:lnTo>
                <a:lnTo>
                  <a:pt x="655358" y="461149"/>
                </a:lnTo>
                <a:lnTo>
                  <a:pt x="657250" y="439305"/>
                </a:lnTo>
                <a:lnTo>
                  <a:pt x="658685" y="417588"/>
                </a:lnTo>
                <a:lnTo>
                  <a:pt x="660869" y="387578"/>
                </a:lnTo>
                <a:lnTo>
                  <a:pt x="666407" y="348475"/>
                </a:lnTo>
                <a:lnTo>
                  <a:pt x="675246" y="298780"/>
                </a:lnTo>
                <a:lnTo>
                  <a:pt x="697001" y="261531"/>
                </a:lnTo>
                <a:lnTo>
                  <a:pt x="732066" y="244411"/>
                </a:lnTo>
                <a:lnTo>
                  <a:pt x="740029" y="243357"/>
                </a:lnTo>
                <a:lnTo>
                  <a:pt x="749617" y="241884"/>
                </a:lnTo>
                <a:lnTo>
                  <a:pt x="759015" y="239674"/>
                </a:lnTo>
                <a:lnTo>
                  <a:pt x="768273" y="236778"/>
                </a:lnTo>
                <a:lnTo>
                  <a:pt x="777455" y="233273"/>
                </a:lnTo>
                <a:lnTo>
                  <a:pt x="779614" y="231838"/>
                </a:lnTo>
                <a:lnTo>
                  <a:pt x="781786" y="231114"/>
                </a:lnTo>
                <a:lnTo>
                  <a:pt x="784656" y="229666"/>
                </a:lnTo>
                <a:lnTo>
                  <a:pt x="789698" y="226072"/>
                </a:lnTo>
                <a:lnTo>
                  <a:pt x="790422" y="215277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6958" y="802801"/>
            <a:ext cx="5838825" cy="8824912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7720558" y="8773998"/>
            <a:ext cx="9142730" cy="40005"/>
          </a:xfrm>
          <a:custGeom>
            <a:avLst/>
            <a:gdLst/>
            <a:ahLst/>
            <a:cxnLst/>
            <a:rect l="l" t="t" r="r" b="b"/>
            <a:pathLst>
              <a:path w="9142730" h="40004">
                <a:moveTo>
                  <a:pt x="9142616" y="1435"/>
                </a:moveTo>
                <a:lnTo>
                  <a:pt x="12" y="0"/>
                </a:lnTo>
                <a:lnTo>
                  <a:pt x="0" y="38100"/>
                </a:lnTo>
                <a:lnTo>
                  <a:pt x="9142616" y="39535"/>
                </a:lnTo>
                <a:lnTo>
                  <a:pt x="9142616" y="1435"/>
                </a:lnTo>
                <a:close/>
              </a:path>
            </a:pathLst>
          </a:custGeom>
          <a:solidFill>
            <a:srgbClr val="E0C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27739" y="9424"/>
            <a:ext cx="3939457" cy="127000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15839947" y="2001609"/>
            <a:ext cx="676910" cy="1174115"/>
          </a:xfrm>
          <a:custGeom>
            <a:avLst/>
            <a:gdLst/>
            <a:ahLst/>
            <a:cxnLst/>
            <a:rect l="l" t="t" r="r" b="b"/>
            <a:pathLst>
              <a:path w="676909" h="1174114">
                <a:moveTo>
                  <a:pt x="7874" y="0"/>
                </a:moveTo>
                <a:lnTo>
                  <a:pt x="0" y="0"/>
                </a:lnTo>
                <a:lnTo>
                  <a:pt x="1397" y="5041"/>
                </a:lnTo>
                <a:lnTo>
                  <a:pt x="1397" y="12242"/>
                </a:lnTo>
                <a:lnTo>
                  <a:pt x="7874" y="15113"/>
                </a:lnTo>
                <a:lnTo>
                  <a:pt x="24130" y="23490"/>
                </a:lnTo>
                <a:lnTo>
                  <a:pt x="32055" y="27169"/>
                </a:lnTo>
                <a:lnTo>
                  <a:pt x="90058" y="49093"/>
                </a:lnTo>
                <a:lnTo>
                  <a:pt x="138779" y="69837"/>
                </a:lnTo>
                <a:lnTo>
                  <a:pt x="186690" y="92200"/>
                </a:lnTo>
                <a:lnTo>
                  <a:pt x="233934" y="115912"/>
                </a:lnTo>
                <a:lnTo>
                  <a:pt x="269619" y="134228"/>
                </a:lnTo>
                <a:lnTo>
                  <a:pt x="304720" y="153893"/>
                </a:lnTo>
                <a:lnTo>
                  <a:pt x="338464" y="175447"/>
                </a:lnTo>
                <a:lnTo>
                  <a:pt x="370078" y="199428"/>
                </a:lnTo>
                <a:lnTo>
                  <a:pt x="384629" y="211509"/>
                </a:lnTo>
                <a:lnTo>
                  <a:pt x="399049" y="223183"/>
                </a:lnTo>
                <a:lnTo>
                  <a:pt x="462651" y="279578"/>
                </a:lnTo>
                <a:lnTo>
                  <a:pt x="495608" y="314018"/>
                </a:lnTo>
                <a:lnTo>
                  <a:pt x="525771" y="350384"/>
                </a:lnTo>
                <a:lnTo>
                  <a:pt x="553064" y="388804"/>
                </a:lnTo>
                <a:lnTo>
                  <a:pt x="577411" y="429402"/>
                </a:lnTo>
                <a:lnTo>
                  <a:pt x="598737" y="472305"/>
                </a:lnTo>
                <a:lnTo>
                  <a:pt x="616966" y="517639"/>
                </a:lnTo>
                <a:lnTo>
                  <a:pt x="629771" y="556642"/>
                </a:lnTo>
                <a:lnTo>
                  <a:pt x="638254" y="595845"/>
                </a:lnTo>
                <a:lnTo>
                  <a:pt x="642951" y="635182"/>
                </a:lnTo>
                <a:lnTo>
                  <a:pt x="644398" y="674585"/>
                </a:lnTo>
                <a:lnTo>
                  <a:pt x="643862" y="699538"/>
                </a:lnTo>
                <a:lnTo>
                  <a:pt x="639790" y="749709"/>
                </a:lnTo>
                <a:lnTo>
                  <a:pt x="627209" y="816455"/>
                </a:lnTo>
                <a:lnTo>
                  <a:pt x="614330" y="856829"/>
                </a:lnTo>
                <a:lnTo>
                  <a:pt x="598642" y="896257"/>
                </a:lnTo>
                <a:lnTo>
                  <a:pt x="581025" y="935215"/>
                </a:lnTo>
                <a:lnTo>
                  <a:pt x="547766" y="989749"/>
                </a:lnTo>
                <a:lnTo>
                  <a:pt x="509651" y="1041044"/>
                </a:lnTo>
                <a:lnTo>
                  <a:pt x="470146" y="1074248"/>
                </a:lnTo>
                <a:lnTo>
                  <a:pt x="455041" y="1081354"/>
                </a:lnTo>
                <a:lnTo>
                  <a:pt x="449199" y="1084237"/>
                </a:lnTo>
                <a:lnTo>
                  <a:pt x="441325" y="1079919"/>
                </a:lnTo>
                <a:lnTo>
                  <a:pt x="441325" y="1074877"/>
                </a:lnTo>
                <a:lnTo>
                  <a:pt x="442166" y="1058275"/>
                </a:lnTo>
                <a:lnTo>
                  <a:pt x="442817" y="1041941"/>
                </a:lnTo>
                <a:lnTo>
                  <a:pt x="443611" y="1025876"/>
                </a:lnTo>
                <a:lnTo>
                  <a:pt x="444881" y="1010081"/>
                </a:lnTo>
                <a:lnTo>
                  <a:pt x="446787" y="999393"/>
                </a:lnTo>
                <a:lnTo>
                  <a:pt x="448135" y="988842"/>
                </a:lnTo>
                <a:lnTo>
                  <a:pt x="448935" y="978293"/>
                </a:lnTo>
                <a:lnTo>
                  <a:pt x="449199" y="967613"/>
                </a:lnTo>
                <a:lnTo>
                  <a:pt x="449066" y="960163"/>
                </a:lnTo>
                <a:lnTo>
                  <a:pt x="448611" y="952849"/>
                </a:lnTo>
                <a:lnTo>
                  <a:pt x="447752" y="945535"/>
                </a:lnTo>
                <a:lnTo>
                  <a:pt x="446405" y="938085"/>
                </a:lnTo>
                <a:lnTo>
                  <a:pt x="444744" y="925805"/>
                </a:lnTo>
                <a:lnTo>
                  <a:pt x="441499" y="914873"/>
                </a:lnTo>
                <a:lnTo>
                  <a:pt x="435850" y="905288"/>
                </a:lnTo>
                <a:lnTo>
                  <a:pt x="426974" y="897051"/>
                </a:lnTo>
                <a:lnTo>
                  <a:pt x="420945" y="894857"/>
                </a:lnTo>
                <a:lnTo>
                  <a:pt x="413893" y="895702"/>
                </a:lnTo>
                <a:lnTo>
                  <a:pt x="407793" y="899380"/>
                </a:lnTo>
                <a:lnTo>
                  <a:pt x="404622" y="905687"/>
                </a:lnTo>
                <a:lnTo>
                  <a:pt x="404622" y="916495"/>
                </a:lnTo>
                <a:lnTo>
                  <a:pt x="403225" y="923696"/>
                </a:lnTo>
                <a:lnTo>
                  <a:pt x="399454" y="969386"/>
                </a:lnTo>
                <a:lnTo>
                  <a:pt x="392112" y="1014404"/>
                </a:lnTo>
                <a:lnTo>
                  <a:pt x="380579" y="1058343"/>
                </a:lnTo>
                <a:lnTo>
                  <a:pt x="364236" y="1100797"/>
                </a:lnTo>
                <a:lnTo>
                  <a:pt x="358568" y="1113838"/>
                </a:lnTo>
                <a:lnTo>
                  <a:pt x="354520" y="1124108"/>
                </a:lnTo>
                <a:lnTo>
                  <a:pt x="352091" y="1132083"/>
                </a:lnTo>
                <a:lnTo>
                  <a:pt x="351282" y="1138237"/>
                </a:lnTo>
                <a:lnTo>
                  <a:pt x="353194" y="1145830"/>
                </a:lnTo>
                <a:lnTo>
                  <a:pt x="358965" y="1152545"/>
                </a:lnTo>
                <a:lnTo>
                  <a:pt x="368641" y="1160206"/>
                </a:lnTo>
                <a:lnTo>
                  <a:pt x="382270" y="1170635"/>
                </a:lnTo>
                <a:lnTo>
                  <a:pt x="385191" y="1172070"/>
                </a:lnTo>
                <a:lnTo>
                  <a:pt x="389509" y="1172070"/>
                </a:lnTo>
                <a:lnTo>
                  <a:pt x="389509" y="1173518"/>
                </a:lnTo>
                <a:lnTo>
                  <a:pt x="426100" y="1163905"/>
                </a:lnTo>
                <a:lnTo>
                  <a:pt x="460787" y="1150654"/>
                </a:lnTo>
                <a:lnTo>
                  <a:pt x="494379" y="1136056"/>
                </a:lnTo>
                <a:lnTo>
                  <a:pt x="527685" y="1122400"/>
                </a:lnTo>
                <a:lnTo>
                  <a:pt x="556496" y="1109987"/>
                </a:lnTo>
                <a:lnTo>
                  <a:pt x="584914" y="1097106"/>
                </a:lnTo>
                <a:lnTo>
                  <a:pt x="613356" y="1084633"/>
                </a:lnTo>
                <a:lnTo>
                  <a:pt x="642239" y="1073442"/>
                </a:lnTo>
                <a:lnTo>
                  <a:pt x="648575" y="1071010"/>
                </a:lnTo>
                <a:lnTo>
                  <a:pt x="654637" y="1068041"/>
                </a:lnTo>
                <a:lnTo>
                  <a:pt x="660437" y="1064533"/>
                </a:lnTo>
                <a:lnTo>
                  <a:pt x="665988" y="1060488"/>
                </a:lnTo>
                <a:lnTo>
                  <a:pt x="671703" y="1056157"/>
                </a:lnTo>
                <a:lnTo>
                  <a:pt x="673100" y="1051115"/>
                </a:lnTo>
                <a:lnTo>
                  <a:pt x="673100" y="1043927"/>
                </a:lnTo>
                <a:lnTo>
                  <a:pt x="671703" y="1036726"/>
                </a:lnTo>
                <a:lnTo>
                  <a:pt x="665988" y="1030236"/>
                </a:lnTo>
                <a:lnTo>
                  <a:pt x="658749" y="1028801"/>
                </a:lnTo>
                <a:lnTo>
                  <a:pt x="643318" y="1026021"/>
                </a:lnTo>
                <a:lnTo>
                  <a:pt x="628459" y="1027090"/>
                </a:lnTo>
                <a:lnTo>
                  <a:pt x="614172" y="1029916"/>
                </a:lnTo>
                <a:lnTo>
                  <a:pt x="600456" y="1032408"/>
                </a:lnTo>
                <a:lnTo>
                  <a:pt x="589956" y="1035758"/>
                </a:lnTo>
                <a:lnTo>
                  <a:pt x="579897" y="1038702"/>
                </a:lnTo>
                <a:lnTo>
                  <a:pt x="569862" y="1040296"/>
                </a:lnTo>
                <a:lnTo>
                  <a:pt x="559435" y="1039596"/>
                </a:lnTo>
                <a:lnTo>
                  <a:pt x="559435" y="1030236"/>
                </a:lnTo>
                <a:lnTo>
                  <a:pt x="574754" y="1007392"/>
                </a:lnTo>
                <a:lnTo>
                  <a:pt x="588645" y="983535"/>
                </a:lnTo>
                <a:lnTo>
                  <a:pt x="614045" y="935215"/>
                </a:lnTo>
                <a:lnTo>
                  <a:pt x="635713" y="888555"/>
                </a:lnTo>
                <a:lnTo>
                  <a:pt x="652097" y="840818"/>
                </a:lnTo>
                <a:lnTo>
                  <a:pt x="663797" y="792122"/>
                </a:lnTo>
                <a:lnTo>
                  <a:pt x="671411" y="742588"/>
                </a:lnTo>
                <a:lnTo>
                  <a:pt x="675540" y="692333"/>
                </a:lnTo>
                <a:lnTo>
                  <a:pt x="676783" y="641477"/>
                </a:lnTo>
                <a:lnTo>
                  <a:pt x="676783" y="637870"/>
                </a:lnTo>
                <a:lnTo>
                  <a:pt x="675259" y="632117"/>
                </a:lnTo>
                <a:lnTo>
                  <a:pt x="675259" y="627799"/>
                </a:lnTo>
                <a:lnTo>
                  <a:pt x="661797" y="560481"/>
                </a:lnTo>
                <a:lnTo>
                  <a:pt x="640715" y="495325"/>
                </a:lnTo>
                <a:lnTo>
                  <a:pt x="614156" y="434760"/>
                </a:lnTo>
                <a:lnTo>
                  <a:pt x="579501" y="377977"/>
                </a:lnTo>
                <a:lnTo>
                  <a:pt x="552610" y="341866"/>
                </a:lnTo>
                <a:lnTo>
                  <a:pt x="524398" y="307239"/>
                </a:lnTo>
                <a:lnTo>
                  <a:pt x="494401" y="274501"/>
                </a:lnTo>
                <a:lnTo>
                  <a:pt x="462153" y="244055"/>
                </a:lnTo>
                <a:lnTo>
                  <a:pt x="411432" y="200685"/>
                </a:lnTo>
                <a:lnTo>
                  <a:pt x="358521" y="160553"/>
                </a:lnTo>
                <a:lnTo>
                  <a:pt x="295894" y="117535"/>
                </a:lnTo>
                <a:lnTo>
                  <a:pt x="228981" y="82080"/>
                </a:lnTo>
                <a:lnTo>
                  <a:pt x="204184" y="71275"/>
                </a:lnTo>
                <a:lnTo>
                  <a:pt x="191762" y="65267"/>
                </a:lnTo>
                <a:lnTo>
                  <a:pt x="179959" y="58318"/>
                </a:lnTo>
                <a:lnTo>
                  <a:pt x="153128" y="45143"/>
                </a:lnTo>
                <a:lnTo>
                  <a:pt x="125714" y="33928"/>
                </a:lnTo>
                <a:lnTo>
                  <a:pt x="97895" y="23389"/>
                </a:lnTo>
                <a:lnTo>
                  <a:pt x="69850" y="12242"/>
                </a:lnTo>
                <a:lnTo>
                  <a:pt x="59993" y="8909"/>
                </a:lnTo>
                <a:lnTo>
                  <a:pt x="49863" y="7197"/>
                </a:lnTo>
                <a:lnTo>
                  <a:pt x="39471" y="6567"/>
                </a:lnTo>
                <a:lnTo>
                  <a:pt x="28829" y="6477"/>
                </a:lnTo>
                <a:lnTo>
                  <a:pt x="20828" y="7924"/>
                </a:lnTo>
                <a:lnTo>
                  <a:pt x="13716" y="6477"/>
                </a:lnTo>
                <a:lnTo>
                  <a:pt x="7874" y="0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695" rIns="0" bIns="0" rtlCol="0">
            <a:spAutoFit/>
          </a:bodyPr>
          <a:lstStyle/>
          <a:p>
            <a:pPr marL="6417945">
              <a:lnSpc>
                <a:spcPct val="100000"/>
              </a:lnSpc>
              <a:spcBef>
                <a:spcPts val="125"/>
              </a:spcBef>
            </a:pPr>
            <a:r>
              <a:rPr sz="5600" spc="100" dirty="0"/>
              <a:t>Introduction</a:t>
            </a:r>
            <a:r>
              <a:rPr sz="5600" spc="-45" dirty="0"/>
              <a:t> </a:t>
            </a:r>
            <a:r>
              <a:rPr sz="5600" spc="110" dirty="0"/>
              <a:t>to</a:t>
            </a:r>
            <a:r>
              <a:rPr sz="5600" spc="-45" dirty="0"/>
              <a:t> </a:t>
            </a:r>
            <a:r>
              <a:rPr sz="5600" spc="114" dirty="0"/>
              <a:t>CSR</a:t>
            </a:r>
            <a:endParaRPr sz="5600"/>
          </a:p>
        </p:txBody>
      </p: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38935" y="3073184"/>
            <a:ext cx="7341552" cy="324586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707833" y="2877743"/>
            <a:ext cx="8428355" cy="25304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7602220">
              <a:lnSpc>
                <a:spcPct val="126200"/>
              </a:lnSpc>
              <a:spcBef>
                <a:spcPts val="130"/>
              </a:spcBef>
            </a:pP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is</a:t>
            </a:r>
            <a:r>
              <a:rPr sz="2600" spc="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spc="-50" dirty="0">
                <a:solidFill>
                  <a:srgbClr val="4C2A13"/>
                </a:solidFill>
                <a:latin typeface="Courier New"/>
                <a:cs typeface="Courier New"/>
              </a:rPr>
              <a:t>a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framework</a:t>
            </a:r>
            <a:r>
              <a:rPr sz="2600" spc="-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that</a:t>
            </a:r>
            <a:r>
              <a:rPr sz="2600" spc="-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guides</a:t>
            </a:r>
            <a:r>
              <a:rPr sz="2600" spc="-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companies</a:t>
            </a:r>
            <a:r>
              <a:rPr sz="2600" spc="-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in</a:t>
            </a:r>
            <a:r>
              <a:rPr sz="2600" spc="-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spc="-10" dirty="0">
                <a:solidFill>
                  <a:srgbClr val="4C2A13"/>
                </a:solidFill>
                <a:latin typeface="Courier New"/>
                <a:cs typeface="Courier New"/>
              </a:rPr>
              <a:t>their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commitment</a:t>
            </a:r>
            <a:r>
              <a:rPr sz="260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to</a:t>
            </a:r>
            <a:r>
              <a:rPr sz="2600" spc="-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ethical</a:t>
            </a:r>
            <a:r>
              <a:rPr sz="2600" spc="-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spc="-10" dirty="0">
                <a:solidFill>
                  <a:srgbClr val="4C2A13"/>
                </a:solidFill>
                <a:latin typeface="Courier New"/>
                <a:cs typeface="Courier New"/>
              </a:rPr>
              <a:t>practices,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sustainability,</a:t>
            </a:r>
            <a:r>
              <a:rPr sz="260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260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social</a:t>
            </a:r>
            <a:r>
              <a:rPr sz="260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impact.</a:t>
            </a:r>
            <a:r>
              <a:rPr sz="2600" spc="-20" dirty="0">
                <a:solidFill>
                  <a:srgbClr val="4C2A13"/>
                </a:solidFill>
                <a:latin typeface="Courier New"/>
                <a:cs typeface="Courier New"/>
              </a:rPr>
              <a:t> This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presentation</a:t>
            </a:r>
            <a:r>
              <a:rPr sz="260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will</a:t>
            </a:r>
            <a:r>
              <a:rPr sz="2600" spc="-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explore</a:t>
            </a:r>
            <a:r>
              <a:rPr sz="2600" spc="-2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spc="-10" dirty="0">
                <a:solidFill>
                  <a:srgbClr val="4C2A13"/>
                </a:solidFill>
                <a:latin typeface="Courier New"/>
                <a:cs typeface="Courier New"/>
              </a:rPr>
              <a:t>various</a:t>
            </a:r>
            <a:endParaRPr sz="2600">
              <a:latin typeface="Courier New"/>
              <a:cs typeface="Courier New"/>
            </a:endParaRPr>
          </a:p>
        </p:txBody>
      </p: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543405" y="5073434"/>
            <a:ext cx="1966087" cy="324586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16510635" y="4982769"/>
            <a:ext cx="226060" cy="425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-50" dirty="0">
                <a:solidFill>
                  <a:srgbClr val="4C2A13"/>
                </a:solidFill>
                <a:latin typeface="Courier New"/>
                <a:cs typeface="Courier New"/>
              </a:rPr>
              <a:t>,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707833" y="5487594"/>
            <a:ext cx="625475" cy="425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-25" dirty="0">
                <a:solidFill>
                  <a:srgbClr val="4C2A13"/>
                </a:solidFill>
                <a:latin typeface="Courier New"/>
                <a:cs typeface="Courier New"/>
              </a:rPr>
              <a:t>the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549106" y="5578259"/>
            <a:ext cx="1558925" cy="259079"/>
          </a:xfrm>
          <a:custGeom>
            <a:avLst/>
            <a:gdLst/>
            <a:ahLst/>
            <a:cxnLst/>
            <a:rect l="l" t="t" r="r" b="b"/>
            <a:pathLst>
              <a:path w="1558925" h="259079">
                <a:moveTo>
                  <a:pt x="73827" y="222123"/>
                </a:moveTo>
                <a:lnTo>
                  <a:pt x="37846" y="222123"/>
                </a:lnTo>
                <a:lnTo>
                  <a:pt x="42240" y="227279"/>
                </a:lnTo>
                <a:lnTo>
                  <a:pt x="44259" y="232778"/>
                </a:lnTo>
                <a:lnTo>
                  <a:pt x="92227" y="258660"/>
                </a:lnTo>
                <a:lnTo>
                  <a:pt x="108381" y="257079"/>
                </a:lnTo>
                <a:lnTo>
                  <a:pt x="122515" y="252334"/>
                </a:lnTo>
                <a:lnTo>
                  <a:pt x="134627" y="244425"/>
                </a:lnTo>
                <a:lnTo>
                  <a:pt x="144716" y="233349"/>
                </a:lnTo>
                <a:lnTo>
                  <a:pt x="150470" y="223177"/>
                </a:lnTo>
                <a:lnTo>
                  <a:pt x="84086" y="223177"/>
                </a:lnTo>
                <a:lnTo>
                  <a:pt x="74393" y="222302"/>
                </a:lnTo>
                <a:lnTo>
                  <a:pt x="73827" y="222123"/>
                </a:lnTo>
                <a:close/>
              </a:path>
              <a:path w="1558925" h="259079">
                <a:moveTo>
                  <a:pt x="44932" y="0"/>
                </a:moveTo>
                <a:lnTo>
                  <a:pt x="1790" y="0"/>
                </a:lnTo>
                <a:lnTo>
                  <a:pt x="1729" y="219247"/>
                </a:lnTo>
                <a:lnTo>
                  <a:pt x="1613" y="227279"/>
                </a:lnTo>
                <a:lnTo>
                  <a:pt x="1352" y="236235"/>
                </a:lnTo>
                <a:lnTo>
                  <a:pt x="783" y="246665"/>
                </a:lnTo>
                <a:lnTo>
                  <a:pt x="0" y="255409"/>
                </a:lnTo>
                <a:lnTo>
                  <a:pt x="41922" y="255409"/>
                </a:lnTo>
                <a:lnTo>
                  <a:pt x="42849" y="250037"/>
                </a:lnTo>
                <a:lnTo>
                  <a:pt x="43499" y="244425"/>
                </a:lnTo>
                <a:lnTo>
                  <a:pt x="44033" y="236235"/>
                </a:lnTo>
                <a:lnTo>
                  <a:pt x="37535" y="222272"/>
                </a:lnTo>
                <a:lnTo>
                  <a:pt x="37846" y="222123"/>
                </a:lnTo>
                <a:lnTo>
                  <a:pt x="73827" y="222123"/>
                </a:lnTo>
                <a:lnTo>
                  <a:pt x="66154" y="219679"/>
                </a:lnTo>
                <a:lnTo>
                  <a:pt x="59372" y="215306"/>
                </a:lnTo>
                <a:lnTo>
                  <a:pt x="45501" y="178063"/>
                </a:lnTo>
                <a:lnTo>
                  <a:pt x="44932" y="163195"/>
                </a:lnTo>
                <a:lnTo>
                  <a:pt x="45527" y="147285"/>
                </a:lnTo>
                <a:lnTo>
                  <a:pt x="59901" y="106976"/>
                </a:lnTo>
                <a:lnTo>
                  <a:pt x="70909" y="100685"/>
                </a:lnTo>
                <a:lnTo>
                  <a:pt x="38011" y="100685"/>
                </a:lnTo>
                <a:lnTo>
                  <a:pt x="37363" y="100355"/>
                </a:lnTo>
                <a:lnTo>
                  <a:pt x="43210" y="87328"/>
                </a:lnTo>
                <a:lnTo>
                  <a:pt x="44499" y="81365"/>
                </a:lnTo>
                <a:lnTo>
                  <a:pt x="44932" y="75780"/>
                </a:lnTo>
                <a:lnTo>
                  <a:pt x="44932" y="0"/>
                </a:lnTo>
                <a:close/>
              </a:path>
              <a:path w="1558925" h="259079">
                <a:moveTo>
                  <a:pt x="37846" y="222123"/>
                </a:moveTo>
                <a:lnTo>
                  <a:pt x="37535" y="222272"/>
                </a:lnTo>
                <a:lnTo>
                  <a:pt x="44033" y="236235"/>
                </a:lnTo>
                <a:lnTo>
                  <a:pt x="44259" y="232778"/>
                </a:lnTo>
                <a:lnTo>
                  <a:pt x="42240" y="227279"/>
                </a:lnTo>
                <a:lnTo>
                  <a:pt x="37846" y="222123"/>
                </a:lnTo>
                <a:close/>
              </a:path>
              <a:path w="1558925" h="259079">
                <a:moveTo>
                  <a:pt x="150515" y="98323"/>
                </a:moveTo>
                <a:lnTo>
                  <a:pt x="84404" y="98323"/>
                </a:lnTo>
                <a:lnTo>
                  <a:pt x="92552" y="99192"/>
                </a:lnTo>
                <a:lnTo>
                  <a:pt x="99583" y="101801"/>
                </a:lnTo>
                <a:lnTo>
                  <a:pt x="118300" y="144625"/>
                </a:lnTo>
                <a:lnTo>
                  <a:pt x="118801" y="159613"/>
                </a:lnTo>
                <a:lnTo>
                  <a:pt x="118746" y="163195"/>
                </a:lnTo>
                <a:lnTo>
                  <a:pt x="110451" y="208686"/>
                </a:lnTo>
                <a:lnTo>
                  <a:pt x="84086" y="223177"/>
                </a:lnTo>
                <a:lnTo>
                  <a:pt x="150470" y="223177"/>
                </a:lnTo>
                <a:lnTo>
                  <a:pt x="152693" y="219247"/>
                </a:lnTo>
                <a:lnTo>
                  <a:pt x="158392" y="202258"/>
                </a:lnTo>
                <a:lnTo>
                  <a:pt x="161813" y="182380"/>
                </a:lnTo>
                <a:lnTo>
                  <a:pt x="162953" y="159613"/>
                </a:lnTo>
                <a:lnTo>
                  <a:pt x="158541" y="116848"/>
                </a:lnTo>
                <a:lnTo>
                  <a:pt x="150515" y="98323"/>
                </a:lnTo>
                <a:close/>
              </a:path>
              <a:path w="1558925" h="259079">
                <a:moveTo>
                  <a:pt x="43210" y="87328"/>
                </a:moveTo>
                <a:lnTo>
                  <a:pt x="37363" y="100355"/>
                </a:lnTo>
                <a:lnTo>
                  <a:pt x="38011" y="100685"/>
                </a:lnTo>
                <a:lnTo>
                  <a:pt x="41037" y="93815"/>
                </a:lnTo>
                <a:lnTo>
                  <a:pt x="43210" y="87328"/>
                </a:lnTo>
                <a:close/>
              </a:path>
              <a:path w="1558925" h="259079">
                <a:moveTo>
                  <a:pt x="92379" y="61861"/>
                </a:moveTo>
                <a:lnTo>
                  <a:pt x="44923" y="83512"/>
                </a:lnTo>
                <a:lnTo>
                  <a:pt x="41037" y="93815"/>
                </a:lnTo>
                <a:lnTo>
                  <a:pt x="38011" y="100685"/>
                </a:lnTo>
                <a:lnTo>
                  <a:pt x="70909" y="100685"/>
                </a:lnTo>
                <a:lnTo>
                  <a:pt x="74874" y="99285"/>
                </a:lnTo>
                <a:lnTo>
                  <a:pt x="84404" y="98323"/>
                </a:lnTo>
                <a:lnTo>
                  <a:pt x="150515" y="98323"/>
                </a:lnTo>
                <a:lnTo>
                  <a:pt x="145307" y="86301"/>
                </a:lnTo>
                <a:lnTo>
                  <a:pt x="123252" y="67971"/>
                </a:lnTo>
                <a:lnTo>
                  <a:pt x="92379" y="61861"/>
                </a:lnTo>
                <a:close/>
              </a:path>
              <a:path w="1558925" h="259079">
                <a:moveTo>
                  <a:pt x="279095" y="62191"/>
                </a:moveTo>
                <a:lnTo>
                  <a:pt x="227804" y="76561"/>
                </a:lnTo>
                <a:lnTo>
                  <a:pt x="198924" y="118365"/>
                </a:lnTo>
                <a:lnTo>
                  <a:pt x="193395" y="159283"/>
                </a:lnTo>
                <a:lnTo>
                  <a:pt x="194803" y="181569"/>
                </a:lnTo>
                <a:lnTo>
                  <a:pt x="206072" y="218235"/>
                </a:lnTo>
                <a:lnTo>
                  <a:pt x="243238" y="252152"/>
                </a:lnTo>
                <a:lnTo>
                  <a:pt x="280073" y="258660"/>
                </a:lnTo>
                <a:lnTo>
                  <a:pt x="293777" y="257922"/>
                </a:lnTo>
                <a:lnTo>
                  <a:pt x="339274" y="239816"/>
                </a:lnTo>
                <a:lnTo>
                  <a:pt x="352699" y="222846"/>
                </a:lnTo>
                <a:lnTo>
                  <a:pt x="280073" y="222846"/>
                </a:lnTo>
                <a:lnTo>
                  <a:pt x="270850" y="221942"/>
                </a:lnTo>
                <a:lnTo>
                  <a:pt x="240814" y="192412"/>
                </a:lnTo>
                <a:lnTo>
                  <a:pt x="237985" y="173532"/>
                </a:lnTo>
                <a:lnTo>
                  <a:pt x="363664" y="173532"/>
                </a:lnTo>
                <a:lnTo>
                  <a:pt x="363664" y="162699"/>
                </a:lnTo>
                <a:lnTo>
                  <a:pt x="362314" y="139422"/>
                </a:lnTo>
                <a:lnTo>
                  <a:pt x="361878" y="137236"/>
                </a:lnTo>
                <a:lnTo>
                  <a:pt x="238556" y="137236"/>
                </a:lnTo>
                <a:lnTo>
                  <a:pt x="239449" y="129813"/>
                </a:lnTo>
                <a:lnTo>
                  <a:pt x="270550" y="98437"/>
                </a:lnTo>
                <a:lnTo>
                  <a:pt x="279412" y="97675"/>
                </a:lnTo>
                <a:lnTo>
                  <a:pt x="348723" y="97675"/>
                </a:lnTo>
                <a:lnTo>
                  <a:pt x="342087" y="87655"/>
                </a:lnTo>
                <a:lnTo>
                  <a:pt x="330064" y="76513"/>
                </a:lnTo>
                <a:lnTo>
                  <a:pt x="315558" y="68556"/>
                </a:lnTo>
                <a:lnTo>
                  <a:pt x="298569" y="63782"/>
                </a:lnTo>
                <a:lnTo>
                  <a:pt x="279095" y="62191"/>
                </a:lnTo>
                <a:close/>
              </a:path>
              <a:path w="1558925" h="259079">
                <a:moveTo>
                  <a:pt x="321818" y="194284"/>
                </a:moveTo>
                <a:lnTo>
                  <a:pt x="293906" y="221322"/>
                </a:lnTo>
                <a:lnTo>
                  <a:pt x="280073" y="222846"/>
                </a:lnTo>
                <a:lnTo>
                  <a:pt x="352699" y="222846"/>
                </a:lnTo>
                <a:lnTo>
                  <a:pt x="355062" y="219103"/>
                </a:lnTo>
                <a:lnTo>
                  <a:pt x="360972" y="205435"/>
                </a:lnTo>
                <a:lnTo>
                  <a:pt x="321818" y="194284"/>
                </a:lnTo>
                <a:close/>
              </a:path>
              <a:path w="1558925" h="259079">
                <a:moveTo>
                  <a:pt x="348723" y="97675"/>
                </a:moveTo>
                <a:lnTo>
                  <a:pt x="279412" y="97675"/>
                </a:lnTo>
                <a:lnTo>
                  <a:pt x="295433" y="100147"/>
                </a:lnTo>
                <a:lnTo>
                  <a:pt x="307355" y="107564"/>
                </a:lnTo>
                <a:lnTo>
                  <a:pt x="315177" y="119926"/>
                </a:lnTo>
                <a:lnTo>
                  <a:pt x="318897" y="137236"/>
                </a:lnTo>
                <a:lnTo>
                  <a:pt x="361878" y="137236"/>
                </a:lnTo>
                <a:lnTo>
                  <a:pt x="358267" y="119157"/>
                </a:lnTo>
                <a:lnTo>
                  <a:pt x="351523" y="101902"/>
                </a:lnTo>
                <a:lnTo>
                  <a:pt x="348723" y="97675"/>
                </a:lnTo>
                <a:close/>
              </a:path>
              <a:path w="1558925" h="259079">
                <a:moveTo>
                  <a:pt x="441223" y="65443"/>
                </a:moveTo>
                <a:lnTo>
                  <a:pt x="399872" y="65443"/>
                </a:lnTo>
                <a:lnTo>
                  <a:pt x="400767" y="73634"/>
                </a:lnTo>
                <a:lnTo>
                  <a:pt x="401397" y="83696"/>
                </a:lnTo>
                <a:lnTo>
                  <a:pt x="401777" y="95829"/>
                </a:lnTo>
                <a:lnTo>
                  <a:pt x="401904" y="255409"/>
                </a:lnTo>
                <a:lnTo>
                  <a:pt x="445046" y="255409"/>
                </a:lnTo>
                <a:lnTo>
                  <a:pt x="445046" y="146431"/>
                </a:lnTo>
                <a:lnTo>
                  <a:pt x="445732" y="135746"/>
                </a:lnTo>
                <a:lnTo>
                  <a:pt x="468289" y="101993"/>
                </a:lnTo>
                <a:lnTo>
                  <a:pt x="437311" y="101993"/>
                </a:lnTo>
                <a:lnTo>
                  <a:pt x="436829" y="101663"/>
                </a:lnTo>
                <a:lnTo>
                  <a:pt x="442565" y="90088"/>
                </a:lnTo>
                <a:lnTo>
                  <a:pt x="443331" y="87820"/>
                </a:lnTo>
                <a:lnTo>
                  <a:pt x="442649" y="73568"/>
                </a:lnTo>
                <a:lnTo>
                  <a:pt x="442150" y="70053"/>
                </a:lnTo>
                <a:lnTo>
                  <a:pt x="441223" y="65443"/>
                </a:lnTo>
                <a:close/>
              </a:path>
              <a:path w="1558925" h="259079">
                <a:moveTo>
                  <a:pt x="551425" y="98653"/>
                </a:moveTo>
                <a:lnTo>
                  <a:pt x="494449" y="98653"/>
                </a:lnTo>
                <a:lnTo>
                  <a:pt x="501827" y="101498"/>
                </a:lnTo>
                <a:lnTo>
                  <a:pt x="506336" y="107200"/>
                </a:lnTo>
                <a:lnTo>
                  <a:pt x="509294" y="112132"/>
                </a:lnTo>
                <a:lnTo>
                  <a:pt x="511405" y="118468"/>
                </a:lnTo>
                <a:lnTo>
                  <a:pt x="512671" y="126210"/>
                </a:lnTo>
                <a:lnTo>
                  <a:pt x="513092" y="135356"/>
                </a:lnTo>
                <a:lnTo>
                  <a:pt x="513092" y="255409"/>
                </a:lnTo>
                <a:lnTo>
                  <a:pt x="556387" y="255409"/>
                </a:lnTo>
                <a:lnTo>
                  <a:pt x="556387" y="131127"/>
                </a:lnTo>
                <a:lnTo>
                  <a:pt x="555400" y="115051"/>
                </a:lnTo>
                <a:lnTo>
                  <a:pt x="552442" y="101093"/>
                </a:lnTo>
                <a:lnTo>
                  <a:pt x="551425" y="98653"/>
                </a:lnTo>
                <a:close/>
              </a:path>
              <a:path w="1558925" h="259079">
                <a:moveTo>
                  <a:pt x="442565" y="90088"/>
                </a:moveTo>
                <a:lnTo>
                  <a:pt x="436829" y="101663"/>
                </a:lnTo>
                <a:lnTo>
                  <a:pt x="437311" y="101993"/>
                </a:lnTo>
                <a:lnTo>
                  <a:pt x="441388" y="93573"/>
                </a:lnTo>
                <a:lnTo>
                  <a:pt x="442565" y="90088"/>
                </a:lnTo>
                <a:close/>
              </a:path>
              <a:path w="1558925" h="259079">
                <a:moveTo>
                  <a:pt x="493636" y="62191"/>
                </a:moveTo>
                <a:lnTo>
                  <a:pt x="445387" y="84394"/>
                </a:lnTo>
                <a:lnTo>
                  <a:pt x="441388" y="93573"/>
                </a:lnTo>
                <a:lnTo>
                  <a:pt x="437311" y="101993"/>
                </a:lnTo>
                <a:lnTo>
                  <a:pt x="468289" y="101993"/>
                </a:lnTo>
                <a:lnTo>
                  <a:pt x="468606" y="101806"/>
                </a:lnTo>
                <a:lnTo>
                  <a:pt x="476025" y="99441"/>
                </a:lnTo>
                <a:lnTo>
                  <a:pt x="484200" y="98653"/>
                </a:lnTo>
                <a:lnTo>
                  <a:pt x="551425" y="98653"/>
                </a:lnTo>
                <a:lnTo>
                  <a:pt x="547509" y="89252"/>
                </a:lnTo>
                <a:lnTo>
                  <a:pt x="540600" y="79527"/>
                </a:lnTo>
                <a:lnTo>
                  <a:pt x="531773" y="71943"/>
                </a:lnTo>
                <a:lnTo>
                  <a:pt x="521004" y="66525"/>
                </a:lnTo>
                <a:lnTo>
                  <a:pt x="508293" y="63275"/>
                </a:lnTo>
                <a:lnTo>
                  <a:pt x="493636" y="62191"/>
                </a:lnTo>
                <a:close/>
              </a:path>
              <a:path w="1558925" h="259079">
                <a:moveTo>
                  <a:pt x="679208" y="62191"/>
                </a:moveTo>
                <a:lnTo>
                  <a:pt x="627918" y="76561"/>
                </a:lnTo>
                <a:lnTo>
                  <a:pt x="599038" y="118365"/>
                </a:lnTo>
                <a:lnTo>
                  <a:pt x="593509" y="159283"/>
                </a:lnTo>
                <a:lnTo>
                  <a:pt x="594916" y="181569"/>
                </a:lnTo>
                <a:lnTo>
                  <a:pt x="606185" y="218235"/>
                </a:lnTo>
                <a:lnTo>
                  <a:pt x="643351" y="252152"/>
                </a:lnTo>
                <a:lnTo>
                  <a:pt x="680186" y="258660"/>
                </a:lnTo>
                <a:lnTo>
                  <a:pt x="693891" y="257922"/>
                </a:lnTo>
                <a:lnTo>
                  <a:pt x="739388" y="239816"/>
                </a:lnTo>
                <a:lnTo>
                  <a:pt x="752813" y="222846"/>
                </a:lnTo>
                <a:lnTo>
                  <a:pt x="680186" y="222846"/>
                </a:lnTo>
                <a:lnTo>
                  <a:pt x="670968" y="221942"/>
                </a:lnTo>
                <a:lnTo>
                  <a:pt x="640932" y="192412"/>
                </a:lnTo>
                <a:lnTo>
                  <a:pt x="638098" y="173532"/>
                </a:lnTo>
                <a:lnTo>
                  <a:pt x="763778" y="173532"/>
                </a:lnTo>
                <a:lnTo>
                  <a:pt x="763778" y="162699"/>
                </a:lnTo>
                <a:lnTo>
                  <a:pt x="762428" y="139422"/>
                </a:lnTo>
                <a:lnTo>
                  <a:pt x="761991" y="137236"/>
                </a:lnTo>
                <a:lnTo>
                  <a:pt x="638670" y="137236"/>
                </a:lnTo>
                <a:lnTo>
                  <a:pt x="639563" y="129813"/>
                </a:lnTo>
                <a:lnTo>
                  <a:pt x="670663" y="98437"/>
                </a:lnTo>
                <a:lnTo>
                  <a:pt x="679526" y="97675"/>
                </a:lnTo>
                <a:lnTo>
                  <a:pt x="748837" y="97675"/>
                </a:lnTo>
                <a:lnTo>
                  <a:pt x="742200" y="87655"/>
                </a:lnTo>
                <a:lnTo>
                  <a:pt x="730177" y="76513"/>
                </a:lnTo>
                <a:lnTo>
                  <a:pt x="715672" y="68556"/>
                </a:lnTo>
                <a:lnTo>
                  <a:pt x="698682" y="63782"/>
                </a:lnTo>
                <a:lnTo>
                  <a:pt x="679208" y="62191"/>
                </a:lnTo>
                <a:close/>
              </a:path>
              <a:path w="1558925" h="259079">
                <a:moveTo>
                  <a:pt x="721944" y="194284"/>
                </a:moveTo>
                <a:lnTo>
                  <a:pt x="694020" y="221322"/>
                </a:lnTo>
                <a:lnTo>
                  <a:pt x="680186" y="222846"/>
                </a:lnTo>
                <a:lnTo>
                  <a:pt x="752813" y="222846"/>
                </a:lnTo>
                <a:lnTo>
                  <a:pt x="755175" y="219103"/>
                </a:lnTo>
                <a:lnTo>
                  <a:pt x="761085" y="205435"/>
                </a:lnTo>
                <a:lnTo>
                  <a:pt x="721944" y="194284"/>
                </a:lnTo>
                <a:close/>
              </a:path>
              <a:path w="1558925" h="259079">
                <a:moveTo>
                  <a:pt x="748837" y="97675"/>
                </a:moveTo>
                <a:lnTo>
                  <a:pt x="679526" y="97675"/>
                </a:lnTo>
                <a:lnTo>
                  <a:pt x="695546" y="100147"/>
                </a:lnTo>
                <a:lnTo>
                  <a:pt x="707469" y="107564"/>
                </a:lnTo>
                <a:lnTo>
                  <a:pt x="715291" y="119926"/>
                </a:lnTo>
                <a:lnTo>
                  <a:pt x="719010" y="137236"/>
                </a:lnTo>
                <a:lnTo>
                  <a:pt x="761991" y="137236"/>
                </a:lnTo>
                <a:lnTo>
                  <a:pt x="758380" y="119157"/>
                </a:lnTo>
                <a:lnTo>
                  <a:pt x="751637" y="101902"/>
                </a:lnTo>
                <a:lnTo>
                  <a:pt x="748837" y="97675"/>
                </a:lnTo>
                <a:close/>
              </a:path>
              <a:path w="1558925" h="259079">
                <a:moveTo>
                  <a:pt x="880160" y="102400"/>
                </a:moveTo>
                <a:lnTo>
                  <a:pt x="837018" y="102400"/>
                </a:lnTo>
                <a:lnTo>
                  <a:pt x="837018" y="255409"/>
                </a:lnTo>
                <a:lnTo>
                  <a:pt x="880160" y="255409"/>
                </a:lnTo>
                <a:lnTo>
                  <a:pt x="880160" y="102400"/>
                </a:lnTo>
                <a:close/>
              </a:path>
              <a:path w="1558925" h="259079">
                <a:moveTo>
                  <a:pt x="794372" y="65443"/>
                </a:moveTo>
                <a:lnTo>
                  <a:pt x="794372" y="102400"/>
                </a:lnTo>
                <a:lnTo>
                  <a:pt x="960081" y="102400"/>
                </a:lnTo>
                <a:lnTo>
                  <a:pt x="960081" y="70739"/>
                </a:lnTo>
                <a:lnTo>
                  <a:pt x="874864" y="70739"/>
                </a:lnTo>
                <a:lnTo>
                  <a:pt x="880160" y="70409"/>
                </a:lnTo>
                <a:lnTo>
                  <a:pt x="880160" y="68287"/>
                </a:lnTo>
                <a:lnTo>
                  <a:pt x="837018" y="68287"/>
                </a:lnTo>
                <a:lnTo>
                  <a:pt x="837030" y="68109"/>
                </a:lnTo>
                <a:lnTo>
                  <a:pt x="794372" y="65443"/>
                </a:lnTo>
                <a:close/>
              </a:path>
              <a:path w="1558925" h="259079">
                <a:moveTo>
                  <a:pt x="880160" y="70409"/>
                </a:moveTo>
                <a:lnTo>
                  <a:pt x="874864" y="70739"/>
                </a:lnTo>
                <a:lnTo>
                  <a:pt x="880160" y="70739"/>
                </a:lnTo>
                <a:lnTo>
                  <a:pt x="880160" y="70409"/>
                </a:lnTo>
                <a:close/>
              </a:path>
              <a:path w="1558925" h="259079">
                <a:moveTo>
                  <a:pt x="960081" y="65443"/>
                </a:moveTo>
                <a:lnTo>
                  <a:pt x="880160" y="70409"/>
                </a:lnTo>
                <a:lnTo>
                  <a:pt x="880160" y="70739"/>
                </a:lnTo>
                <a:lnTo>
                  <a:pt x="960081" y="70739"/>
                </a:lnTo>
                <a:lnTo>
                  <a:pt x="960081" y="65443"/>
                </a:lnTo>
                <a:close/>
              </a:path>
              <a:path w="1558925" h="259079">
                <a:moveTo>
                  <a:pt x="837030" y="68109"/>
                </a:moveTo>
                <a:lnTo>
                  <a:pt x="837018" y="68287"/>
                </a:lnTo>
                <a:lnTo>
                  <a:pt x="839876" y="68287"/>
                </a:lnTo>
                <a:lnTo>
                  <a:pt x="837030" y="68109"/>
                </a:lnTo>
                <a:close/>
              </a:path>
              <a:path w="1558925" h="259079">
                <a:moveTo>
                  <a:pt x="911987" y="0"/>
                </a:moveTo>
                <a:lnTo>
                  <a:pt x="865136" y="8974"/>
                </a:lnTo>
                <a:lnTo>
                  <a:pt x="838133" y="51343"/>
                </a:lnTo>
                <a:lnTo>
                  <a:pt x="837030" y="68109"/>
                </a:lnTo>
                <a:lnTo>
                  <a:pt x="839876" y="68287"/>
                </a:lnTo>
                <a:lnTo>
                  <a:pt x="880160" y="68287"/>
                </a:lnTo>
                <a:lnTo>
                  <a:pt x="880160" y="61671"/>
                </a:lnTo>
                <a:lnTo>
                  <a:pt x="881189" y="54940"/>
                </a:lnTo>
                <a:lnTo>
                  <a:pt x="885317" y="46151"/>
                </a:lnTo>
                <a:lnTo>
                  <a:pt x="888593" y="42976"/>
                </a:lnTo>
                <a:lnTo>
                  <a:pt x="897661" y="39077"/>
                </a:lnTo>
                <a:lnTo>
                  <a:pt x="905090" y="38100"/>
                </a:lnTo>
                <a:lnTo>
                  <a:pt x="964641" y="38100"/>
                </a:lnTo>
                <a:lnTo>
                  <a:pt x="964641" y="4648"/>
                </a:lnTo>
                <a:lnTo>
                  <a:pt x="924437" y="285"/>
                </a:lnTo>
                <a:lnTo>
                  <a:pt x="918090" y="71"/>
                </a:lnTo>
                <a:lnTo>
                  <a:pt x="911987" y="0"/>
                </a:lnTo>
                <a:close/>
              </a:path>
              <a:path w="1558925" h="259079">
                <a:moveTo>
                  <a:pt x="964641" y="38100"/>
                </a:moveTo>
                <a:lnTo>
                  <a:pt x="920343" y="38100"/>
                </a:lnTo>
                <a:lnTo>
                  <a:pt x="927658" y="38417"/>
                </a:lnTo>
                <a:lnTo>
                  <a:pt x="944572" y="39630"/>
                </a:lnTo>
                <a:lnTo>
                  <a:pt x="951517" y="40316"/>
                </a:lnTo>
                <a:lnTo>
                  <a:pt x="958207" y="41135"/>
                </a:lnTo>
                <a:lnTo>
                  <a:pt x="964641" y="42087"/>
                </a:lnTo>
                <a:lnTo>
                  <a:pt x="964641" y="38100"/>
                </a:lnTo>
                <a:close/>
              </a:path>
              <a:path w="1558925" h="259079">
                <a:moveTo>
                  <a:pt x="1168933" y="218452"/>
                </a:moveTo>
                <a:lnTo>
                  <a:pt x="995248" y="218452"/>
                </a:lnTo>
                <a:lnTo>
                  <a:pt x="995248" y="255409"/>
                </a:lnTo>
                <a:lnTo>
                  <a:pt x="1168933" y="255409"/>
                </a:lnTo>
                <a:lnTo>
                  <a:pt x="1168933" y="218452"/>
                </a:lnTo>
                <a:close/>
              </a:path>
              <a:path w="1558925" h="259079">
                <a:moveTo>
                  <a:pt x="1107071" y="65443"/>
                </a:moveTo>
                <a:lnTo>
                  <a:pt x="1012012" y="65443"/>
                </a:lnTo>
                <a:lnTo>
                  <a:pt x="1012012" y="102400"/>
                </a:lnTo>
                <a:lnTo>
                  <a:pt x="1063942" y="102400"/>
                </a:lnTo>
                <a:lnTo>
                  <a:pt x="1063942" y="218452"/>
                </a:lnTo>
                <a:lnTo>
                  <a:pt x="1107071" y="218452"/>
                </a:lnTo>
                <a:lnTo>
                  <a:pt x="1107071" y="65443"/>
                </a:lnTo>
                <a:close/>
              </a:path>
              <a:path w="1558925" h="259079">
                <a:moveTo>
                  <a:pt x="1107071" y="0"/>
                </a:moveTo>
                <a:lnTo>
                  <a:pt x="1060691" y="0"/>
                </a:lnTo>
                <a:lnTo>
                  <a:pt x="1060691" y="45097"/>
                </a:lnTo>
                <a:lnTo>
                  <a:pt x="1107071" y="45097"/>
                </a:lnTo>
                <a:lnTo>
                  <a:pt x="1107071" y="0"/>
                </a:lnTo>
                <a:close/>
              </a:path>
              <a:path w="1558925" h="259079">
                <a:moveTo>
                  <a:pt x="1273441" y="102400"/>
                </a:moveTo>
                <a:lnTo>
                  <a:pt x="1230299" y="102400"/>
                </a:lnTo>
                <a:lnTo>
                  <a:pt x="1230299" y="204698"/>
                </a:lnTo>
                <a:lnTo>
                  <a:pt x="1245679" y="244995"/>
                </a:lnTo>
                <a:lnTo>
                  <a:pt x="1289964" y="258013"/>
                </a:lnTo>
                <a:lnTo>
                  <a:pt x="1304270" y="257443"/>
                </a:lnTo>
                <a:lnTo>
                  <a:pt x="1319280" y="255735"/>
                </a:lnTo>
                <a:lnTo>
                  <a:pt x="1334993" y="252885"/>
                </a:lnTo>
                <a:lnTo>
                  <a:pt x="1351407" y="248894"/>
                </a:lnTo>
                <a:lnTo>
                  <a:pt x="1351407" y="219925"/>
                </a:lnTo>
                <a:lnTo>
                  <a:pt x="1287360" y="219925"/>
                </a:lnTo>
                <a:lnTo>
                  <a:pt x="1281353" y="218516"/>
                </a:lnTo>
                <a:lnTo>
                  <a:pt x="1278153" y="215684"/>
                </a:lnTo>
                <a:lnTo>
                  <a:pt x="1275016" y="212813"/>
                </a:lnTo>
                <a:lnTo>
                  <a:pt x="1273441" y="208127"/>
                </a:lnTo>
                <a:lnTo>
                  <a:pt x="1273441" y="102400"/>
                </a:lnTo>
                <a:close/>
              </a:path>
              <a:path w="1558925" h="259079">
                <a:moveTo>
                  <a:pt x="1351407" y="212763"/>
                </a:moveTo>
                <a:lnTo>
                  <a:pt x="1335136" y="215896"/>
                </a:lnTo>
                <a:lnTo>
                  <a:pt x="1320501" y="218135"/>
                </a:lnTo>
                <a:lnTo>
                  <a:pt x="1307505" y="219478"/>
                </a:lnTo>
                <a:lnTo>
                  <a:pt x="1296149" y="219925"/>
                </a:lnTo>
                <a:lnTo>
                  <a:pt x="1351407" y="219925"/>
                </a:lnTo>
                <a:lnTo>
                  <a:pt x="1351407" y="212763"/>
                </a:lnTo>
                <a:close/>
              </a:path>
              <a:path w="1558925" h="259079">
                <a:moveTo>
                  <a:pt x="1343761" y="65443"/>
                </a:moveTo>
                <a:lnTo>
                  <a:pt x="1202956" y="65443"/>
                </a:lnTo>
                <a:lnTo>
                  <a:pt x="1202956" y="102400"/>
                </a:lnTo>
                <a:lnTo>
                  <a:pt x="1343761" y="102400"/>
                </a:lnTo>
                <a:lnTo>
                  <a:pt x="1343761" y="65443"/>
                </a:lnTo>
                <a:close/>
              </a:path>
              <a:path w="1558925" h="259079">
                <a:moveTo>
                  <a:pt x="1273441" y="19532"/>
                </a:moveTo>
                <a:lnTo>
                  <a:pt x="1241374" y="19532"/>
                </a:lnTo>
                <a:lnTo>
                  <a:pt x="1231925" y="65443"/>
                </a:lnTo>
                <a:lnTo>
                  <a:pt x="1273441" y="65443"/>
                </a:lnTo>
                <a:lnTo>
                  <a:pt x="1273441" y="19532"/>
                </a:lnTo>
                <a:close/>
              </a:path>
              <a:path w="1558925" h="259079">
                <a:moveTo>
                  <a:pt x="1437360" y="195021"/>
                </a:moveTo>
                <a:lnTo>
                  <a:pt x="1397800" y="202742"/>
                </a:lnTo>
                <a:lnTo>
                  <a:pt x="1402405" y="217656"/>
                </a:lnTo>
                <a:lnTo>
                  <a:pt x="1408485" y="229993"/>
                </a:lnTo>
                <a:lnTo>
                  <a:pt x="1448589" y="255728"/>
                </a:lnTo>
                <a:lnTo>
                  <a:pt x="1480083" y="258660"/>
                </a:lnTo>
                <a:lnTo>
                  <a:pt x="1497080" y="257663"/>
                </a:lnTo>
                <a:lnTo>
                  <a:pt x="1537144" y="242709"/>
                </a:lnTo>
                <a:lnTo>
                  <a:pt x="1553322" y="223012"/>
                </a:lnTo>
                <a:lnTo>
                  <a:pt x="1480083" y="223012"/>
                </a:lnTo>
                <a:lnTo>
                  <a:pt x="1469715" y="222690"/>
                </a:lnTo>
                <a:lnTo>
                  <a:pt x="1439577" y="203100"/>
                </a:lnTo>
                <a:lnTo>
                  <a:pt x="1437360" y="195021"/>
                </a:lnTo>
                <a:close/>
              </a:path>
              <a:path w="1558925" h="259079">
                <a:moveTo>
                  <a:pt x="1480413" y="62674"/>
                </a:moveTo>
                <a:lnTo>
                  <a:pt x="1436540" y="71284"/>
                </a:lnTo>
                <a:lnTo>
                  <a:pt x="1407490" y="107658"/>
                </a:lnTo>
                <a:lnTo>
                  <a:pt x="1406271" y="120548"/>
                </a:lnTo>
                <a:lnTo>
                  <a:pt x="1406723" y="128049"/>
                </a:lnTo>
                <a:lnTo>
                  <a:pt x="1427522" y="160535"/>
                </a:lnTo>
                <a:lnTo>
                  <a:pt x="1470067" y="176355"/>
                </a:lnTo>
                <a:lnTo>
                  <a:pt x="1499946" y="183946"/>
                </a:lnTo>
                <a:lnTo>
                  <a:pt x="1506943" y="186829"/>
                </a:lnTo>
                <a:lnTo>
                  <a:pt x="1515084" y="193382"/>
                </a:lnTo>
                <a:lnTo>
                  <a:pt x="1517116" y="197370"/>
                </a:lnTo>
                <a:lnTo>
                  <a:pt x="1517116" y="202095"/>
                </a:lnTo>
                <a:lnTo>
                  <a:pt x="1514803" y="211246"/>
                </a:lnTo>
                <a:lnTo>
                  <a:pt x="1507863" y="217782"/>
                </a:lnTo>
                <a:lnTo>
                  <a:pt x="1496290" y="221704"/>
                </a:lnTo>
                <a:lnTo>
                  <a:pt x="1480083" y="223012"/>
                </a:lnTo>
                <a:lnTo>
                  <a:pt x="1553322" y="223012"/>
                </a:lnTo>
                <a:lnTo>
                  <a:pt x="1557134" y="211659"/>
                </a:lnTo>
                <a:lnTo>
                  <a:pt x="1558467" y="198196"/>
                </a:lnTo>
                <a:lnTo>
                  <a:pt x="1557979" y="190486"/>
                </a:lnTo>
                <a:lnTo>
                  <a:pt x="1536221" y="156815"/>
                </a:lnTo>
                <a:lnTo>
                  <a:pt x="1470723" y="134378"/>
                </a:lnTo>
                <a:lnTo>
                  <a:pt x="1461782" y="132207"/>
                </a:lnTo>
                <a:lnTo>
                  <a:pt x="1455648" y="129717"/>
                </a:lnTo>
                <a:lnTo>
                  <a:pt x="1452333" y="126885"/>
                </a:lnTo>
                <a:lnTo>
                  <a:pt x="1449082" y="124015"/>
                </a:lnTo>
                <a:lnTo>
                  <a:pt x="1447518" y="120548"/>
                </a:lnTo>
                <a:lnTo>
                  <a:pt x="1447444" y="115989"/>
                </a:lnTo>
                <a:lnTo>
                  <a:pt x="1449506" y="108262"/>
                </a:lnTo>
                <a:lnTo>
                  <a:pt x="1455689" y="102741"/>
                </a:lnTo>
                <a:lnTo>
                  <a:pt x="1465993" y="99428"/>
                </a:lnTo>
                <a:lnTo>
                  <a:pt x="1480413" y="98323"/>
                </a:lnTo>
                <a:lnTo>
                  <a:pt x="1549329" y="98323"/>
                </a:lnTo>
                <a:lnTo>
                  <a:pt x="1546220" y="91692"/>
                </a:lnTo>
                <a:lnTo>
                  <a:pt x="1508209" y="65730"/>
                </a:lnTo>
                <a:lnTo>
                  <a:pt x="1495034" y="63438"/>
                </a:lnTo>
                <a:lnTo>
                  <a:pt x="1480413" y="62674"/>
                </a:lnTo>
                <a:close/>
              </a:path>
              <a:path w="1558925" h="259079">
                <a:moveTo>
                  <a:pt x="1549329" y="98323"/>
                </a:moveTo>
                <a:lnTo>
                  <a:pt x="1480413" y="98323"/>
                </a:lnTo>
                <a:lnTo>
                  <a:pt x="1488504" y="98618"/>
                </a:lnTo>
                <a:lnTo>
                  <a:pt x="1495366" y="99504"/>
                </a:lnTo>
                <a:lnTo>
                  <a:pt x="1515249" y="122821"/>
                </a:lnTo>
                <a:lnTo>
                  <a:pt x="1555788" y="117856"/>
                </a:lnTo>
                <a:lnTo>
                  <a:pt x="1551806" y="103604"/>
                </a:lnTo>
                <a:lnTo>
                  <a:pt x="1549329" y="98323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737843" y="5578259"/>
            <a:ext cx="1971675" cy="32442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46251" y="6073559"/>
            <a:ext cx="1961184" cy="324421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9908565" y="5392344"/>
            <a:ext cx="4625975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00050">
              <a:lnSpc>
                <a:spcPct val="125000"/>
              </a:lnSpc>
              <a:spcBef>
                <a:spcPts val="95"/>
              </a:spcBef>
            </a:pP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of CSR, and </a:t>
            </a:r>
            <a:r>
              <a:rPr sz="2600" spc="-10" dirty="0">
                <a:solidFill>
                  <a:srgbClr val="4C2A13"/>
                </a:solidFill>
                <a:latin typeface="Courier New"/>
                <a:cs typeface="Courier New"/>
              </a:rPr>
              <a:t>effective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to</a:t>
            </a:r>
            <a:r>
              <a:rPr sz="2600" spc="-1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dirty="0">
                <a:solidFill>
                  <a:srgbClr val="4C2A13"/>
                </a:solidFill>
                <a:latin typeface="Courier New"/>
                <a:cs typeface="Courier New"/>
              </a:rPr>
              <a:t>enhance</a:t>
            </a:r>
            <a:r>
              <a:rPr sz="2600" spc="-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600" spc="-10" dirty="0">
                <a:solidFill>
                  <a:srgbClr val="4C2A13"/>
                </a:solidFill>
                <a:latin typeface="Courier New"/>
                <a:cs typeface="Courier New"/>
              </a:rPr>
              <a:t>corporate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707833" y="6487719"/>
            <a:ext cx="3025775" cy="425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spc="-10" dirty="0">
                <a:solidFill>
                  <a:srgbClr val="4C2A13"/>
                </a:solidFill>
                <a:latin typeface="Courier New"/>
                <a:cs typeface="Courier New"/>
              </a:rPr>
              <a:t>accountability.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14627" y="7907477"/>
            <a:ext cx="6273800" cy="2379980"/>
            <a:chOff x="12014627" y="7907477"/>
            <a:chExt cx="6273800" cy="2379980"/>
          </a:xfrm>
        </p:grpSpPr>
        <p:sp>
          <p:nvSpPr>
            <p:cNvPr id="3" name="object 3"/>
            <p:cNvSpPr/>
            <p:nvPr/>
          </p:nvSpPr>
          <p:spPr>
            <a:xfrm>
              <a:off x="12014627" y="7907477"/>
              <a:ext cx="6273800" cy="2379980"/>
            </a:xfrm>
            <a:custGeom>
              <a:avLst/>
              <a:gdLst/>
              <a:ahLst/>
              <a:cxnLst/>
              <a:rect l="l" t="t" r="r" b="b"/>
              <a:pathLst>
                <a:path w="6273800" h="2379979">
                  <a:moveTo>
                    <a:pt x="607663" y="2199440"/>
                  </a:moveTo>
                  <a:lnTo>
                    <a:pt x="560162" y="2202029"/>
                  </a:lnTo>
                  <a:lnTo>
                    <a:pt x="381600" y="2335225"/>
                  </a:lnTo>
                  <a:lnTo>
                    <a:pt x="280075" y="2341519"/>
                  </a:lnTo>
                  <a:lnTo>
                    <a:pt x="24489" y="2353947"/>
                  </a:lnTo>
                  <a:lnTo>
                    <a:pt x="0" y="2379521"/>
                  </a:lnTo>
                  <a:lnTo>
                    <a:pt x="6273371" y="2379521"/>
                  </a:lnTo>
                  <a:lnTo>
                    <a:pt x="6273371" y="2211385"/>
                  </a:lnTo>
                  <a:lnTo>
                    <a:pt x="736552" y="2211385"/>
                  </a:lnTo>
                  <a:lnTo>
                    <a:pt x="696731" y="2204253"/>
                  </a:lnTo>
                  <a:lnTo>
                    <a:pt x="653477" y="2200227"/>
                  </a:lnTo>
                  <a:lnTo>
                    <a:pt x="607663" y="2199440"/>
                  </a:lnTo>
                  <a:close/>
                </a:path>
                <a:path w="6273800" h="2379979">
                  <a:moveTo>
                    <a:pt x="1005157" y="2061629"/>
                  </a:moveTo>
                  <a:lnTo>
                    <a:pt x="967026" y="2067567"/>
                  </a:lnTo>
                  <a:lnTo>
                    <a:pt x="929465" y="2078908"/>
                  </a:lnTo>
                  <a:lnTo>
                    <a:pt x="886189" y="2098491"/>
                  </a:lnTo>
                  <a:lnTo>
                    <a:pt x="844772" y="2123259"/>
                  </a:lnTo>
                  <a:lnTo>
                    <a:pt x="805701" y="2151482"/>
                  </a:lnTo>
                  <a:lnTo>
                    <a:pt x="769466" y="2181433"/>
                  </a:lnTo>
                  <a:lnTo>
                    <a:pt x="736552" y="2211385"/>
                  </a:lnTo>
                  <a:lnTo>
                    <a:pt x="6273371" y="2211385"/>
                  </a:lnTo>
                  <a:lnTo>
                    <a:pt x="6273371" y="2089347"/>
                  </a:lnTo>
                  <a:lnTo>
                    <a:pt x="1176639" y="2089347"/>
                  </a:lnTo>
                  <a:lnTo>
                    <a:pt x="1138567" y="2088537"/>
                  </a:lnTo>
                  <a:lnTo>
                    <a:pt x="1097232" y="2079628"/>
                  </a:lnTo>
                  <a:lnTo>
                    <a:pt x="1076166" y="2073272"/>
                  </a:lnTo>
                  <a:lnTo>
                    <a:pt x="1054433" y="2067119"/>
                  </a:lnTo>
                  <a:lnTo>
                    <a:pt x="1031081" y="2062721"/>
                  </a:lnTo>
                  <a:lnTo>
                    <a:pt x="1005157" y="2061629"/>
                  </a:lnTo>
                  <a:close/>
                </a:path>
                <a:path w="6273800" h="2379979">
                  <a:moveTo>
                    <a:pt x="1433036" y="2004568"/>
                  </a:moveTo>
                  <a:lnTo>
                    <a:pt x="1363678" y="2021307"/>
                  </a:lnTo>
                  <a:lnTo>
                    <a:pt x="1318298" y="2040241"/>
                  </a:lnTo>
                  <a:lnTo>
                    <a:pt x="1275016" y="2060460"/>
                  </a:lnTo>
                  <a:lnTo>
                    <a:pt x="1260775" y="2066973"/>
                  </a:lnTo>
                  <a:lnTo>
                    <a:pt x="1246330" y="2073148"/>
                  </a:lnTo>
                  <a:lnTo>
                    <a:pt x="1212282" y="2083678"/>
                  </a:lnTo>
                  <a:lnTo>
                    <a:pt x="1176639" y="2089347"/>
                  </a:lnTo>
                  <a:lnTo>
                    <a:pt x="6273371" y="2089347"/>
                  </a:lnTo>
                  <a:lnTo>
                    <a:pt x="6273371" y="2014827"/>
                  </a:lnTo>
                  <a:lnTo>
                    <a:pt x="1510490" y="2014827"/>
                  </a:lnTo>
                  <a:lnTo>
                    <a:pt x="1470460" y="2005513"/>
                  </a:lnTo>
                  <a:lnTo>
                    <a:pt x="1433036" y="2004568"/>
                  </a:lnTo>
                  <a:close/>
                </a:path>
                <a:path w="6273800" h="2379979">
                  <a:moveTo>
                    <a:pt x="6273371" y="0"/>
                  </a:moveTo>
                  <a:lnTo>
                    <a:pt x="6263812" y="1116"/>
                  </a:lnTo>
                  <a:lnTo>
                    <a:pt x="6172470" y="10674"/>
                  </a:lnTo>
                  <a:lnTo>
                    <a:pt x="6160214" y="12522"/>
                  </a:lnTo>
                  <a:lnTo>
                    <a:pt x="6093285" y="37719"/>
                  </a:lnTo>
                  <a:lnTo>
                    <a:pt x="6002237" y="73126"/>
                  </a:lnTo>
                  <a:lnTo>
                    <a:pt x="5921220" y="107088"/>
                  </a:lnTo>
                  <a:lnTo>
                    <a:pt x="5849576" y="139530"/>
                  </a:lnTo>
                  <a:lnTo>
                    <a:pt x="5786644" y="170374"/>
                  </a:lnTo>
                  <a:lnTo>
                    <a:pt x="5731766" y="199543"/>
                  </a:lnTo>
                  <a:lnTo>
                    <a:pt x="5684281" y="226959"/>
                  </a:lnTo>
                  <a:lnTo>
                    <a:pt x="5643531" y="252546"/>
                  </a:lnTo>
                  <a:lnTo>
                    <a:pt x="5608855" y="276226"/>
                  </a:lnTo>
                  <a:lnTo>
                    <a:pt x="5555088" y="317559"/>
                  </a:lnTo>
                  <a:lnTo>
                    <a:pt x="5517706" y="350340"/>
                  </a:lnTo>
                  <a:lnTo>
                    <a:pt x="5503511" y="363331"/>
                  </a:lnTo>
                  <a:lnTo>
                    <a:pt x="5491432" y="373952"/>
                  </a:lnTo>
                  <a:lnTo>
                    <a:pt x="5398103" y="438128"/>
                  </a:lnTo>
                  <a:lnTo>
                    <a:pt x="5354647" y="470853"/>
                  </a:lnTo>
                  <a:lnTo>
                    <a:pt x="5317823" y="504990"/>
                  </a:lnTo>
                  <a:lnTo>
                    <a:pt x="5290143" y="585265"/>
                  </a:lnTo>
                  <a:lnTo>
                    <a:pt x="5281485" y="637239"/>
                  </a:lnTo>
                  <a:lnTo>
                    <a:pt x="5271705" y="684061"/>
                  </a:lnTo>
                  <a:lnTo>
                    <a:pt x="5257371" y="715950"/>
                  </a:lnTo>
                  <a:lnTo>
                    <a:pt x="5233772" y="752660"/>
                  </a:lnTo>
                  <a:lnTo>
                    <a:pt x="5217969" y="788351"/>
                  </a:lnTo>
                  <a:lnTo>
                    <a:pt x="5208221" y="823026"/>
                  </a:lnTo>
                  <a:lnTo>
                    <a:pt x="5202786" y="856691"/>
                  </a:lnTo>
                  <a:lnTo>
                    <a:pt x="5199925" y="889349"/>
                  </a:lnTo>
                  <a:lnTo>
                    <a:pt x="5197896" y="921003"/>
                  </a:lnTo>
                  <a:lnTo>
                    <a:pt x="5194958" y="951658"/>
                  </a:lnTo>
                  <a:lnTo>
                    <a:pt x="5179395" y="1009987"/>
                  </a:lnTo>
                  <a:lnTo>
                    <a:pt x="5139310" y="1064368"/>
                  </a:lnTo>
                  <a:lnTo>
                    <a:pt x="5105719" y="1090087"/>
                  </a:lnTo>
                  <a:lnTo>
                    <a:pt x="5060775" y="1114832"/>
                  </a:lnTo>
                  <a:lnTo>
                    <a:pt x="4964745" y="1143414"/>
                  </a:lnTo>
                  <a:lnTo>
                    <a:pt x="4867812" y="1171029"/>
                  </a:lnTo>
                  <a:lnTo>
                    <a:pt x="4819602" y="1183955"/>
                  </a:lnTo>
                  <a:lnTo>
                    <a:pt x="4802162" y="1222913"/>
                  </a:lnTo>
                  <a:lnTo>
                    <a:pt x="4772755" y="1261804"/>
                  </a:lnTo>
                  <a:lnTo>
                    <a:pt x="4733466" y="1298670"/>
                  </a:lnTo>
                  <a:lnTo>
                    <a:pt x="4686379" y="1331553"/>
                  </a:lnTo>
                  <a:lnTo>
                    <a:pt x="4632579" y="1363054"/>
                  </a:lnTo>
                  <a:lnTo>
                    <a:pt x="4607423" y="1378737"/>
                  </a:lnTo>
                  <a:lnTo>
                    <a:pt x="4586303" y="1395634"/>
                  </a:lnTo>
                  <a:lnTo>
                    <a:pt x="4554032" y="1421875"/>
                  </a:lnTo>
                  <a:lnTo>
                    <a:pt x="4514214" y="1441931"/>
                  </a:lnTo>
                  <a:lnTo>
                    <a:pt x="4472104" y="1459810"/>
                  </a:lnTo>
                  <a:lnTo>
                    <a:pt x="4432956" y="1479520"/>
                  </a:lnTo>
                  <a:lnTo>
                    <a:pt x="4402026" y="1505071"/>
                  </a:lnTo>
                  <a:lnTo>
                    <a:pt x="4397055" y="1509391"/>
                  </a:lnTo>
                  <a:lnTo>
                    <a:pt x="4389882" y="1513711"/>
                  </a:lnTo>
                  <a:lnTo>
                    <a:pt x="4327937" y="1535577"/>
                  </a:lnTo>
                  <a:lnTo>
                    <a:pt x="4275776" y="1548642"/>
                  </a:lnTo>
                  <a:lnTo>
                    <a:pt x="4217287" y="1561320"/>
                  </a:lnTo>
                  <a:lnTo>
                    <a:pt x="4045136" y="1594745"/>
                  </a:lnTo>
                  <a:lnTo>
                    <a:pt x="4002620" y="1603592"/>
                  </a:lnTo>
                  <a:lnTo>
                    <a:pt x="3974417" y="1610913"/>
                  </a:lnTo>
                  <a:lnTo>
                    <a:pt x="3938413" y="1621781"/>
                  </a:lnTo>
                  <a:lnTo>
                    <a:pt x="3900529" y="1632145"/>
                  </a:lnTo>
                  <a:lnTo>
                    <a:pt x="3860851" y="1642024"/>
                  </a:lnTo>
                  <a:lnTo>
                    <a:pt x="3819463" y="1651441"/>
                  </a:lnTo>
                  <a:lnTo>
                    <a:pt x="3776452" y="1660418"/>
                  </a:lnTo>
                  <a:lnTo>
                    <a:pt x="3731902" y="1668974"/>
                  </a:lnTo>
                  <a:lnTo>
                    <a:pt x="3685900" y="1677133"/>
                  </a:lnTo>
                  <a:lnTo>
                    <a:pt x="3638530" y="1684915"/>
                  </a:lnTo>
                  <a:lnTo>
                    <a:pt x="3589879" y="1692341"/>
                  </a:lnTo>
                  <a:lnTo>
                    <a:pt x="3540031" y="1699434"/>
                  </a:lnTo>
                  <a:lnTo>
                    <a:pt x="3437088" y="1712704"/>
                  </a:lnTo>
                  <a:lnTo>
                    <a:pt x="3330384" y="1724896"/>
                  </a:lnTo>
                  <a:lnTo>
                    <a:pt x="3164775" y="1741538"/>
                  </a:lnTo>
                  <a:lnTo>
                    <a:pt x="2368202" y="1809241"/>
                  </a:lnTo>
                  <a:lnTo>
                    <a:pt x="2154967" y="1830973"/>
                  </a:lnTo>
                  <a:lnTo>
                    <a:pt x="2054160" y="1843095"/>
                  </a:lnTo>
                  <a:lnTo>
                    <a:pt x="1958139" y="1856282"/>
                  </a:lnTo>
                  <a:lnTo>
                    <a:pt x="1912136" y="1863329"/>
                  </a:lnTo>
                  <a:lnTo>
                    <a:pt x="1867587" y="1870707"/>
                  </a:lnTo>
                  <a:lnTo>
                    <a:pt x="1824576" y="1878437"/>
                  </a:lnTo>
                  <a:lnTo>
                    <a:pt x="1783188" y="1886541"/>
                  </a:lnTo>
                  <a:lnTo>
                    <a:pt x="1743509" y="1895039"/>
                  </a:lnTo>
                  <a:lnTo>
                    <a:pt x="1705625" y="1903954"/>
                  </a:lnTo>
                  <a:lnTo>
                    <a:pt x="1629809" y="1939093"/>
                  </a:lnTo>
                  <a:lnTo>
                    <a:pt x="1550374" y="1989044"/>
                  </a:lnTo>
                  <a:lnTo>
                    <a:pt x="1510490" y="2014827"/>
                  </a:lnTo>
                  <a:lnTo>
                    <a:pt x="6273371" y="2014827"/>
                  </a:lnTo>
                  <a:lnTo>
                    <a:pt x="6273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22148" y="7924798"/>
              <a:ext cx="5866130" cy="2362200"/>
            </a:xfrm>
            <a:custGeom>
              <a:avLst/>
              <a:gdLst/>
              <a:ahLst/>
              <a:cxnLst/>
              <a:rect l="l" t="t" r="r" b="b"/>
              <a:pathLst>
                <a:path w="5866130" h="2362200">
                  <a:moveTo>
                    <a:pt x="643759" y="1993900"/>
                  </a:moveTo>
                  <a:lnTo>
                    <a:pt x="515636" y="1993900"/>
                  </a:lnTo>
                  <a:lnTo>
                    <a:pt x="497560" y="2006600"/>
                  </a:lnTo>
                  <a:lnTo>
                    <a:pt x="453624" y="2019300"/>
                  </a:lnTo>
                  <a:lnTo>
                    <a:pt x="411980" y="2044700"/>
                  </a:lnTo>
                  <a:lnTo>
                    <a:pt x="373001" y="2070100"/>
                  </a:lnTo>
                  <a:lnTo>
                    <a:pt x="337056" y="2108200"/>
                  </a:lnTo>
                  <a:lnTo>
                    <a:pt x="304520" y="2133600"/>
                  </a:lnTo>
                  <a:lnTo>
                    <a:pt x="283692" y="2133600"/>
                  </a:lnTo>
                  <a:lnTo>
                    <a:pt x="272097" y="2146300"/>
                  </a:lnTo>
                  <a:lnTo>
                    <a:pt x="261721" y="2146300"/>
                  </a:lnTo>
                  <a:lnTo>
                    <a:pt x="251888" y="2159000"/>
                  </a:lnTo>
                  <a:lnTo>
                    <a:pt x="241922" y="2184400"/>
                  </a:lnTo>
                  <a:lnTo>
                    <a:pt x="233273" y="2184400"/>
                  </a:lnTo>
                  <a:lnTo>
                    <a:pt x="224255" y="2197100"/>
                  </a:lnTo>
                  <a:lnTo>
                    <a:pt x="215098" y="2209800"/>
                  </a:lnTo>
                  <a:lnTo>
                    <a:pt x="205129" y="2209800"/>
                  </a:lnTo>
                  <a:lnTo>
                    <a:pt x="193674" y="2222500"/>
                  </a:lnTo>
                  <a:lnTo>
                    <a:pt x="176402" y="2222500"/>
                  </a:lnTo>
                  <a:lnTo>
                    <a:pt x="0" y="2362200"/>
                  </a:lnTo>
                  <a:lnTo>
                    <a:pt x="602495" y="2362200"/>
                  </a:lnTo>
                  <a:lnTo>
                    <a:pt x="1576107" y="2006600"/>
                  </a:lnTo>
                  <a:lnTo>
                    <a:pt x="664565" y="2006600"/>
                  </a:lnTo>
                  <a:lnTo>
                    <a:pt x="643759" y="1993900"/>
                  </a:lnTo>
                  <a:close/>
                </a:path>
                <a:path w="5866130" h="2362200">
                  <a:moveTo>
                    <a:pt x="2389345" y="1790700"/>
                  </a:moveTo>
                  <a:lnTo>
                    <a:pt x="2228316" y="1790700"/>
                  </a:lnTo>
                  <a:lnTo>
                    <a:pt x="1894651" y="1917700"/>
                  </a:lnTo>
                  <a:lnTo>
                    <a:pt x="675737" y="2362200"/>
                  </a:lnTo>
                  <a:lnTo>
                    <a:pt x="2234055" y="2362200"/>
                  </a:lnTo>
                  <a:lnTo>
                    <a:pt x="3181578" y="2019300"/>
                  </a:lnTo>
                  <a:lnTo>
                    <a:pt x="3743412" y="1803400"/>
                  </a:lnTo>
                  <a:lnTo>
                    <a:pt x="2560611" y="1803400"/>
                  </a:lnTo>
                  <a:lnTo>
                    <a:pt x="2389345" y="1790700"/>
                  </a:lnTo>
                  <a:close/>
                </a:path>
                <a:path w="5866130" h="2362200">
                  <a:moveTo>
                    <a:pt x="5865850" y="1028700"/>
                  </a:moveTo>
                  <a:lnTo>
                    <a:pt x="3189579" y="2032000"/>
                  </a:lnTo>
                  <a:lnTo>
                    <a:pt x="2903280" y="2146300"/>
                  </a:lnTo>
                  <a:lnTo>
                    <a:pt x="2299913" y="2362200"/>
                  </a:lnTo>
                  <a:lnTo>
                    <a:pt x="3854437" y="2362200"/>
                  </a:lnTo>
                  <a:lnTo>
                    <a:pt x="4146358" y="2260600"/>
                  </a:lnTo>
                  <a:lnTo>
                    <a:pt x="5483715" y="1752600"/>
                  </a:lnTo>
                  <a:lnTo>
                    <a:pt x="5865850" y="1612900"/>
                  </a:lnTo>
                  <a:lnTo>
                    <a:pt x="5865850" y="1028700"/>
                  </a:lnTo>
                  <a:close/>
                </a:path>
                <a:path w="5866130" h="2362200">
                  <a:moveTo>
                    <a:pt x="5865850" y="1638300"/>
                  </a:moveTo>
                  <a:lnTo>
                    <a:pt x="3920326" y="2362200"/>
                  </a:lnTo>
                  <a:lnTo>
                    <a:pt x="5466762" y="2362200"/>
                  </a:lnTo>
                  <a:lnTo>
                    <a:pt x="5865850" y="2222500"/>
                  </a:lnTo>
                  <a:lnTo>
                    <a:pt x="5865850" y="1638300"/>
                  </a:lnTo>
                  <a:close/>
                </a:path>
                <a:path w="5866130" h="2362200">
                  <a:moveTo>
                    <a:pt x="5865850" y="2247900"/>
                  </a:moveTo>
                  <a:lnTo>
                    <a:pt x="5533452" y="2362200"/>
                  </a:lnTo>
                  <a:lnTo>
                    <a:pt x="5865850" y="2362200"/>
                  </a:lnTo>
                  <a:lnTo>
                    <a:pt x="5865850" y="2247900"/>
                  </a:lnTo>
                  <a:close/>
                </a:path>
                <a:path w="5866130" h="2362200">
                  <a:moveTo>
                    <a:pt x="2167229" y="1790700"/>
                  </a:moveTo>
                  <a:lnTo>
                    <a:pt x="1486930" y="1790700"/>
                  </a:lnTo>
                  <a:lnTo>
                    <a:pt x="1439839" y="1803400"/>
                  </a:lnTo>
                  <a:lnTo>
                    <a:pt x="1394816" y="1803400"/>
                  </a:lnTo>
                  <a:lnTo>
                    <a:pt x="1351976" y="1816100"/>
                  </a:lnTo>
                  <a:lnTo>
                    <a:pt x="1311436" y="1816100"/>
                  </a:lnTo>
                  <a:lnTo>
                    <a:pt x="1273310" y="1828800"/>
                  </a:lnTo>
                  <a:lnTo>
                    <a:pt x="1237716" y="1828800"/>
                  </a:lnTo>
                  <a:lnTo>
                    <a:pt x="1197243" y="1854200"/>
                  </a:lnTo>
                  <a:lnTo>
                    <a:pt x="1118201" y="1905000"/>
                  </a:lnTo>
                  <a:lnTo>
                    <a:pt x="1078585" y="1943100"/>
                  </a:lnTo>
                  <a:lnTo>
                    <a:pt x="917164" y="1943100"/>
                  </a:lnTo>
                  <a:lnTo>
                    <a:pt x="901992" y="1955800"/>
                  </a:lnTo>
                  <a:lnTo>
                    <a:pt x="886533" y="1955800"/>
                  </a:lnTo>
                  <a:lnTo>
                    <a:pt x="857498" y="1981200"/>
                  </a:lnTo>
                  <a:lnTo>
                    <a:pt x="842587" y="1981200"/>
                  </a:lnTo>
                  <a:lnTo>
                    <a:pt x="826867" y="1993900"/>
                  </a:lnTo>
                  <a:lnTo>
                    <a:pt x="810742" y="1993900"/>
                  </a:lnTo>
                  <a:lnTo>
                    <a:pt x="778151" y="2006600"/>
                  </a:lnTo>
                  <a:lnTo>
                    <a:pt x="1576107" y="2006600"/>
                  </a:lnTo>
                  <a:lnTo>
                    <a:pt x="2167229" y="1790700"/>
                  </a:lnTo>
                  <a:close/>
                </a:path>
                <a:path w="5866130" h="2362200">
                  <a:moveTo>
                    <a:pt x="598718" y="1981200"/>
                  </a:moveTo>
                  <a:lnTo>
                    <a:pt x="553406" y="1981200"/>
                  </a:lnTo>
                  <a:lnTo>
                    <a:pt x="534247" y="1993900"/>
                  </a:lnTo>
                  <a:lnTo>
                    <a:pt x="622036" y="1993900"/>
                  </a:lnTo>
                  <a:lnTo>
                    <a:pt x="598718" y="1981200"/>
                  </a:lnTo>
                  <a:close/>
                </a:path>
                <a:path w="5866130" h="2362200">
                  <a:moveTo>
                    <a:pt x="1038499" y="1930400"/>
                  </a:moveTo>
                  <a:lnTo>
                    <a:pt x="965660" y="1930400"/>
                  </a:lnTo>
                  <a:lnTo>
                    <a:pt x="931646" y="1943100"/>
                  </a:lnTo>
                  <a:lnTo>
                    <a:pt x="1078585" y="1943100"/>
                  </a:lnTo>
                  <a:lnTo>
                    <a:pt x="1038499" y="1930400"/>
                  </a:lnTo>
                  <a:close/>
                </a:path>
                <a:path w="5866130" h="2362200">
                  <a:moveTo>
                    <a:pt x="5865850" y="419100"/>
                  </a:moveTo>
                  <a:lnTo>
                    <a:pt x="5370916" y="609600"/>
                  </a:lnTo>
                  <a:lnTo>
                    <a:pt x="5226693" y="660400"/>
                  </a:lnTo>
                  <a:lnTo>
                    <a:pt x="4939649" y="773943"/>
                  </a:lnTo>
                  <a:lnTo>
                    <a:pt x="4929084" y="825500"/>
                  </a:lnTo>
                  <a:lnTo>
                    <a:pt x="4916352" y="876300"/>
                  </a:lnTo>
                  <a:lnTo>
                    <a:pt x="4900869" y="927100"/>
                  </a:lnTo>
                  <a:lnTo>
                    <a:pt x="4882178" y="977900"/>
                  </a:lnTo>
                  <a:lnTo>
                    <a:pt x="4859823" y="1028700"/>
                  </a:lnTo>
                  <a:lnTo>
                    <a:pt x="4833347" y="1079500"/>
                  </a:lnTo>
                  <a:lnTo>
                    <a:pt x="4802293" y="1117600"/>
                  </a:lnTo>
                  <a:lnTo>
                    <a:pt x="4766206" y="1155700"/>
                  </a:lnTo>
                  <a:lnTo>
                    <a:pt x="4724628" y="1181100"/>
                  </a:lnTo>
                  <a:lnTo>
                    <a:pt x="4481169" y="1244600"/>
                  </a:lnTo>
                  <a:lnTo>
                    <a:pt x="4463700" y="1282700"/>
                  </a:lnTo>
                  <a:lnTo>
                    <a:pt x="4434766" y="1333500"/>
                  </a:lnTo>
                  <a:lnTo>
                    <a:pt x="4395569" y="1358900"/>
                  </a:lnTo>
                  <a:lnTo>
                    <a:pt x="4347311" y="1397000"/>
                  </a:lnTo>
                  <a:lnTo>
                    <a:pt x="4294971" y="1422400"/>
                  </a:lnTo>
                  <a:lnTo>
                    <a:pt x="4270605" y="1447800"/>
                  </a:lnTo>
                  <a:lnTo>
                    <a:pt x="4250156" y="1460500"/>
                  </a:lnTo>
                  <a:lnTo>
                    <a:pt x="4227899" y="1498600"/>
                  </a:lnTo>
                  <a:lnTo>
                    <a:pt x="4223549" y="1536700"/>
                  </a:lnTo>
                  <a:lnTo>
                    <a:pt x="4220438" y="1574800"/>
                  </a:lnTo>
                  <a:lnTo>
                    <a:pt x="4201896" y="1612900"/>
                  </a:lnTo>
                  <a:lnTo>
                    <a:pt x="4192752" y="1612900"/>
                  </a:lnTo>
                  <a:lnTo>
                    <a:pt x="4178464" y="1625600"/>
                  </a:lnTo>
                  <a:lnTo>
                    <a:pt x="4159319" y="1638300"/>
                  </a:lnTo>
                  <a:lnTo>
                    <a:pt x="4135602" y="1638300"/>
                  </a:lnTo>
                  <a:lnTo>
                    <a:pt x="4087725" y="1663700"/>
                  </a:lnTo>
                  <a:lnTo>
                    <a:pt x="3922294" y="1701800"/>
                  </a:lnTo>
                  <a:lnTo>
                    <a:pt x="3872738" y="1714500"/>
                  </a:lnTo>
                  <a:lnTo>
                    <a:pt x="3832404" y="1727200"/>
                  </a:lnTo>
                  <a:lnTo>
                    <a:pt x="3805148" y="1739900"/>
                  </a:lnTo>
                  <a:lnTo>
                    <a:pt x="3773978" y="1752600"/>
                  </a:lnTo>
                  <a:lnTo>
                    <a:pt x="3740872" y="1752600"/>
                  </a:lnTo>
                  <a:lnTo>
                    <a:pt x="3705906" y="1765300"/>
                  </a:lnTo>
                  <a:lnTo>
                    <a:pt x="3669154" y="1778000"/>
                  </a:lnTo>
                  <a:lnTo>
                    <a:pt x="3630692" y="1778000"/>
                  </a:lnTo>
                  <a:lnTo>
                    <a:pt x="3590594" y="1790700"/>
                  </a:lnTo>
                  <a:lnTo>
                    <a:pt x="3505791" y="1790700"/>
                  </a:lnTo>
                  <a:lnTo>
                    <a:pt x="3461236" y="1803400"/>
                  </a:lnTo>
                  <a:lnTo>
                    <a:pt x="3743412" y="1803400"/>
                  </a:lnTo>
                  <a:lnTo>
                    <a:pt x="4806667" y="1397000"/>
                  </a:lnTo>
                  <a:lnTo>
                    <a:pt x="5865850" y="1003300"/>
                  </a:lnTo>
                  <a:lnTo>
                    <a:pt x="5865850" y="419100"/>
                  </a:lnTo>
                  <a:close/>
                </a:path>
                <a:path w="5866130" h="2362200">
                  <a:moveTo>
                    <a:pt x="2046002" y="1778000"/>
                  </a:moveTo>
                  <a:lnTo>
                    <a:pt x="1693642" y="1778000"/>
                  </a:lnTo>
                  <a:lnTo>
                    <a:pt x="1639443" y="1790700"/>
                  </a:lnTo>
                  <a:lnTo>
                    <a:pt x="2108174" y="1790700"/>
                  </a:lnTo>
                  <a:lnTo>
                    <a:pt x="2046002" y="1778000"/>
                  </a:lnTo>
                  <a:close/>
                </a:path>
                <a:path w="5866130" h="2362200">
                  <a:moveTo>
                    <a:pt x="4946089" y="735896"/>
                  </a:moveTo>
                  <a:lnTo>
                    <a:pt x="4943449" y="736600"/>
                  </a:lnTo>
                  <a:lnTo>
                    <a:pt x="4942949" y="749300"/>
                  </a:lnTo>
                  <a:lnTo>
                    <a:pt x="4941639" y="749300"/>
                  </a:lnTo>
                  <a:lnTo>
                    <a:pt x="4939806" y="762000"/>
                  </a:lnTo>
                  <a:lnTo>
                    <a:pt x="4937734" y="774700"/>
                  </a:lnTo>
                  <a:lnTo>
                    <a:pt x="4939649" y="773943"/>
                  </a:lnTo>
                  <a:lnTo>
                    <a:pt x="4946089" y="735896"/>
                  </a:lnTo>
                  <a:close/>
                </a:path>
                <a:path w="5866130" h="2362200">
                  <a:moveTo>
                    <a:pt x="5620994" y="50800"/>
                  </a:moveTo>
                  <a:lnTo>
                    <a:pt x="5606728" y="76200"/>
                  </a:lnTo>
                  <a:lnTo>
                    <a:pt x="5585259" y="101600"/>
                  </a:lnTo>
                  <a:lnTo>
                    <a:pt x="5557718" y="114300"/>
                  </a:lnTo>
                  <a:lnTo>
                    <a:pt x="5525236" y="139700"/>
                  </a:lnTo>
                  <a:lnTo>
                    <a:pt x="5459704" y="139700"/>
                  </a:lnTo>
                  <a:lnTo>
                    <a:pt x="5423860" y="165100"/>
                  </a:lnTo>
                  <a:lnTo>
                    <a:pt x="5390600" y="177800"/>
                  </a:lnTo>
                  <a:lnTo>
                    <a:pt x="5362745" y="203200"/>
                  </a:lnTo>
                  <a:lnTo>
                    <a:pt x="5343118" y="241300"/>
                  </a:lnTo>
                  <a:lnTo>
                    <a:pt x="5297969" y="241300"/>
                  </a:lnTo>
                  <a:lnTo>
                    <a:pt x="5291679" y="254000"/>
                  </a:lnTo>
                  <a:lnTo>
                    <a:pt x="5285460" y="266700"/>
                  </a:lnTo>
                  <a:lnTo>
                    <a:pt x="5280050" y="279400"/>
                  </a:lnTo>
                  <a:lnTo>
                    <a:pt x="5274189" y="292100"/>
                  </a:lnTo>
                  <a:lnTo>
                    <a:pt x="5267136" y="292100"/>
                  </a:lnTo>
                  <a:lnTo>
                    <a:pt x="5258155" y="304800"/>
                  </a:lnTo>
                  <a:lnTo>
                    <a:pt x="5230723" y="304800"/>
                  </a:lnTo>
                  <a:lnTo>
                    <a:pt x="5222007" y="368300"/>
                  </a:lnTo>
                  <a:lnTo>
                    <a:pt x="5191557" y="406400"/>
                  </a:lnTo>
                  <a:lnTo>
                    <a:pt x="5152237" y="444500"/>
                  </a:lnTo>
                  <a:lnTo>
                    <a:pt x="5107354" y="469900"/>
                  </a:lnTo>
                  <a:lnTo>
                    <a:pt x="5061305" y="508000"/>
                  </a:lnTo>
                  <a:lnTo>
                    <a:pt x="5017541" y="533400"/>
                  </a:lnTo>
                  <a:lnTo>
                    <a:pt x="4979517" y="571500"/>
                  </a:lnTo>
                  <a:lnTo>
                    <a:pt x="4961628" y="635000"/>
                  </a:lnTo>
                  <a:lnTo>
                    <a:pt x="4955337" y="673100"/>
                  </a:lnTo>
                  <a:lnTo>
                    <a:pt x="4948120" y="723900"/>
                  </a:lnTo>
                  <a:lnTo>
                    <a:pt x="4946089" y="735896"/>
                  </a:lnTo>
                  <a:lnTo>
                    <a:pt x="5038757" y="711200"/>
                  </a:lnTo>
                  <a:lnTo>
                    <a:pt x="5324523" y="596900"/>
                  </a:lnTo>
                  <a:lnTo>
                    <a:pt x="5467355" y="546100"/>
                  </a:lnTo>
                  <a:lnTo>
                    <a:pt x="5865850" y="393700"/>
                  </a:lnTo>
                  <a:lnTo>
                    <a:pt x="5865850" y="63500"/>
                  </a:lnTo>
                  <a:lnTo>
                    <a:pt x="5632136" y="63500"/>
                  </a:lnTo>
                  <a:lnTo>
                    <a:pt x="5620994" y="50800"/>
                  </a:lnTo>
                  <a:close/>
                </a:path>
                <a:path w="5866130" h="2362200">
                  <a:moveTo>
                    <a:pt x="5333202" y="228600"/>
                  </a:moveTo>
                  <a:lnTo>
                    <a:pt x="5314289" y="228600"/>
                  </a:lnTo>
                  <a:lnTo>
                    <a:pt x="5305212" y="241300"/>
                  </a:lnTo>
                  <a:lnTo>
                    <a:pt x="5343118" y="241300"/>
                  </a:lnTo>
                  <a:lnTo>
                    <a:pt x="5333202" y="228600"/>
                  </a:lnTo>
                  <a:close/>
                </a:path>
                <a:path w="5866130" h="2362200">
                  <a:moveTo>
                    <a:pt x="5496232" y="127000"/>
                  </a:moveTo>
                  <a:lnTo>
                    <a:pt x="5478641" y="139700"/>
                  </a:lnTo>
                  <a:lnTo>
                    <a:pt x="5511942" y="139700"/>
                  </a:lnTo>
                  <a:lnTo>
                    <a:pt x="5496232" y="127000"/>
                  </a:lnTo>
                  <a:close/>
                </a:path>
                <a:path w="5866130" h="2362200">
                  <a:moveTo>
                    <a:pt x="5831242" y="0"/>
                  </a:moveTo>
                  <a:lnTo>
                    <a:pt x="5752693" y="0"/>
                  </a:lnTo>
                  <a:lnTo>
                    <a:pt x="5740150" y="12700"/>
                  </a:lnTo>
                  <a:lnTo>
                    <a:pt x="5723022" y="25400"/>
                  </a:lnTo>
                  <a:lnTo>
                    <a:pt x="5702919" y="38100"/>
                  </a:lnTo>
                  <a:lnTo>
                    <a:pt x="5681446" y="50800"/>
                  </a:lnTo>
                  <a:lnTo>
                    <a:pt x="5663374" y="63500"/>
                  </a:lnTo>
                  <a:lnTo>
                    <a:pt x="5865850" y="63500"/>
                  </a:lnTo>
                  <a:lnTo>
                    <a:pt x="5865850" y="12700"/>
                  </a:lnTo>
                  <a:lnTo>
                    <a:pt x="5854499" y="12700"/>
                  </a:lnTo>
                  <a:lnTo>
                    <a:pt x="5831242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21972" y="9699107"/>
              <a:ext cx="1630045" cy="588010"/>
            </a:xfrm>
            <a:custGeom>
              <a:avLst/>
              <a:gdLst/>
              <a:ahLst/>
              <a:cxnLst/>
              <a:rect l="l" t="t" r="r" b="b"/>
              <a:pathLst>
                <a:path w="1630044" h="588009">
                  <a:moveTo>
                    <a:pt x="1606267" y="0"/>
                  </a:moveTo>
                  <a:lnTo>
                    <a:pt x="1592551" y="5040"/>
                  </a:lnTo>
                  <a:lnTo>
                    <a:pt x="1591154" y="0"/>
                  </a:lnTo>
                  <a:lnTo>
                    <a:pt x="1583153" y="2882"/>
                  </a:lnTo>
                  <a:lnTo>
                    <a:pt x="1581756" y="720"/>
                  </a:lnTo>
                  <a:lnTo>
                    <a:pt x="1568802" y="5759"/>
                  </a:lnTo>
                  <a:lnTo>
                    <a:pt x="1566643" y="0"/>
                  </a:lnTo>
                  <a:lnTo>
                    <a:pt x="0" y="587891"/>
                  </a:lnTo>
                  <a:lnTo>
                    <a:pt x="79403" y="587891"/>
                  </a:lnTo>
                  <a:lnTo>
                    <a:pt x="1630016" y="6479"/>
                  </a:lnTo>
                  <a:lnTo>
                    <a:pt x="1628492" y="1438"/>
                  </a:lnTo>
                  <a:lnTo>
                    <a:pt x="1617697" y="5759"/>
                  </a:lnTo>
                  <a:lnTo>
                    <a:pt x="1616300" y="2157"/>
                  </a:lnTo>
                  <a:lnTo>
                    <a:pt x="1608426" y="5040"/>
                  </a:lnTo>
                  <a:lnTo>
                    <a:pt x="1606267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55564" y="8312280"/>
              <a:ext cx="932815" cy="379095"/>
            </a:xfrm>
            <a:custGeom>
              <a:avLst/>
              <a:gdLst/>
              <a:ahLst/>
              <a:cxnLst/>
              <a:rect l="l" t="t" r="r" b="b"/>
              <a:pathLst>
                <a:path w="932815" h="379095">
                  <a:moveTo>
                    <a:pt x="932433" y="0"/>
                  </a:moveTo>
                  <a:lnTo>
                    <a:pt x="6476" y="347875"/>
                  </a:lnTo>
                  <a:lnTo>
                    <a:pt x="7873" y="352916"/>
                  </a:lnTo>
                  <a:lnTo>
                    <a:pt x="5714" y="353628"/>
                  </a:lnTo>
                  <a:lnTo>
                    <a:pt x="8635" y="361552"/>
                  </a:lnTo>
                  <a:lnTo>
                    <a:pt x="3555" y="362988"/>
                  </a:lnTo>
                  <a:lnTo>
                    <a:pt x="5714" y="368753"/>
                  </a:lnTo>
                  <a:lnTo>
                    <a:pt x="0" y="370188"/>
                  </a:lnTo>
                  <a:lnTo>
                    <a:pt x="2793" y="378837"/>
                  </a:lnTo>
                  <a:lnTo>
                    <a:pt x="932433" y="30234"/>
                  </a:lnTo>
                  <a:lnTo>
                    <a:pt x="932433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42414" y="8919794"/>
              <a:ext cx="3646170" cy="1367790"/>
            </a:xfrm>
            <a:custGeom>
              <a:avLst/>
              <a:gdLst/>
              <a:ahLst/>
              <a:cxnLst/>
              <a:rect l="l" t="t" r="r" b="b"/>
              <a:pathLst>
                <a:path w="3646169" h="1367790">
                  <a:moveTo>
                    <a:pt x="3645573" y="1214729"/>
                  </a:moveTo>
                  <a:lnTo>
                    <a:pt x="3238995" y="1367205"/>
                  </a:lnTo>
                  <a:lnTo>
                    <a:pt x="3319615" y="1367205"/>
                  </a:lnTo>
                  <a:lnTo>
                    <a:pt x="3645573" y="1244930"/>
                  </a:lnTo>
                  <a:lnTo>
                    <a:pt x="3645573" y="1214729"/>
                  </a:lnTo>
                  <a:close/>
                </a:path>
                <a:path w="3646169" h="1367790">
                  <a:moveTo>
                    <a:pt x="3645573" y="607593"/>
                  </a:moveTo>
                  <a:lnTo>
                    <a:pt x="1620113" y="1367205"/>
                  </a:lnTo>
                  <a:lnTo>
                    <a:pt x="1699145" y="1367205"/>
                  </a:lnTo>
                  <a:lnTo>
                    <a:pt x="3645573" y="637057"/>
                  </a:lnTo>
                  <a:lnTo>
                    <a:pt x="3645573" y="607593"/>
                  </a:lnTo>
                  <a:close/>
                </a:path>
                <a:path w="3646169" h="1367790">
                  <a:moveTo>
                    <a:pt x="3645573" y="0"/>
                  </a:moveTo>
                  <a:lnTo>
                    <a:pt x="0" y="1367205"/>
                  </a:lnTo>
                  <a:lnTo>
                    <a:pt x="81343" y="1367205"/>
                  </a:lnTo>
                  <a:lnTo>
                    <a:pt x="3645573" y="30187"/>
                  </a:lnTo>
                  <a:lnTo>
                    <a:pt x="364557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6774180" cy="4201160"/>
            <a:chOff x="0" y="0"/>
            <a:chExt cx="6774180" cy="420116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6771640" cy="4201160"/>
            </a:xfrm>
            <a:custGeom>
              <a:avLst/>
              <a:gdLst/>
              <a:ahLst/>
              <a:cxnLst/>
              <a:rect l="l" t="t" r="r" b="b"/>
              <a:pathLst>
                <a:path w="6771640" h="4201160">
                  <a:moveTo>
                    <a:pt x="1400600" y="4167962"/>
                  </a:moveTo>
                  <a:lnTo>
                    <a:pt x="1056218" y="4167962"/>
                  </a:lnTo>
                  <a:lnTo>
                    <a:pt x="1067062" y="4168716"/>
                  </a:lnTo>
                  <a:lnTo>
                    <a:pt x="1079256" y="4171294"/>
                  </a:lnTo>
                  <a:lnTo>
                    <a:pt x="1093072" y="4176164"/>
                  </a:lnTo>
                  <a:lnTo>
                    <a:pt x="1108793" y="4183803"/>
                  </a:lnTo>
                  <a:lnTo>
                    <a:pt x="1120106" y="4187672"/>
                  </a:lnTo>
                  <a:lnTo>
                    <a:pt x="1132987" y="4191004"/>
                  </a:lnTo>
                  <a:lnTo>
                    <a:pt x="1146543" y="4194334"/>
                  </a:lnTo>
                  <a:lnTo>
                    <a:pt x="1159897" y="4198200"/>
                  </a:lnTo>
                  <a:lnTo>
                    <a:pt x="1170832" y="4199562"/>
                  </a:lnTo>
                  <a:lnTo>
                    <a:pt x="1182036" y="4200451"/>
                  </a:lnTo>
                  <a:lnTo>
                    <a:pt x="1193510" y="4200936"/>
                  </a:lnTo>
                  <a:lnTo>
                    <a:pt x="1205255" y="4201083"/>
                  </a:lnTo>
                  <a:lnTo>
                    <a:pt x="1247318" y="4198883"/>
                  </a:lnTo>
                  <a:lnTo>
                    <a:pt x="1291200" y="4192843"/>
                  </a:lnTo>
                  <a:lnTo>
                    <a:pt x="1336581" y="4183799"/>
                  </a:lnTo>
                  <a:lnTo>
                    <a:pt x="1383063" y="4172603"/>
                  </a:lnTo>
                  <a:lnTo>
                    <a:pt x="1400600" y="4167962"/>
                  </a:lnTo>
                  <a:close/>
                </a:path>
                <a:path w="6771640" h="4201160">
                  <a:moveTo>
                    <a:pt x="1884592" y="4073651"/>
                  </a:moveTo>
                  <a:lnTo>
                    <a:pt x="782622" y="4073651"/>
                  </a:lnTo>
                  <a:lnTo>
                    <a:pt x="845947" y="4074911"/>
                  </a:lnTo>
                  <a:lnTo>
                    <a:pt x="894490" y="4078870"/>
                  </a:lnTo>
                  <a:lnTo>
                    <a:pt x="925078" y="4085798"/>
                  </a:lnTo>
                  <a:lnTo>
                    <a:pt x="934540" y="4095965"/>
                  </a:lnTo>
                  <a:lnTo>
                    <a:pt x="948950" y="4106246"/>
                  </a:lnTo>
                  <a:lnTo>
                    <a:pt x="952087" y="4126922"/>
                  </a:lnTo>
                  <a:lnTo>
                    <a:pt x="955091" y="4147597"/>
                  </a:lnTo>
                  <a:lnTo>
                    <a:pt x="969098" y="4157878"/>
                  </a:lnTo>
                  <a:lnTo>
                    <a:pt x="985635" y="4164158"/>
                  </a:lnTo>
                  <a:lnTo>
                    <a:pt x="999877" y="4168143"/>
                  </a:lnTo>
                  <a:lnTo>
                    <a:pt x="1012230" y="4170237"/>
                  </a:lnTo>
                  <a:lnTo>
                    <a:pt x="1023099" y="4170845"/>
                  </a:lnTo>
                  <a:lnTo>
                    <a:pt x="1029577" y="4170845"/>
                  </a:lnTo>
                  <a:lnTo>
                    <a:pt x="1034618" y="4170121"/>
                  </a:lnTo>
                  <a:lnTo>
                    <a:pt x="1040377" y="4169397"/>
                  </a:lnTo>
                  <a:lnTo>
                    <a:pt x="1050458" y="4167962"/>
                  </a:lnTo>
                  <a:lnTo>
                    <a:pt x="1400600" y="4167962"/>
                  </a:lnTo>
                  <a:lnTo>
                    <a:pt x="1533872" y="4131738"/>
                  </a:lnTo>
                  <a:lnTo>
                    <a:pt x="1588473" y="4117637"/>
                  </a:lnTo>
                  <a:lnTo>
                    <a:pt x="1641482" y="4106024"/>
                  </a:lnTo>
                  <a:lnTo>
                    <a:pt x="1692450" y="4098145"/>
                  </a:lnTo>
                  <a:lnTo>
                    <a:pt x="1740928" y="4095241"/>
                  </a:lnTo>
                  <a:lnTo>
                    <a:pt x="1782375" y="4095241"/>
                  </a:lnTo>
                  <a:lnTo>
                    <a:pt x="1821928" y="4091802"/>
                  </a:lnTo>
                  <a:lnTo>
                    <a:pt x="1864947" y="4081024"/>
                  </a:lnTo>
                  <a:lnTo>
                    <a:pt x="1884592" y="4073651"/>
                  </a:lnTo>
                  <a:close/>
                </a:path>
                <a:path w="6771640" h="4201160">
                  <a:moveTo>
                    <a:pt x="6771512" y="0"/>
                  </a:moveTo>
                  <a:lnTo>
                    <a:pt x="0" y="0"/>
                  </a:lnTo>
                  <a:lnTo>
                    <a:pt x="0" y="4142882"/>
                  </a:lnTo>
                  <a:lnTo>
                    <a:pt x="34267" y="4139378"/>
                  </a:lnTo>
                  <a:lnTo>
                    <a:pt x="76309" y="4132681"/>
                  </a:lnTo>
                  <a:lnTo>
                    <a:pt x="109066" y="4126766"/>
                  </a:lnTo>
                  <a:lnTo>
                    <a:pt x="147852" y="4120798"/>
                  </a:lnTo>
                  <a:lnTo>
                    <a:pt x="191839" y="4114854"/>
                  </a:lnTo>
                  <a:lnTo>
                    <a:pt x="240202" y="4109015"/>
                  </a:lnTo>
                  <a:lnTo>
                    <a:pt x="292113" y="4103359"/>
                  </a:lnTo>
                  <a:lnTo>
                    <a:pt x="403275" y="4092908"/>
                  </a:lnTo>
                  <a:lnTo>
                    <a:pt x="518713" y="4084132"/>
                  </a:lnTo>
                  <a:lnTo>
                    <a:pt x="575969" y="4080569"/>
                  </a:lnTo>
                  <a:lnTo>
                    <a:pt x="631815" y="4077660"/>
                  </a:lnTo>
                  <a:lnTo>
                    <a:pt x="685423" y="4075486"/>
                  </a:lnTo>
                  <a:lnTo>
                    <a:pt x="735967" y="4074123"/>
                  </a:lnTo>
                  <a:lnTo>
                    <a:pt x="782622" y="4073651"/>
                  </a:lnTo>
                  <a:lnTo>
                    <a:pt x="1884592" y="4073651"/>
                  </a:lnTo>
                  <a:lnTo>
                    <a:pt x="1904455" y="4066197"/>
                  </a:lnTo>
                  <a:lnTo>
                    <a:pt x="1941804" y="4049890"/>
                  </a:lnTo>
                  <a:lnTo>
                    <a:pt x="1975139" y="4032853"/>
                  </a:lnTo>
                  <a:lnTo>
                    <a:pt x="2007595" y="4017846"/>
                  </a:lnTo>
                  <a:lnTo>
                    <a:pt x="2039914" y="4007161"/>
                  </a:lnTo>
                  <a:lnTo>
                    <a:pt x="2072843" y="4003090"/>
                  </a:lnTo>
                  <a:lnTo>
                    <a:pt x="2152893" y="4003090"/>
                  </a:lnTo>
                  <a:lnTo>
                    <a:pt x="2160057" y="3975004"/>
                  </a:lnTo>
                  <a:lnTo>
                    <a:pt x="2166434" y="3928026"/>
                  </a:lnTo>
                  <a:lnTo>
                    <a:pt x="2172207" y="3873487"/>
                  </a:lnTo>
                  <a:lnTo>
                    <a:pt x="2178920" y="3819896"/>
                  </a:lnTo>
                  <a:lnTo>
                    <a:pt x="2188135" y="3773592"/>
                  </a:lnTo>
                  <a:lnTo>
                    <a:pt x="2201266" y="3741056"/>
                  </a:lnTo>
                  <a:lnTo>
                    <a:pt x="2219731" y="3728770"/>
                  </a:lnTo>
                  <a:lnTo>
                    <a:pt x="2361928" y="3728770"/>
                  </a:lnTo>
                  <a:lnTo>
                    <a:pt x="2394079" y="3720176"/>
                  </a:lnTo>
                  <a:lnTo>
                    <a:pt x="2422042" y="3708615"/>
                  </a:lnTo>
                  <a:lnTo>
                    <a:pt x="2435003" y="3689604"/>
                  </a:lnTo>
                  <a:lnTo>
                    <a:pt x="2460922" y="3651306"/>
                  </a:lnTo>
                  <a:lnTo>
                    <a:pt x="2473883" y="3632288"/>
                  </a:lnTo>
                  <a:lnTo>
                    <a:pt x="6771512" y="3632288"/>
                  </a:lnTo>
                  <a:lnTo>
                    <a:pt x="6771512" y="0"/>
                  </a:lnTo>
                  <a:close/>
                </a:path>
                <a:path w="6771640" h="4201160">
                  <a:moveTo>
                    <a:pt x="1782375" y="4095241"/>
                  </a:moveTo>
                  <a:lnTo>
                    <a:pt x="1755330" y="4095241"/>
                  </a:lnTo>
                  <a:lnTo>
                    <a:pt x="1762531" y="4095965"/>
                  </a:lnTo>
                  <a:lnTo>
                    <a:pt x="1774050" y="4095965"/>
                  </a:lnTo>
                  <a:lnTo>
                    <a:pt x="1782375" y="4095241"/>
                  </a:lnTo>
                  <a:close/>
                </a:path>
                <a:path w="6771640" h="4201160">
                  <a:moveTo>
                    <a:pt x="2152893" y="4003090"/>
                  </a:moveTo>
                  <a:lnTo>
                    <a:pt x="2072843" y="4003090"/>
                  </a:lnTo>
                  <a:lnTo>
                    <a:pt x="2088000" y="4003945"/>
                  </a:lnTo>
                  <a:lnTo>
                    <a:pt x="2103356" y="4006689"/>
                  </a:lnTo>
                  <a:lnTo>
                    <a:pt x="2119114" y="4011593"/>
                  </a:lnTo>
                  <a:lnTo>
                    <a:pt x="2135479" y="4018927"/>
                  </a:lnTo>
                  <a:lnTo>
                    <a:pt x="2138362" y="4020362"/>
                  </a:lnTo>
                  <a:lnTo>
                    <a:pt x="2139810" y="4020362"/>
                  </a:lnTo>
                  <a:lnTo>
                    <a:pt x="2151655" y="4007943"/>
                  </a:lnTo>
                  <a:lnTo>
                    <a:pt x="2152893" y="4003090"/>
                  </a:lnTo>
                  <a:close/>
                </a:path>
                <a:path w="6771640" h="4201160">
                  <a:moveTo>
                    <a:pt x="6771512" y="3632288"/>
                  </a:moveTo>
                  <a:lnTo>
                    <a:pt x="2473883" y="3632288"/>
                  </a:lnTo>
                  <a:lnTo>
                    <a:pt x="2511239" y="3648378"/>
                  </a:lnTo>
                  <a:lnTo>
                    <a:pt x="2549044" y="3669368"/>
                  </a:lnTo>
                  <a:lnTo>
                    <a:pt x="2587272" y="3694440"/>
                  </a:lnTo>
                  <a:lnTo>
                    <a:pt x="2625900" y="3722774"/>
                  </a:lnTo>
                  <a:lnTo>
                    <a:pt x="2664904" y="3753550"/>
                  </a:lnTo>
                  <a:lnTo>
                    <a:pt x="2704260" y="3785950"/>
                  </a:lnTo>
                  <a:lnTo>
                    <a:pt x="2783927" y="3852340"/>
                  </a:lnTo>
                  <a:lnTo>
                    <a:pt x="2824190" y="3884691"/>
                  </a:lnTo>
                  <a:lnTo>
                    <a:pt x="2864708" y="3915388"/>
                  </a:lnTo>
                  <a:lnTo>
                    <a:pt x="2905455" y="3943611"/>
                  </a:lnTo>
                  <a:lnTo>
                    <a:pt x="2946408" y="3968539"/>
                  </a:lnTo>
                  <a:lnTo>
                    <a:pt x="2987543" y="3989355"/>
                  </a:lnTo>
                  <a:lnTo>
                    <a:pt x="3028834" y="4005238"/>
                  </a:lnTo>
                  <a:lnTo>
                    <a:pt x="3070259" y="4015368"/>
                  </a:lnTo>
                  <a:lnTo>
                    <a:pt x="3111791" y="4018927"/>
                  </a:lnTo>
                  <a:lnTo>
                    <a:pt x="3124223" y="4018533"/>
                  </a:lnTo>
                  <a:lnTo>
                    <a:pt x="3136723" y="4017397"/>
                  </a:lnTo>
                  <a:lnTo>
                    <a:pt x="3149359" y="4015584"/>
                  </a:lnTo>
                  <a:lnTo>
                    <a:pt x="3162198" y="4013161"/>
                  </a:lnTo>
                  <a:lnTo>
                    <a:pt x="3517150" y="3936123"/>
                  </a:lnTo>
                  <a:lnTo>
                    <a:pt x="3524428" y="3935180"/>
                  </a:lnTo>
                  <a:lnTo>
                    <a:pt x="3533260" y="3934505"/>
                  </a:lnTo>
                  <a:lnTo>
                    <a:pt x="3543578" y="3934100"/>
                  </a:lnTo>
                  <a:lnTo>
                    <a:pt x="3555314" y="3933964"/>
                  </a:lnTo>
                  <a:lnTo>
                    <a:pt x="4345023" y="3933964"/>
                  </a:lnTo>
                  <a:lnTo>
                    <a:pt x="4369095" y="3919719"/>
                  </a:lnTo>
                  <a:lnTo>
                    <a:pt x="4406475" y="3903478"/>
                  </a:lnTo>
                  <a:lnTo>
                    <a:pt x="4448045" y="3890075"/>
                  </a:lnTo>
                  <a:lnTo>
                    <a:pt x="4493207" y="3879303"/>
                  </a:lnTo>
                  <a:lnTo>
                    <a:pt x="4541362" y="3870955"/>
                  </a:lnTo>
                  <a:lnTo>
                    <a:pt x="4591911" y="3864823"/>
                  </a:lnTo>
                  <a:lnTo>
                    <a:pt x="4644254" y="3860700"/>
                  </a:lnTo>
                  <a:lnTo>
                    <a:pt x="4697795" y="3858378"/>
                  </a:lnTo>
                  <a:lnTo>
                    <a:pt x="4751933" y="3857650"/>
                  </a:lnTo>
                  <a:lnTo>
                    <a:pt x="6771512" y="3857650"/>
                  </a:lnTo>
                  <a:lnTo>
                    <a:pt x="6771512" y="3632288"/>
                  </a:lnTo>
                  <a:close/>
                </a:path>
                <a:path w="6771640" h="4201160">
                  <a:moveTo>
                    <a:pt x="4345023" y="3933964"/>
                  </a:moveTo>
                  <a:lnTo>
                    <a:pt x="3555314" y="3933964"/>
                  </a:lnTo>
                  <a:lnTo>
                    <a:pt x="3592633" y="3934881"/>
                  </a:lnTo>
                  <a:lnTo>
                    <a:pt x="3638111" y="3937458"/>
                  </a:lnTo>
                  <a:lnTo>
                    <a:pt x="3690310" y="3941435"/>
                  </a:lnTo>
                  <a:lnTo>
                    <a:pt x="3747788" y="3946553"/>
                  </a:lnTo>
                  <a:lnTo>
                    <a:pt x="4038641" y="3976267"/>
                  </a:lnTo>
                  <a:lnTo>
                    <a:pt x="4090210" y="3980729"/>
                  </a:lnTo>
                  <a:lnTo>
                    <a:pt x="4138352" y="3984196"/>
                  </a:lnTo>
                  <a:lnTo>
                    <a:pt x="4182123" y="3986442"/>
                  </a:lnTo>
                  <a:lnTo>
                    <a:pt x="4220578" y="3987241"/>
                  </a:lnTo>
                  <a:lnTo>
                    <a:pt x="4251078" y="3986522"/>
                  </a:lnTo>
                  <a:lnTo>
                    <a:pt x="4275032" y="3984185"/>
                  </a:lnTo>
                  <a:lnTo>
                    <a:pt x="4291561" y="3979959"/>
                  </a:lnTo>
                  <a:lnTo>
                    <a:pt x="4299787" y="3973575"/>
                  </a:lnTo>
                  <a:lnTo>
                    <a:pt x="4303901" y="3966551"/>
                  </a:lnTo>
                  <a:lnTo>
                    <a:pt x="4311664" y="3958448"/>
                  </a:lnTo>
                  <a:lnTo>
                    <a:pt x="4322667" y="3949267"/>
                  </a:lnTo>
                  <a:lnTo>
                    <a:pt x="4336503" y="3939006"/>
                  </a:lnTo>
                  <a:lnTo>
                    <a:pt x="4345023" y="3933964"/>
                  </a:lnTo>
                  <a:close/>
                </a:path>
                <a:path w="6771640" h="4201160">
                  <a:moveTo>
                    <a:pt x="6771512" y="3857650"/>
                  </a:moveTo>
                  <a:lnTo>
                    <a:pt x="4751933" y="3857650"/>
                  </a:lnTo>
                  <a:lnTo>
                    <a:pt x="4822552" y="3858805"/>
                  </a:lnTo>
                  <a:lnTo>
                    <a:pt x="4891802" y="3861969"/>
                  </a:lnTo>
                  <a:lnTo>
                    <a:pt x="4958314" y="3866688"/>
                  </a:lnTo>
                  <a:lnTo>
                    <a:pt x="5020717" y="3872509"/>
                  </a:lnTo>
                  <a:lnTo>
                    <a:pt x="5077643" y="3878978"/>
                  </a:lnTo>
                  <a:lnTo>
                    <a:pt x="5127722" y="3885641"/>
                  </a:lnTo>
                  <a:lnTo>
                    <a:pt x="5169584" y="3892046"/>
                  </a:lnTo>
                  <a:lnTo>
                    <a:pt x="5223254" y="3902290"/>
                  </a:lnTo>
                  <a:lnTo>
                    <a:pt x="5260024" y="3919895"/>
                  </a:lnTo>
                  <a:lnTo>
                    <a:pt x="5291389" y="3933339"/>
                  </a:lnTo>
                  <a:lnTo>
                    <a:pt x="5325723" y="3943139"/>
                  </a:lnTo>
                  <a:lnTo>
                    <a:pt x="5362485" y="3946931"/>
                  </a:lnTo>
                  <a:lnTo>
                    <a:pt x="5369686" y="3946931"/>
                  </a:lnTo>
                  <a:lnTo>
                    <a:pt x="5417401" y="3937682"/>
                  </a:lnTo>
                  <a:lnTo>
                    <a:pt x="5494248" y="3899407"/>
                  </a:lnTo>
                  <a:lnTo>
                    <a:pt x="5512608" y="3893016"/>
                  </a:lnTo>
                  <a:lnTo>
                    <a:pt x="5534747" y="3888787"/>
                  </a:lnTo>
                  <a:lnTo>
                    <a:pt x="5559854" y="3886449"/>
                  </a:lnTo>
                  <a:lnTo>
                    <a:pt x="5587123" y="3885730"/>
                  </a:lnTo>
                  <a:lnTo>
                    <a:pt x="6771512" y="3885730"/>
                  </a:lnTo>
                  <a:lnTo>
                    <a:pt x="6771512" y="3857650"/>
                  </a:lnTo>
                  <a:close/>
                </a:path>
                <a:path w="6771640" h="4201160">
                  <a:moveTo>
                    <a:pt x="6761798" y="3913085"/>
                  </a:moveTo>
                  <a:lnTo>
                    <a:pt x="5929121" y="3913085"/>
                  </a:lnTo>
                  <a:lnTo>
                    <a:pt x="5963322" y="3914493"/>
                  </a:lnTo>
                  <a:lnTo>
                    <a:pt x="5997525" y="3919480"/>
                  </a:lnTo>
                  <a:lnTo>
                    <a:pt x="6029568" y="3929191"/>
                  </a:lnTo>
                  <a:lnTo>
                    <a:pt x="6057290" y="3944772"/>
                  </a:lnTo>
                  <a:lnTo>
                    <a:pt x="6078504" y="3936414"/>
                  </a:lnTo>
                  <a:lnTo>
                    <a:pt x="6119023" y="3931362"/>
                  </a:lnTo>
                  <a:lnTo>
                    <a:pt x="6174931" y="3928875"/>
                  </a:lnTo>
                  <a:lnTo>
                    <a:pt x="6746563" y="3928211"/>
                  </a:lnTo>
                  <a:lnTo>
                    <a:pt x="6756721" y="3918726"/>
                  </a:lnTo>
                  <a:lnTo>
                    <a:pt x="6761798" y="3913085"/>
                  </a:lnTo>
                  <a:close/>
                </a:path>
                <a:path w="6771640" h="4201160">
                  <a:moveTo>
                    <a:pt x="6740523" y="3933253"/>
                  </a:moveTo>
                  <a:lnTo>
                    <a:pt x="6705993" y="3933253"/>
                  </a:lnTo>
                  <a:lnTo>
                    <a:pt x="6708876" y="3940454"/>
                  </a:lnTo>
                  <a:lnTo>
                    <a:pt x="6713918" y="3943324"/>
                  </a:lnTo>
                  <a:lnTo>
                    <a:pt x="6718960" y="3943324"/>
                  </a:lnTo>
                  <a:lnTo>
                    <a:pt x="6730107" y="3940254"/>
                  </a:lnTo>
                  <a:lnTo>
                    <a:pt x="6740523" y="3933253"/>
                  </a:lnTo>
                  <a:close/>
                </a:path>
                <a:path w="6771640" h="4201160">
                  <a:moveTo>
                    <a:pt x="6746563" y="3928211"/>
                  </a:moveTo>
                  <a:lnTo>
                    <a:pt x="6242316" y="3928211"/>
                  </a:lnTo>
                  <a:lnTo>
                    <a:pt x="6452552" y="3930370"/>
                  </a:lnTo>
                  <a:lnTo>
                    <a:pt x="6555519" y="3934956"/>
                  </a:lnTo>
                  <a:lnTo>
                    <a:pt x="6601193" y="3936340"/>
                  </a:lnTo>
                  <a:lnTo>
                    <a:pt x="6641197" y="3936847"/>
                  </a:lnTo>
                  <a:lnTo>
                    <a:pt x="6662053" y="3936589"/>
                  </a:lnTo>
                  <a:lnTo>
                    <a:pt x="6680077" y="3935860"/>
                  </a:lnTo>
                  <a:lnTo>
                    <a:pt x="6694860" y="3934725"/>
                  </a:lnTo>
                  <a:lnTo>
                    <a:pt x="6705993" y="3933253"/>
                  </a:lnTo>
                  <a:lnTo>
                    <a:pt x="6740523" y="3933253"/>
                  </a:lnTo>
                  <a:lnTo>
                    <a:pt x="6742807" y="3931718"/>
                  </a:lnTo>
                  <a:lnTo>
                    <a:pt x="6746563" y="3928211"/>
                  </a:lnTo>
                  <a:close/>
                </a:path>
                <a:path w="6771640" h="4201160">
                  <a:moveTo>
                    <a:pt x="6771512" y="3885730"/>
                  </a:moveTo>
                  <a:lnTo>
                    <a:pt x="5587123" y="3885730"/>
                  </a:lnTo>
                  <a:lnTo>
                    <a:pt x="5652820" y="3888742"/>
                  </a:lnTo>
                  <a:lnTo>
                    <a:pt x="5718339" y="3896007"/>
                  </a:lnTo>
                  <a:lnTo>
                    <a:pt x="5775562" y="3904861"/>
                  </a:lnTo>
                  <a:lnTo>
                    <a:pt x="5816369" y="3912643"/>
                  </a:lnTo>
                  <a:lnTo>
                    <a:pt x="5832639" y="3916692"/>
                  </a:lnTo>
                  <a:lnTo>
                    <a:pt x="5833363" y="3917403"/>
                  </a:lnTo>
                  <a:lnTo>
                    <a:pt x="5839129" y="3917403"/>
                  </a:lnTo>
                  <a:lnTo>
                    <a:pt x="5844910" y="3917292"/>
                  </a:lnTo>
                  <a:lnTo>
                    <a:pt x="5861605" y="3916803"/>
                  </a:lnTo>
                  <a:lnTo>
                    <a:pt x="5872251" y="3916692"/>
                  </a:lnTo>
                  <a:lnTo>
                    <a:pt x="5884780" y="3915218"/>
                  </a:lnTo>
                  <a:lnTo>
                    <a:pt x="5898524" y="3914079"/>
                  </a:lnTo>
                  <a:lnTo>
                    <a:pt x="5913349" y="3913345"/>
                  </a:lnTo>
                  <a:lnTo>
                    <a:pt x="5929121" y="3913085"/>
                  </a:lnTo>
                  <a:lnTo>
                    <a:pt x="6761798" y="3913085"/>
                  </a:lnTo>
                  <a:lnTo>
                    <a:pt x="6771512" y="3902290"/>
                  </a:lnTo>
                  <a:lnTo>
                    <a:pt x="6771512" y="3885730"/>
                  </a:lnTo>
                  <a:close/>
                </a:path>
                <a:path w="6771640" h="4201160">
                  <a:moveTo>
                    <a:pt x="2361928" y="3728770"/>
                  </a:moveTo>
                  <a:lnTo>
                    <a:pt x="2223325" y="3728770"/>
                  </a:lnTo>
                  <a:lnTo>
                    <a:pt x="2239774" y="3731717"/>
                  </a:lnTo>
                  <a:lnTo>
                    <a:pt x="2256626" y="3733990"/>
                  </a:lnTo>
                  <a:lnTo>
                    <a:pt x="2273747" y="3735453"/>
                  </a:lnTo>
                  <a:lnTo>
                    <a:pt x="2291003" y="3735971"/>
                  </a:lnTo>
                  <a:lnTo>
                    <a:pt x="2327075" y="3734126"/>
                  </a:lnTo>
                  <a:lnTo>
                    <a:pt x="2361928" y="3728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6771640" cy="4184015"/>
            </a:xfrm>
            <a:custGeom>
              <a:avLst/>
              <a:gdLst/>
              <a:ahLst/>
              <a:cxnLst/>
              <a:rect l="l" t="t" r="r" b="b"/>
              <a:pathLst>
                <a:path w="6771640" h="4184015">
                  <a:moveTo>
                    <a:pt x="1444528" y="3998772"/>
                  </a:moveTo>
                  <a:lnTo>
                    <a:pt x="866858" y="3998772"/>
                  </a:lnTo>
                  <a:lnTo>
                    <a:pt x="894645" y="4000380"/>
                  </a:lnTo>
                  <a:lnTo>
                    <a:pt x="916898" y="4005160"/>
                  </a:lnTo>
                  <a:lnTo>
                    <a:pt x="931051" y="4013045"/>
                  </a:lnTo>
                  <a:lnTo>
                    <a:pt x="934540" y="4023969"/>
                  </a:lnTo>
                  <a:lnTo>
                    <a:pt x="958636" y="4026079"/>
                  </a:lnTo>
                  <a:lnTo>
                    <a:pt x="983138" y="4027922"/>
                  </a:lnTo>
                  <a:lnTo>
                    <a:pt x="1007640" y="4029227"/>
                  </a:lnTo>
                  <a:lnTo>
                    <a:pt x="1031736" y="4029722"/>
                  </a:lnTo>
                  <a:lnTo>
                    <a:pt x="1057328" y="4054178"/>
                  </a:lnTo>
                  <a:lnTo>
                    <a:pt x="1061423" y="4083680"/>
                  </a:lnTo>
                  <a:lnTo>
                    <a:pt x="1058123" y="4114635"/>
                  </a:lnTo>
                  <a:lnTo>
                    <a:pt x="1061526" y="4143449"/>
                  </a:lnTo>
                  <a:lnTo>
                    <a:pt x="1096919" y="4172003"/>
                  </a:lnTo>
                  <a:lnTo>
                    <a:pt x="1133976" y="4180204"/>
                  </a:lnTo>
                  <a:lnTo>
                    <a:pt x="1142617" y="4180204"/>
                  </a:lnTo>
                  <a:lnTo>
                    <a:pt x="1148377" y="4183799"/>
                  </a:lnTo>
                  <a:lnTo>
                    <a:pt x="1154137" y="4183799"/>
                  </a:lnTo>
                  <a:lnTo>
                    <a:pt x="1195683" y="4177522"/>
                  </a:lnTo>
                  <a:lnTo>
                    <a:pt x="1238109" y="4160225"/>
                  </a:lnTo>
                  <a:lnTo>
                    <a:pt x="1281214" y="4134208"/>
                  </a:lnTo>
                  <a:lnTo>
                    <a:pt x="1324799" y="4101772"/>
                  </a:lnTo>
                  <a:lnTo>
                    <a:pt x="1368664" y="4065215"/>
                  </a:lnTo>
                  <a:lnTo>
                    <a:pt x="1444528" y="3998772"/>
                  </a:lnTo>
                  <a:close/>
                </a:path>
                <a:path w="6771640" h="4184015">
                  <a:moveTo>
                    <a:pt x="0" y="3656577"/>
                  </a:moveTo>
                  <a:lnTo>
                    <a:pt x="0" y="4066212"/>
                  </a:lnTo>
                  <a:lnTo>
                    <a:pt x="5030" y="4066451"/>
                  </a:lnTo>
                  <a:lnTo>
                    <a:pt x="21938" y="4066066"/>
                  </a:lnTo>
                  <a:lnTo>
                    <a:pt x="39319" y="4065006"/>
                  </a:lnTo>
                  <a:lnTo>
                    <a:pt x="57375" y="4063407"/>
                  </a:lnTo>
                  <a:lnTo>
                    <a:pt x="76309" y="4061409"/>
                  </a:lnTo>
                  <a:lnTo>
                    <a:pt x="130101" y="4050969"/>
                  </a:lnTo>
                  <a:lnTo>
                    <a:pt x="182822" y="4043572"/>
                  </a:lnTo>
                  <a:lnTo>
                    <a:pt x="234782" y="4038804"/>
                  </a:lnTo>
                  <a:lnTo>
                    <a:pt x="286293" y="4036248"/>
                  </a:lnTo>
                  <a:lnTo>
                    <a:pt x="337666" y="4035488"/>
                  </a:lnTo>
                  <a:lnTo>
                    <a:pt x="694731" y="4035488"/>
                  </a:lnTo>
                  <a:lnTo>
                    <a:pt x="719997" y="4023807"/>
                  </a:lnTo>
                  <a:lnTo>
                    <a:pt x="768029" y="4010221"/>
                  </a:lnTo>
                  <a:lnTo>
                    <a:pt x="818929" y="4001715"/>
                  </a:lnTo>
                  <a:lnTo>
                    <a:pt x="866858" y="3998772"/>
                  </a:lnTo>
                  <a:lnTo>
                    <a:pt x="1444528" y="3998772"/>
                  </a:lnTo>
                  <a:lnTo>
                    <a:pt x="1457038" y="3987772"/>
                  </a:lnTo>
                  <a:lnTo>
                    <a:pt x="1501627" y="3951141"/>
                  </a:lnTo>
                  <a:lnTo>
                    <a:pt x="1546174" y="3919027"/>
                  </a:lnTo>
                  <a:lnTo>
                    <a:pt x="1590479" y="3893513"/>
                  </a:lnTo>
                  <a:lnTo>
                    <a:pt x="1634344" y="3876678"/>
                  </a:lnTo>
                  <a:lnTo>
                    <a:pt x="1677568" y="3870604"/>
                  </a:lnTo>
                  <a:lnTo>
                    <a:pt x="2165081" y="3870604"/>
                  </a:lnTo>
                  <a:lnTo>
                    <a:pt x="2167210" y="3856224"/>
                  </a:lnTo>
                  <a:lnTo>
                    <a:pt x="2172207" y="3802214"/>
                  </a:lnTo>
                  <a:lnTo>
                    <a:pt x="2178853" y="3755552"/>
                  </a:lnTo>
                  <a:lnTo>
                    <a:pt x="2186512" y="3712938"/>
                  </a:lnTo>
                  <a:lnTo>
                    <a:pt x="2208923" y="3660381"/>
                  </a:lnTo>
                  <a:lnTo>
                    <a:pt x="0" y="3656577"/>
                  </a:lnTo>
                  <a:close/>
                </a:path>
                <a:path w="6771640" h="4184015">
                  <a:moveTo>
                    <a:pt x="694731" y="4035488"/>
                  </a:moveTo>
                  <a:lnTo>
                    <a:pt x="337666" y="4035488"/>
                  </a:lnTo>
                  <a:lnTo>
                    <a:pt x="390038" y="4036421"/>
                  </a:lnTo>
                  <a:lnTo>
                    <a:pt x="442250" y="4039114"/>
                  </a:lnTo>
                  <a:lnTo>
                    <a:pt x="494623" y="4043406"/>
                  </a:lnTo>
                  <a:lnTo>
                    <a:pt x="547475" y="4049138"/>
                  </a:lnTo>
                  <a:lnTo>
                    <a:pt x="601128" y="4056149"/>
                  </a:lnTo>
                  <a:lnTo>
                    <a:pt x="655900" y="4064279"/>
                  </a:lnTo>
                  <a:lnTo>
                    <a:pt x="680674" y="4041987"/>
                  </a:lnTo>
                  <a:lnTo>
                    <a:pt x="694731" y="4035488"/>
                  </a:lnTo>
                  <a:close/>
                </a:path>
                <a:path w="6771640" h="4184015">
                  <a:moveTo>
                    <a:pt x="2165081" y="3870604"/>
                  </a:moveTo>
                  <a:lnTo>
                    <a:pt x="1682610" y="3870604"/>
                  </a:lnTo>
                  <a:lnTo>
                    <a:pt x="1794144" y="3875103"/>
                  </a:lnTo>
                  <a:lnTo>
                    <a:pt x="1848021" y="3878583"/>
                  </a:lnTo>
                  <a:lnTo>
                    <a:pt x="1900440" y="3883537"/>
                  </a:lnTo>
                  <a:lnTo>
                    <a:pt x="1951252" y="3890459"/>
                  </a:lnTo>
                  <a:lnTo>
                    <a:pt x="2000311" y="3899840"/>
                  </a:lnTo>
                  <a:lnTo>
                    <a:pt x="2047467" y="3912172"/>
                  </a:lnTo>
                  <a:lnTo>
                    <a:pt x="2092573" y="3927946"/>
                  </a:lnTo>
                  <a:lnTo>
                    <a:pt x="2135479" y="3947655"/>
                  </a:lnTo>
                  <a:lnTo>
                    <a:pt x="2137651" y="3947655"/>
                  </a:lnTo>
                  <a:lnTo>
                    <a:pt x="2150742" y="3935358"/>
                  </a:lnTo>
                  <a:lnTo>
                    <a:pt x="2160325" y="3902743"/>
                  </a:lnTo>
                  <a:lnTo>
                    <a:pt x="2165081" y="3870604"/>
                  </a:lnTo>
                  <a:close/>
                </a:path>
                <a:path w="6771640" h="4184015">
                  <a:moveTo>
                    <a:pt x="6771512" y="0"/>
                  </a:moveTo>
                  <a:lnTo>
                    <a:pt x="0" y="0"/>
                  </a:lnTo>
                  <a:lnTo>
                    <a:pt x="0" y="218709"/>
                  </a:lnTo>
                  <a:lnTo>
                    <a:pt x="3096822" y="224598"/>
                  </a:lnTo>
                  <a:lnTo>
                    <a:pt x="6771512" y="215963"/>
                  </a:lnTo>
                  <a:lnTo>
                    <a:pt x="6771512" y="0"/>
                  </a:lnTo>
                  <a:close/>
                </a:path>
                <a:path w="6771640" h="4184015">
                  <a:moveTo>
                    <a:pt x="0" y="242651"/>
                  </a:moveTo>
                  <a:lnTo>
                    <a:pt x="0" y="787497"/>
                  </a:lnTo>
                  <a:lnTo>
                    <a:pt x="3096822" y="793392"/>
                  </a:lnTo>
                  <a:lnTo>
                    <a:pt x="6771512" y="784745"/>
                  </a:lnTo>
                  <a:lnTo>
                    <a:pt x="6771512" y="246898"/>
                  </a:lnTo>
                  <a:lnTo>
                    <a:pt x="3301028" y="246898"/>
                  </a:lnTo>
                  <a:lnTo>
                    <a:pt x="0" y="242651"/>
                  </a:lnTo>
                  <a:close/>
                </a:path>
                <a:path w="6771640" h="4184015">
                  <a:moveTo>
                    <a:pt x="6771512" y="241160"/>
                  </a:moveTo>
                  <a:lnTo>
                    <a:pt x="3301028" y="246898"/>
                  </a:lnTo>
                  <a:lnTo>
                    <a:pt x="6771512" y="246898"/>
                  </a:lnTo>
                  <a:lnTo>
                    <a:pt x="6771512" y="241160"/>
                  </a:lnTo>
                  <a:close/>
                </a:path>
                <a:path w="6771640" h="4184015">
                  <a:moveTo>
                    <a:pt x="0" y="811441"/>
                  </a:moveTo>
                  <a:lnTo>
                    <a:pt x="0" y="1356286"/>
                  </a:lnTo>
                  <a:lnTo>
                    <a:pt x="3096822" y="1362175"/>
                  </a:lnTo>
                  <a:lnTo>
                    <a:pt x="6771512" y="1353540"/>
                  </a:lnTo>
                  <a:lnTo>
                    <a:pt x="6771512" y="815684"/>
                  </a:lnTo>
                  <a:lnTo>
                    <a:pt x="2943920" y="815684"/>
                  </a:lnTo>
                  <a:lnTo>
                    <a:pt x="0" y="811441"/>
                  </a:lnTo>
                  <a:close/>
                </a:path>
                <a:path w="6771640" h="4184015">
                  <a:moveTo>
                    <a:pt x="6771512" y="809955"/>
                  </a:moveTo>
                  <a:lnTo>
                    <a:pt x="2943920" y="815684"/>
                  </a:lnTo>
                  <a:lnTo>
                    <a:pt x="6771512" y="815684"/>
                  </a:lnTo>
                  <a:lnTo>
                    <a:pt x="6771512" y="809955"/>
                  </a:lnTo>
                  <a:close/>
                </a:path>
                <a:path w="6771640" h="4184015">
                  <a:moveTo>
                    <a:pt x="0" y="1380228"/>
                  </a:moveTo>
                  <a:lnTo>
                    <a:pt x="0" y="1925074"/>
                  </a:lnTo>
                  <a:lnTo>
                    <a:pt x="3096822" y="1930969"/>
                  </a:lnTo>
                  <a:lnTo>
                    <a:pt x="6771512" y="1922322"/>
                  </a:lnTo>
                  <a:lnTo>
                    <a:pt x="6771512" y="1384475"/>
                  </a:lnTo>
                  <a:lnTo>
                    <a:pt x="3301028" y="1384475"/>
                  </a:lnTo>
                  <a:lnTo>
                    <a:pt x="0" y="1380228"/>
                  </a:lnTo>
                  <a:close/>
                </a:path>
                <a:path w="6771640" h="4184015">
                  <a:moveTo>
                    <a:pt x="6771512" y="1378737"/>
                  </a:moveTo>
                  <a:lnTo>
                    <a:pt x="3301028" y="1384475"/>
                  </a:lnTo>
                  <a:lnTo>
                    <a:pt x="6771512" y="1384475"/>
                  </a:lnTo>
                  <a:lnTo>
                    <a:pt x="6771512" y="1378737"/>
                  </a:lnTo>
                  <a:close/>
                </a:path>
                <a:path w="6771640" h="4184015">
                  <a:moveTo>
                    <a:pt x="0" y="1949419"/>
                  </a:moveTo>
                  <a:lnTo>
                    <a:pt x="0" y="2493868"/>
                  </a:lnTo>
                  <a:lnTo>
                    <a:pt x="3096822" y="2499752"/>
                  </a:lnTo>
                  <a:lnTo>
                    <a:pt x="6771512" y="2491117"/>
                  </a:lnTo>
                  <a:lnTo>
                    <a:pt x="6771512" y="1953283"/>
                  </a:lnTo>
                  <a:lnTo>
                    <a:pt x="3198874" y="1953283"/>
                  </a:lnTo>
                  <a:lnTo>
                    <a:pt x="0" y="1949419"/>
                  </a:lnTo>
                  <a:close/>
                </a:path>
                <a:path w="6771640" h="4184015">
                  <a:moveTo>
                    <a:pt x="6771512" y="1948243"/>
                  </a:moveTo>
                  <a:lnTo>
                    <a:pt x="3198874" y="1953283"/>
                  </a:lnTo>
                  <a:lnTo>
                    <a:pt x="6771512" y="1953283"/>
                  </a:lnTo>
                  <a:lnTo>
                    <a:pt x="6771512" y="1948243"/>
                  </a:lnTo>
                  <a:close/>
                </a:path>
                <a:path w="6771640" h="4184015">
                  <a:moveTo>
                    <a:pt x="0" y="2518471"/>
                  </a:moveTo>
                  <a:lnTo>
                    <a:pt x="0" y="3062651"/>
                  </a:lnTo>
                  <a:lnTo>
                    <a:pt x="3096822" y="3068547"/>
                  </a:lnTo>
                  <a:lnTo>
                    <a:pt x="6771512" y="3059899"/>
                  </a:lnTo>
                  <a:lnTo>
                    <a:pt x="6771512" y="2522079"/>
                  </a:lnTo>
                  <a:lnTo>
                    <a:pt x="3096822" y="2522079"/>
                  </a:lnTo>
                  <a:lnTo>
                    <a:pt x="0" y="2518471"/>
                  </a:lnTo>
                  <a:close/>
                </a:path>
                <a:path w="6771640" h="4184015">
                  <a:moveTo>
                    <a:pt x="6771512" y="2517038"/>
                  </a:moveTo>
                  <a:lnTo>
                    <a:pt x="3096822" y="2522079"/>
                  </a:lnTo>
                  <a:lnTo>
                    <a:pt x="6771512" y="2522079"/>
                  </a:lnTo>
                  <a:lnTo>
                    <a:pt x="6771512" y="2517038"/>
                  </a:lnTo>
                  <a:close/>
                </a:path>
                <a:path w="6771640" h="4184015">
                  <a:moveTo>
                    <a:pt x="0" y="3087312"/>
                  </a:moveTo>
                  <a:lnTo>
                    <a:pt x="0" y="3631702"/>
                  </a:lnTo>
                  <a:lnTo>
                    <a:pt x="2422042" y="3637330"/>
                  </a:lnTo>
                  <a:lnTo>
                    <a:pt x="2422085" y="3634402"/>
                  </a:lnTo>
                  <a:lnTo>
                    <a:pt x="2435003" y="3616797"/>
                  </a:lnTo>
                  <a:lnTo>
                    <a:pt x="2447962" y="3598457"/>
                  </a:lnTo>
                  <a:lnTo>
                    <a:pt x="2460922" y="3579576"/>
                  </a:lnTo>
                  <a:lnTo>
                    <a:pt x="2473883" y="3560292"/>
                  </a:lnTo>
                  <a:lnTo>
                    <a:pt x="6771512" y="3560292"/>
                  </a:lnTo>
                  <a:lnTo>
                    <a:pt x="6771512" y="3091571"/>
                  </a:lnTo>
                  <a:lnTo>
                    <a:pt x="3301028" y="3091571"/>
                  </a:lnTo>
                  <a:lnTo>
                    <a:pt x="0" y="3087312"/>
                  </a:lnTo>
                  <a:close/>
                </a:path>
                <a:path w="6771640" h="4184015">
                  <a:moveTo>
                    <a:pt x="6771512" y="3560292"/>
                  </a:moveTo>
                  <a:lnTo>
                    <a:pt x="2473883" y="3560292"/>
                  </a:lnTo>
                  <a:lnTo>
                    <a:pt x="2512221" y="3576485"/>
                  </a:lnTo>
                  <a:lnTo>
                    <a:pt x="2550561" y="3594768"/>
                  </a:lnTo>
                  <a:lnTo>
                    <a:pt x="2588903" y="3615072"/>
                  </a:lnTo>
                  <a:lnTo>
                    <a:pt x="2627248" y="3637330"/>
                  </a:lnTo>
                  <a:lnTo>
                    <a:pt x="3147796" y="3637330"/>
                  </a:lnTo>
                  <a:lnTo>
                    <a:pt x="4763452" y="3634460"/>
                  </a:lnTo>
                  <a:lnTo>
                    <a:pt x="4783994" y="3619002"/>
                  </a:lnTo>
                  <a:lnTo>
                    <a:pt x="4803052" y="3607457"/>
                  </a:lnTo>
                  <a:lnTo>
                    <a:pt x="4819950" y="3600231"/>
                  </a:lnTo>
                  <a:lnTo>
                    <a:pt x="4834013" y="3597732"/>
                  </a:lnTo>
                  <a:lnTo>
                    <a:pt x="6771512" y="3597732"/>
                  </a:lnTo>
                  <a:lnTo>
                    <a:pt x="6771512" y="3560292"/>
                  </a:lnTo>
                  <a:close/>
                </a:path>
                <a:path w="6771640" h="4184015">
                  <a:moveTo>
                    <a:pt x="6771512" y="3597732"/>
                  </a:moveTo>
                  <a:lnTo>
                    <a:pt x="4836896" y="3597732"/>
                  </a:lnTo>
                  <a:lnTo>
                    <a:pt x="4852805" y="3601851"/>
                  </a:lnTo>
                  <a:lnTo>
                    <a:pt x="4873977" y="3609614"/>
                  </a:lnTo>
                  <a:lnTo>
                    <a:pt x="4899468" y="3620618"/>
                  </a:lnTo>
                  <a:lnTo>
                    <a:pt x="4928336" y="3634460"/>
                  </a:lnTo>
                  <a:lnTo>
                    <a:pt x="6771512" y="3628694"/>
                  </a:lnTo>
                  <a:lnTo>
                    <a:pt x="6771512" y="3597732"/>
                  </a:lnTo>
                  <a:close/>
                </a:path>
                <a:path w="6771640" h="4184015">
                  <a:moveTo>
                    <a:pt x="6771512" y="3085820"/>
                  </a:moveTo>
                  <a:lnTo>
                    <a:pt x="3301028" y="3091571"/>
                  </a:lnTo>
                  <a:lnTo>
                    <a:pt x="6771512" y="3091571"/>
                  </a:lnTo>
                  <a:lnTo>
                    <a:pt x="6771512" y="3085820"/>
                  </a:lnTo>
                  <a:close/>
                </a:path>
                <a:path w="6771640" h="4184015">
                  <a:moveTo>
                    <a:pt x="6489854" y="3864851"/>
                  </a:moveTo>
                  <a:lnTo>
                    <a:pt x="6077444" y="3864851"/>
                  </a:lnTo>
                  <a:lnTo>
                    <a:pt x="6091508" y="3868304"/>
                  </a:lnTo>
                  <a:lnTo>
                    <a:pt x="6108406" y="3877359"/>
                  </a:lnTo>
                  <a:lnTo>
                    <a:pt x="6127463" y="3890059"/>
                  </a:lnTo>
                  <a:lnTo>
                    <a:pt x="6157140" y="3910881"/>
                  </a:lnTo>
                  <a:lnTo>
                    <a:pt x="6167086" y="3917045"/>
                  </a:lnTo>
                  <a:lnTo>
                    <a:pt x="6177572" y="3922669"/>
                  </a:lnTo>
                  <a:lnTo>
                    <a:pt x="6188328" y="3927487"/>
                  </a:lnTo>
                  <a:lnTo>
                    <a:pt x="6200866" y="3933381"/>
                  </a:lnTo>
                  <a:lnTo>
                    <a:pt x="6213611" y="3937927"/>
                  </a:lnTo>
                  <a:lnTo>
                    <a:pt x="6226494" y="3940853"/>
                  </a:lnTo>
                  <a:lnTo>
                    <a:pt x="6239446" y="3941889"/>
                  </a:lnTo>
                  <a:lnTo>
                    <a:pt x="6250965" y="3941889"/>
                  </a:lnTo>
                  <a:lnTo>
                    <a:pt x="6253847" y="3947655"/>
                  </a:lnTo>
                  <a:lnTo>
                    <a:pt x="6270396" y="3947655"/>
                  </a:lnTo>
                  <a:lnTo>
                    <a:pt x="6284820" y="3946529"/>
                  </a:lnTo>
                  <a:lnTo>
                    <a:pt x="6302077" y="3942972"/>
                  </a:lnTo>
                  <a:lnTo>
                    <a:pt x="6322032" y="3936714"/>
                  </a:lnTo>
                  <a:lnTo>
                    <a:pt x="6344551" y="3927487"/>
                  </a:lnTo>
                  <a:lnTo>
                    <a:pt x="6384083" y="3912194"/>
                  </a:lnTo>
                  <a:lnTo>
                    <a:pt x="6428053" y="3893298"/>
                  </a:lnTo>
                  <a:lnTo>
                    <a:pt x="6475406" y="3871676"/>
                  </a:lnTo>
                  <a:lnTo>
                    <a:pt x="6489854" y="3864851"/>
                  </a:lnTo>
                  <a:close/>
                </a:path>
                <a:path w="6771640" h="4184015">
                  <a:moveTo>
                    <a:pt x="6771512" y="3654615"/>
                  </a:moveTo>
                  <a:lnTo>
                    <a:pt x="4976570" y="3657498"/>
                  </a:lnTo>
                  <a:lnTo>
                    <a:pt x="5030453" y="3685327"/>
                  </a:lnTo>
                  <a:lnTo>
                    <a:pt x="5179346" y="3763888"/>
                  </a:lnTo>
                  <a:lnTo>
                    <a:pt x="5212789" y="3782236"/>
                  </a:lnTo>
                  <a:lnTo>
                    <a:pt x="5232171" y="3793566"/>
                  </a:lnTo>
                  <a:lnTo>
                    <a:pt x="5256512" y="3818142"/>
                  </a:lnTo>
                  <a:lnTo>
                    <a:pt x="5284275" y="3856888"/>
                  </a:lnTo>
                  <a:lnTo>
                    <a:pt x="5314493" y="3898186"/>
                  </a:lnTo>
                  <a:lnTo>
                    <a:pt x="5346819" y="3931259"/>
                  </a:lnTo>
                  <a:lnTo>
                    <a:pt x="5380494" y="3944772"/>
                  </a:lnTo>
                  <a:lnTo>
                    <a:pt x="5386247" y="3944772"/>
                  </a:lnTo>
                  <a:lnTo>
                    <a:pt x="5417401" y="3926038"/>
                  </a:lnTo>
                  <a:lnTo>
                    <a:pt x="5444300" y="3889420"/>
                  </a:lnTo>
                  <a:lnTo>
                    <a:pt x="5469173" y="3851319"/>
                  </a:lnTo>
                  <a:lnTo>
                    <a:pt x="5494248" y="3828135"/>
                  </a:lnTo>
                  <a:lnTo>
                    <a:pt x="5528582" y="3814676"/>
                  </a:lnTo>
                  <a:lnTo>
                    <a:pt x="5566965" y="3804729"/>
                  </a:lnTo>
                  <a:lnTo>
                    <a:pt x="5608048" y="3798563"/>
                  </a:lnTo>
                  <a:lnTo>
                    <a:pt x="5650483" y="3796449"/>
                  </a:lnTo>
                  <a:lnTo>
                    <a:pt x="6633103" y="3796449"/>
                  </a:lnTo>
                  <a:lnTo>
                    <a:pt x="6677559" y="3775469"/>
                  </a:lnTo>
                  <a:lnTo>
                    <a:pt x="6726008" y="3753373"/>
                  </a:lnTo>
                  <a:lnTo>
                    <a:pt x="6771512" y="3733812"/>
                  </a:lnTo>
                  <a:lnTo>
                    <a:pt x="6771512" y="3654615"/>
                  </a:lnTo>
                  <a:close/>
                </a:path>
                <a:path w="6771640" h="4184015">
                  <a:moveTo>
                    <a:pt x="6633103" y="3796449"/>
                  </a:moveTo>
                  <a:lnTo>
                    <a:pt x="5806731" y="3796449"/>
                  </a:lnTo>
                  <a:lnTo>
                    <a:pt x="5815235" y="3815733"/>
                  </a:lnTo>
                  <a:lnTo>
                    <a:pt x="5822929" y="3830291"/>
                  </a:lnTo>
                  <a:lnTo>
                    <a:pt x="5829000" y="3839986"/>
                  </a:lnTo>
                  <a:lnTo>
                    <a:pt x="5832639" y="3844683"/>
                  </a:lnTo>
                  <a:lnTo>
                    <a:pt x="5839067" y="3849007"/>
                  </a:lnTo>
                  <a:lnTo>
                    <a:pt x="5845155" y="3853330"/>
                  </a:lnTo>
                  <a:lnTo>
                    <a:pt x="5850567" y="3857651"/>
                  </a:lnTo>
                  <a:lnTo>
                    <a:pt x="5854966" y="3861968"/>
                  </a:lnTo>
                  <a:lnTo>
                    <a:pt x="5867882" y="3869528"/>
                  </a:lnTo>
                  <a:lnTo>
                    <a:pt x="5880526" y="3874930"/>
                  </a:lnTo>
                  <a:lnTo>
                    <a:pt x="5892630" y="3878172"/>
                  </a:lnTo>
                  <a:lnTo>
                    <a:pt x="5903924" y="3879253"/>
                  </a:lnTo>
                  <a:lnTo>
                    <a:pt x="5918134" y="3878262"/>
                  </a:lnTo>
                  <a:lnTo>
                    <a:pt x="5931734" y="3875650"/>
                  </a:lnTo>
                  <a:lnTo>
                    <a:pt x="5944930" y="3871961"/>
                  </a:lnTo>
                  <a:lnTo>
                    <a:pt x="5957925" y="3867734"/>
                  </a:lnTo>
                  <a:lnTo>
                    <a:pt x="5970470" y="3863501"/>
                  </a:lnTo>
                  <a:lnTo>
                    <a:pt x="5983217" y="3859812"/>
                  </a:lnTo>
                  <a:lnTo>
                    <a:pt x="5996097" y="3857204"/>
                  </a:lnTo>
                  <a:lnTo>
                    <a:pt x="6009042" y="3856215"/>
                  </a:lnTo>
                  <a:lnTo>
                    <a:pt x="6508134" y="3856215"/>
                  </a:lnTo>
                  <a:lnTo>
                    <a:pt x="6633103" y="3796449"/>
                  </a:lnTo>
                  <a:close/>
                </a:path>
                <a:path w="6771640" h="4184015">
                  <a:moveTo>
                    <a:pt x="6508134" y="3856215"/>
                  </a:moveTo>
                  <a:lnTo>
                    <a:pt x="6009042" y="3856215"/>
                  </a:lnTo>
                  <a:lnTo>
                    <a:pt x="6021137" y="3856888"/>
                  </a:lnTo>
                  <a:lnTo>
                    <a:pt x="6032894" y="3859450"/>
                  </a:lnTo>
                  <a:lnTo>
                    <a:pt x="6044788" y="3864712"/>
                  </a:lnTo>
                  <a:lnTo>
                    <a:pt x="6057290" y="3873487"/>
                  </a:lnTo>
                  <a:lnTo>
                    <a:pt x="6063043" y="3867734"/>
                  </a:lnTo>
                  <a:lnTo>
                    <a:pt x="6068808" y="3864851"/>
                  </a:lnTo>
                  <a:lnTo>
                    <a:pt x="6489854" y="3864851"/>
                  </a:lnTo>
                  <a:lnTo>
                    <a:pt x="6508134" y="3856215"/>
                  </a:lnTo>
                  <a:close/>
                </a:path>
                <a:path w="6771640" h="4184015">
                  <a:moveTo>
                    <a:pt x="5806731" y="3796449"/>
                  </a:moveTo>
                  <a:lnTo>
                    <a:pt x="5650483" y="3796449"/>
                  </a:lnTo>
                  <a:lnTo>
                    <a:pt x="5688204" y="3798025"/>
                  </a:lnTo>
                  <a:lnTo>
                    <a:pt x="5724375" y="3802572"/>
                  </a:lnTo>
                  <a:lnTo>
                    <a:pt x="5758522" y="3809816"/>
                  </a:lnTo>
                  <a:lnTo>
                    <a:pt x="5790171" y="3819486"/>
                  </a:lnTo>
                  <a:lnTo>
                    <a:pt x="5806731" y="3796449"/>
                  </a:lnTo>
                  <a:close/>
                </a:path>
                <a:path w="6771640" h="4184015">
                  <a:moveTo>
                    <a:pt x="4686779" y="3714368"/>
                  </a:moveTo>
                  <a:lnTo>
                    <a:pt x="3901630" y="3714368"/>
                  </a:lnTo>
                  <a:lnTo>
                    <a:pt x="3931825" y="3741365"/>
                  </a:lnTo>
                  <a:lnTo>
                    <a:pt x="3964048" y="3777719"/>
                  </a:lnTo>
                  <a:lnTo>
                    <a:pt x="3997769" y="3818504"/>
                  </a:lnTo>
                  <a:lnTo>
                    <a:pt x="4032460" y="3858798"/>
                  </a:lnTo>
                  <a:lnTo>
                    <a:pt x="4067592" y="3893676"/>
                  </a:lnTo>
                  <a:lnTo>
                    <a:pt x="4102636" y="3918214"/>
                  </a:lnTo>
                  <a:lnTo>
                    <a:pt x="4137062" y="3927487"/>
                  </a:lnTo>
                  <a:lnTo>
                    <a:pt x="4145208" y="3926947"/>
                  </a:lnTo>
                  <a:lnTo>
                    <a:pt x="4152545" y="3925327"/>
                  </a:lnTo>
                  <a:lnTo>
                    <a:pt x="4159342" y="3922628"/>
                  </a:lnTo>
                  <a:lnTo>
                    <a:pt x="4165866" y="3918851"/>
                  </a:lnTo>
                  <a:lnTo>
                    <a:pt x="4195646" y="3906343"/>
                  </a:lnTo>
                  <a:lnTo>
                    <a:pt x="4237437" y="3893496"/>
                  </a:lnTo>
                  <a:lnTo>
                    <a:pt x="4288318" y="3880613"/>
                  </a:lnTo>
                  <a:lnTo>
                    <a:pt x="4345367" y="3867996"/>
                  </a:lnTo>
                  <a:lnTo>
                    <a:pt x="4405664" y="3855948"/>
                  </a:lnTo>
                  <a:lnTo>
                    <a:pt x="4466286" y="3844771"/>
                  </a:lnTo>
                  <a:lnTo>
                    <a:pt x="4576822" y="3826238"/>
                  </a:lnTo>
                  <a:lnTo>
                    <a:pt x="4620894" y="3819486"/>
                  </a:lnTo>
                  <a:lnTo>
                    <a:pt x="4628289" y="3794121"/>
                  </a:lnTo>
                  <a:lnTo>
                    <a:pt x="4654648" y="3753702"/>
                  </a:lnTo>
                  <a:lnTo>
                    <a:pt x="4686779" y="3714368"/>
                  </a:lnTo>
                  <a:close/>
                </a:path>
                <a:path w="6771640" h="4184015">
                  <a:moveTo>
                    <a:pt x="4737531" y="3660381"/>
                  </a:moveTo>
                  <a:lnTo>
                    <a:pt x="2666847" y="3660381"/>
                  </a:lnTo>
                  <a:lnTo>
                    <a:pt x="2752371" y="3711237"/>
                  </a:lnTo>
                  <a:lnTo>
                    <a:pt x="2795296" y="3735548"/>
                  </a:lnTo>
                  <a:lnTo>
                    <a:pt x="2838417" y="3758134"/>
                  </a:lnTo>
                  <a:lnTo>
                    <a:pt x="2881799" y="3778262"/>
                  </a:lnTo>
                  <a:lnTo>
                    <a:pt x="2925506" y="3795195"/>
                  </a:lnTo>
                  <a:lnTo>
                    <a:pt x="2969606" y="3808201"/>
                  </a:lnTo>
                  <a:lnTo>
                    <a:pt x="3014161" y="3816542"/>
                  </a:lnTo>
                  <a:lnTo>
                    <a:pt x="3059239" y="3819486"/>
                  </a:lnTo>
                  <a:lnTo>
                    <a:pt x="3076956" y="3818948"/>
                  </a:lnTo>
                  <a:lnTo>
                    <a:pt x="3095147" y="3817331"/>
                  </a:lnTo>
                  <a:lnTo>
                    <a:pt x="3113201" y="3814632"/>
                  </a:lnTo>
                  <a:lnTo>
                    <a:pt x="3486187" y="3733812"/>
                  </a:lnTo>
                  <a:lnTo>
                    <a:pt x="3515633" y="3728032"/>
                  </a:lnTo>
                  <a:lnTo>
                    <a:pt x="3547843" y="3723735"/>
                  </a:lnTo>
                  <a:lnTo>
                    <a:pt x="3581267" y="3721057"/>
                  </a:lnTo>
                  <a:lnTo>
                    <a:pt x="3614356" y="3720134"/>
                  </a:lnTo>
                  <a:lnTo>
                    <a:pt x="3879041" y="3720134"/>
                  </a:lnTo>
                  <a:lnTo>
                    <a:pt x="3901630" y="3714368"/>
                  </a:lnTo>
                  <a:lnTo>
                    <a:pt x="4686779" y="3714368"/>
                  </a:lnTo>
                  <a:lnTo>
                    <a:pt x="4693289" y="3706399"/>
                  </a:lnTo>
                  <a:lnTo>
                    <a:pt x="4737531" y="3660381"/>
                  </a:lnTo>
                  <a:close/>
                </a:path>
                <a:path w="6771640" h="4184015">
                  <a:moveTo>
                    <a:pt x="3879041" y="3720134"/>
                  </a:moveTo>
                  <a:lnTo>
                    <a:pt x="3614356" y="3720134"/>
                  </a:lnTo>
                  <a:lnTo>
                    <a:pt x="3657428" y="3722316"/>
                  </a:lnTo>
                  <a:lnTo>
                    <a:pt x="3694359" y="3729493"/>
                  </a:lnTo>
                  <a:lnTo>
                    <a:pt x="3721166" y="3742610"/>
                  </a:lnTo>
                  <a:lnTo>
                    <a:pt x="3733863" y="3762616"/>
                  </a:lnTo>
                  <a:lnTo>
                    <a:pt x="3774859" y="3749709"/>
                  </a:lnTo>
                  <a:lnTo>
                    <a:pt x="3816665" y="3737140"/>
                  </a:lnTo>
                  <a:lnTo>
                    <a:pt x="3859012" y="3725247"/>
                  </a:lnTo>
                  <a:lnTo>
                    <a:pt x="3879041" y="3720134"/>
                  </a:lnTo>
                  <a:close/>
                </a:path>
                <a:path w="6771640" h="4184015">
                  <a:moveTo>
                    <a:pt x="2339962" y="3660381"/>
                  </a:moveTo>
                  <a:lnTo>
                    <a:pt x="2240597" y="3660381"/>
                  </a:lnTo>
                  <a:lnTo>
                    <a:pt x="2253102" y="3662040"/>
                  </a:lnTo>
                  <a:lnTo>
                    <a:pt x="2265535" y="3662892"/>
                  </a:lnTo>
                  <a:lnTo>
                    <a:pt x="2277560" y="3663206"/>
                  </a:lnTo>
                  <a:lnTo>
                    <a:pt x="2288844" y="3663251"/>
                  </a:lnTo>
                  <a:lnTo>
                    <a:pt x="2301694" y="3663206"/>
                  </a:lnTo>
                  <a:lnTo>
                    <a:pt x="2314408" y="3662892"/>
                  </a:lnTo>
                  <a:lnTo>
                    <a:pt x="2327119" y="3662040"/>
                  </a:lnTo>
                  <a:lnTo>
                    <a:pt x="2339962" y="3660381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14134"/>
              <a:ext cx="6774180" cy="2877820"/>
            </a:xfrm>
            <a:custGeom>
              <a:avLst/>
              <a:gdLst/>
              <a:ahLst/>
              <a:cxnLst/>
              <a:rect l="l" t="t" r="r" b="b"/>
              <a:pathLst>
                <a:path w="6774180" h="2877820">
                  <a:moveTo>
                    <a:pt x="6773659" y="2843530"/>
                  </a:moveTo>
                  <a:lnTo>
                    <a:pt x="6292710" y="2843530"/>
                  </a:lnTo>
                  <a:lnTo>
                    <a:pt x="6292710" y="2848610"/>
                  </a:lnTo>
                  <a:lnTo>
                    <a:pt x="46774" y="2848610"/>
                  </a:lnTo>
                  <a:lnTo>
                    <a:pt x="46774" y="2843530"/>
                  </a:lnTo>
                  <a:lnTo>
                    <a:pt x="0" y="2843530"/>
                  </a:lnTo>
                  <a:lnTo>
                    <a:pt x="0" y="2848610"/>
                  </a:lnTo>
                  <a:lnTo>
                    <a:pt x="0" y="2871470"/>
                  </a:lnTo>
                  <a:lnTo>
                    <a:pt x="41021" y="2871470"/>
                  </a:lnTo>
                  <a:lnTo>
                    <a:pt x="41021" y="2877820"/>
                  </a:lnTo>
                  <a:lnTo>
                    <a:pt x="6298463" y="2877820"/>
                  </a:lnTo>
                  <a:lnTo>
                    <a:pt x="6298463" y="2871470"/>
                  </a:lnTo>
                  <a:lnTo>
                    <a:pt x="6773659" y="2871470"/>
                  </a:lnTo>
                  <a:lnTo>
                    <a:pt x="6773659" y="2848610"/>
                  </a:lnTo>
                  <a:lnTo>
                    <a:pt x="6773659" y="2843530"/>
                  </a:lnTo>
                  <a:close/>
                </a:path>
                <a:path w="6774180" h="2877820">
                  <a:moveTo>
                    <a:pt x="6773659" y="2274570"/>
                  </a:moveTo>
                  <a:lnTo>
                    <a:pt x="6292710" y="2274570"/>
                  </a:lnTo>
                  <a:lnTo>
                    <a:pt x="6292710" y="2279650"/>
                  </a:lnTo>
                  <a:lnTo>
                    <a:pt x="46774" y="2279650"/>
                  </a:lnTo>
                  <a:lnTo>
                    <a:pt x="46774" y="2274570"/>
                  </a:lnTo>
                  <a:lnTo>
                    <a:pt x="0" y="2274570"/>
                  </a:lnTo>
                  <a:lnTo>
                    <a:pt x="0" y="2279650"/>
                  </a:lnTo>
                  <a:lnTo>
                    <a:pt x="0" y="2302510"/>
                  </a:lnTo>
                  <a:lnTo>
                    <a:pt x="41021" y="2302510"/>
                  </a:lnTo>
                  <a:lnTo>
                    <a:pt x="41021" y="2307590"/>
                  </a:lnTo>
                  <a:lnTo>
                    <a:pt x="6298463" y="2307590"/>
                  </a:lnTo>
                  <a:lnTo>
                    <a:pt x="6298463" y="2302510"/>
                  </a:lnTo>
                  <a:lnTo>
                    <a:pt x="6773659" y="2302510"/>
                  </a:lnTo>
                  <a:lnTo>
                    <a:pt x="6773659" y="2279650"/>
                  </a:lnTo>
                  <a:lnTo>
                    <a:pt x="6773659" y="2274570"/>
                  </a:lnTo>
                  <a:close/>
                </a:path>
                <a:path w="6774180" h="2877820">
                  <a:moveTo>
                    <a:pt x="6773659" y="1705610"/>
                  </a:moveTo>
                  <a:lnTo>
                    <a:pt x="6292710" y="1705610"/>
                  </a:lnTo>
                  <a:lnTo>
                    <a:pt x="6292710" y="1710690"/>
                  </a:lnTo>
                  <a:lnTo>
                    <a:pt x="46774" y="1710690"/>
                  </a:lnTo>
                  <a:lnTo>
                    <a:pt x="46774" y="1705610"/>
                  </a:lnTo>
                  <a:lnTo>
                    <a:pt x="0" y="1705610"/>
                  </a:lnTo>
                  <a:lnTo>
                    <a:pt x="0" y="1710690"/>
                  </a:lnTo>
                  <a:lnTo>
                    <a:pt x="0" y="1733550"/>
                  </a:lnTo>
                  <a:lnTo>
                    <a:pt x="41021" y="1733550"/>
                  </a:lnTo>
                  <a:lnTo>
                    <a:pt x="41021" y="1739900"/>
                  </a:lnTo>
                  <a:lnTo>
                    <a:pt x="6298463" y="1739900"/>
                  </a:lnTo>
                  <a:lnTo>
                    <a:pt x="6298463" y="1733550"/>
                  </a:lnTo>
                  <a:lnTo>
                    <a:pt x="6773659" y="1733550"/>
                  </a:lnTo>
                  <a:lnTo>
                    <a:pt x="6773659" y="1710690"/>
                  </a:lnTo>
                  <a:lnTo>
                    <a:pt x="6773659" y="1705610"/>
                  </a:lnTo>
                  <a:close/>
                </a:path>
                <a:path w="6774180" h="2877820">
                  <a:moveTo>
                    <a:pt x="6773659" y="1136650"/>
                  </a:moveTo>
                  <a:lnTo>
                    <a:pt x="6292710" y="1136650"/>
                  </a:lnTo>
                  <a:lnTo>
                    <a:pt x="6292710" y="1141730"/>
                  </a:lnTo>
                  <a:lnTo>
                    <a:pt x="46774" y="1141730"/>
                  </a:lnTo>
                  <a:lnTo>
                    <a:pt x="46774" y="1136650"/>
                  </a:lnTo>
                  <a:lnTo>
                    <a:pt x="0" y="1136650"/>
                  </a:lnTo>
                  <a:lnTo>
                    <a:pt x="0" y="1141730"/>
                  </a:lnTo>
                  <a:lnTo>
                    <a:pt x="0" y="1164590"/>
                  </a:lnTo>
                  <a:lnTo>
                    <a:pt x="41021" y="1164590"/>
                  </a:lnTo>
                  <a:lnTo>
                    <a:pt x="41021" y="1170940"/>
                  </a:lnTo>
                  <a:lnTo>
                    <a:pt x="6298463" y="1170940"/>
                  </a:lnTo>
                  <a:lnTo>
                    <a:pt x="6298463" y="1164590"/>
                  </a:lnTo>
                  <a:lnTo>
                    <a:pt x="6773659" y="1164590"/>
                  </a:lnTo>
                  <a:lnTo>
                    <a:pt x="6773659" y="1141730"/>
                  </a:lnTo>
                  <a:lnTo>
                    <a:pt x="6773659" y="1136650"/>
                  </a:lnTo>
                  <a:close/>
                </a:path>
                <a:path w="6774180" h="2877820">
                  <a:moveTo>
                    <a:pt x="6773659" y="567690"/>
                  </a:moveTo>
                  <a:lnTo>
                    <a:pt x="6292710" y="567690"/>
                  </a:lnTo>
                  <a:lnTo>
                    <a:pt x="6292710" y="574040"/>
                  </a:lnTo>
                  <a:lnTo>
                    <a:pt x="46774" y="574040"/>
                  </a:lnTo>
                  <a:lnTo>
                    <a:pt x="46774" y="567690"/>
                  </a:lnTo>
                  <a:lnTo>
                    <a:pt x="0" y="567690"/>
                  </a:lnTo>
                  <a:lnTo>
                    <a:pt x="0" y="574040"/>
                  </a:lnTo>
                  <a:lnTo>
                    <a:pt x="0" y="596900"/>
                  </a:lnTo>
                  <a:lnTo>
                    <a:pt x="41021" y="596900"/>
                  </a:lnTo>
                  <a:lnTo>
                    <a:pt x="41021" y="601980"/>
                  </a:lnTo>
                  <a:lnTo>
                    <a:pt x="6298463" y="601980"/>
                  </a:lnTo>
                  <a:lnTo>
                    <a:pt x="6298463" y="596900"/>
                  </a:lnTo>
                  <a:lnTo>
                    <a:pt x="6773659" y="596900"/>
                  </a:lnTo>
                  <a:lnTo>
                    <a:pt x="6773659" y="574040"/>
                  </a:lnTo>
                  <a:lnTo>
                    <a:pt x="6773659" y="567690"/>
                  </a:lnTo>
                  <a:close/>
                </a:path>
                <a:path w="6774180" h="2877820">
                  <a:moveTo>
                    <a:pt x="6773659" y="0"/>
                  </a:moveTo>
                  <a:lnTo>
                    <a:pt x="6292710" y="0"/>
                  </a:lnTo>
                  <a:lnTo>
                    <a:pt x="6292710" y="5080"/>
                  </a:lnTo>
                  <a:lnTo>
                    <a:pt x="46774" y="5080"/>
                  </a:lnTo>
                  <a:lnTo>
                    <a:pt x="4677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"/>
                  </a:lnTo>
                  <a:lnTo>
                    <a:pt x="41021" y="27940"/>
                  </a:lnTo>
                  <a:lnTo>
                    <a:pt x="41021" y="33020"/>
                  </a:lnTo>
                  <a:lnTo>
                    <a:pt x="6298463" y="33020"/>
                  </a:lnTo>
                  <a:lnTo>
                    <a:pt x="6298463" y="27940"/>
                  </a:lnTo>
                  <a:lnTo>
                    <a:pt x="6773659" y="27940"/>
                  </a:lnTo>
                  <a:lnTo>
                    <a:pt x="6773659" y="5080"/>
                  </a:lnTo>
                  <a:lnTo>
                    <a:pt x="6773659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4353" y="3631704"/>
              <a:ext cx="2144395" cy="27940"/>
            </a:xfrm>
            <a:custGeom>
              <a:avLst/>
              <a:gdLst/>
              <a:ahLst/>
              <a:cxnLst/>
              <a:rect l="l" t="t" r="r" b="b"/>
              <a:pathLst>
                <a:path w="2144395" h="27939">
                  <a:moveTo>
                    <a:pt x="2144141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10795" y="8890"/>
                  </a:lnTo>
                  <a:lnTo>
                    <a:pt x="10795" y="13970"/>
                  </a:lnTo>
                  <a:lnTo>
                    <a:pt x="13677" y="13970"/>
                  </a:lnTo>
                  <a:lnTo>
                    <a:pt x="13677" y="19050"/>
                  </a:lnTo>
                  <a:lnTo>
                    <a:pt x="25209" y="19050"/>
                  </a:lnTo>
                  <a:lnTo>
                    <a:pt x="25209" y="22860"/>
                  </a:lnTo>
                  <a:lnTo>
                    <a:pt x="33845" y="22860"/>
                  </a:lnTo>
                  <a:lnTo>
                    <a:pt x="33845" y="27940"/>
                  </a:lnTo>
                  <a:lnTo>
                    <a:pt x="2118944" y="27940"/>
                  </a:lnTo>
                  <a:lnTo>
                    <a:pt x="2118944" y="22860"/>
                  </a:lnTo>
                  <a:lnTo>
                    <a:pt x="2124697" y="22860"/>
                  </a:lnTo>
                  <a:lnTo>
                    <a:pt x="2124697" y="19050"/>
                  </a:lnTo>
                  <a:lnTo>
                    <a:pt x="2130463" y="19050"/>
                  </a:lnTo>
                  <a:lnTo>
                    <a:pt x="2130463" y="13970"/>
                  </a:lnTo>
                  <a:lnTo>
                    <a:pt x="2133346" y="13970"/>
                  </a:lnTo>
                  <a:lnTo>
                    <a:pt x="2133346" y="8890"/>
                  </a:lnTo>
                  <a:lnTo>
                    <a:pt x="2138388" y="8890"/>
                  </a:lnTo>
                  <a:lnTo>
                    <a:pt x="2138388" y="5080"/>
                  </a:lnTo>
                  <a:lnTo>
                    <a:pt x="2144141" y="5080"/>
                  </a:lnTo>
                  <a:lnTo>
                    <a:pt x="214414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625354"/>
              <a:ext cx="2425065" cy="34290"/>
            </a:xfrm>
            <a:custGeom>
              <a:avLst/>
              <a:gdLst/>
              <a:ahLst/>
              <a:cxnLst/>
              <a:rect l="l" t="t" r="r" b="b"/>
              <a:pathLst>
                <a:path w="2425065" h="34289">
                  <a:moveTo>
                    <a:pt x="2424912" y="6350"/>
                  </a:moveTo>
                  <a:lnTo>
                    <a:pt x="35255" y="6350"/>
                  </a:lnTo>
                  <a:lnTo>
                    <a:pt x="35255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26619" y="29210"/>
                  </a:lnTo>
                  <a:lnTo>
                    <a:pt x="26619" y="34290"/>
                  </a:lnTo>
                  <a:lnTo>
                    <a:pt x="2365146" y="34290"/>
                  </a:lnTo>
                  <a:lnTo>
                    <a:pt x="2365146" y="29210"/>
                  </a:lnTo>
                  <a:lnTo>
                    <a:pt x="2381707" y="29210"/>
                  </a:lnTo>
                  <a:lnTo>
                    <a:pt x="2381707" y="25400"/>
                  </a:lnTo>
                  <a:lnTo>
                    <a:pt x="2396109" y="25400"/>
                  </a:lnTo>
                  <a:lnTo>
                    <a:pt x="2396109" y="20320"/>
                  </a:lnTo>
                  <a:lnTo>
                    <a:pt x="2410510" y="20320"/>
                  </a:lnTo>
                  <a:lnTo>
                    <a:pt x="2410510" y="15240"/>
                  </a:lnTo>
                  <a:lnTo>
                    <a:pt x="2424912" y="15240"/>
                  </a:lnTo>
                  <a:lnTo>
                    <a:pt x="2424912" y="635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27612" y="3625354"/>
              <a:ext cx="1846580" cy="34290"/>
            </a:xfrm>
            <a:custGeom>
              <a:avLst/>
              <a:gdLst/>
              <a:ahLst/>
              <a:cxnLst/>
              <a:rect l="l" t="t" r="r" b="b"/>
              <a:pathLst>
                <a:path w="1846579" h="34289">
                  <a:moveTo>
                    <a:pt x="1846059" y="0"/>
                  </a:moveTo>
                  <a:lnTo>
                    <a:pt x="1333423" y="0"/>
                  </a:lnTo>
                  <a:lnTo>
                    <a:pt x="1333423" y="6350"/>
                  </a:lnTo>
                  <a:lnTo>
                    <a:pt x="0" y="6350"/>
                  </a:lnTo>
                  <a:lnTo>
                    <a:pt x="0" y="15240"/>
                  </a:lnTo>
                  <a:lnTo>
                    <a:pt x="10807" y="15240"/>
                  </a:lnTo>
                  <a:lnTo>
                    <a:pt x="10807" y="20320"/>
                  </a:lnTo>
                  <a:lnTo>
                    <a:pt x="19443" y="20320"/>
                  </a:lnTo>
                  <a:lnTo>
                    <a:pt x="19443" y="25400"/>
                  </a:lnTo>
                  <a:lnTo>
                    <a:pt x="28079" y="25400"/>
                  </a:lnTo>
                  <a:lnTo>
                    <a:pt x="28079" y="29210"/>
                  </a:lnTo>
                  <a:lnTo>
                    <a:pt x="39598" y="29210"/>
                  </a:lnTo>
                  <a:lnTo>
                    <a:pt x="39598" y="34290"/>
                  </a:lnTo>
                  <a:lnTo>
                    <a:pt x="1342072" y="34290"/>
                  </a:lnTo>
                  <a:lnTo>
                    <a:pt x="1342072" y="29210"/>
                  </a:lnTo>
                  <a:lnTo>
                    <a:pt x="1846059" y="29210"/>
                  </a:lnTo>
                  <a:lnTo>
                    <a:pt x="1846059" y="25400"/>
                  </a:lnTo>
                  <a:lnTo>
                    <a:pt x="1846059" y="20320"/>
                  </a:lnTo>
                  <a:lnTo>
                    <a:pt x="1846059" y="15240"/>
                  </a:lnTo>
                  <a:lnTo>
                    <a:pt x="1846059" y="6350"/>
                  </a:lnTo>
                  <a:lnTo>
                    <a:pt x="1846059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591496" y="-359"/>
            <a:ext cx="3696970" cy="2089150"/>
            <a:chOff x="14591496" y="-359"/>
            <a:chExt cx="3696970" cy="2089150"/>
          </a:xfrm>
        </p:grpSpPr>
        <p:sp>
          <p:nvSpPr>
            <p:cNvPr id="16" name="object 16"/>
            <p:cNvSpPr/>
            <p:nvPr/>
          </p:nvSpPr>
          <p:spPr>
            <a:xfrm>
              <a:off x="14591496" y="0"/>
              <a:ext cx="3696970" cy="2088514"/>
            </a:xfrm>
            <a:custGeom>
              <a:avLst/>
              <a:gdLst/>
              <a:ahLst/>
              <a:cxnLst/>
              <a:rect l="l" t="t" r="r" b="b"/>
              <a:pathLst>
                <a:path w="3696969" h="2088514">
                  <a:moveTo>
                    <a:pt x="3696502" y="1970557"/>
                  </a:moveTo>
                  <a:lnTo>
                    <a:pt x="3568232" y="1970557"/>
                  </a:lnTo>
                  <a:lnTo>
                    <a:pt x="3574709" y="1974164"/>
                  </a:lnTo>
                  <a:lnTo>
                    <a:pt x="3580551" y="1977771"/>
                  </a:lnTo>
                  <a:lnTo>
                    <a:pt x="3625668" y="2024019"/>
                  </a:lnTo>
                  <a:lnTo>
                    <a:pt x="3649639" y="2073516"/>
                  </a:lnTo>
                  <a:lnTo>
                    <a:pt x="3663857" y="2077951"/>
                  </a:lnTo>
                  <a:lnTo>
                    <a:pt x="3696502" y="2088463"/>
                  </a:lnTo>
                  <a:lnTo>
                    <a:pt x="3696502" y="1970557"/>
                  </a:lnTo>
                  <a:close/>
                </a:path>
                <a:path w="3696969" h="2088514">
                  <a:moveTo>
                    <a:pt x="3696502" y="804443"/>
                  </a:moveTo>
                  <a:lnTo>
                    <a:pt x="2006370" y="804443"/>
                  </a:lnTo>
                  <a:lnTo>
                    <a:pt x="2033189" y="807764"/>
                  </a:lnTo>
                  <a:lnTo>
                    <a:pt x="2060615" y="816419"/>
                  </a:lnTo>
                  <a:lnTo>
                    <a:pt x="2072551" y="822919"/>
                  </a:lnTo>
                  <a:lnTo>
                    <a:pt x="2085428" y="829016"/>
                  </a:lnTo>
                  <a:lnTo>
                    <a:pt x="2098852" y="834034"/>
                  </a:lnTo>
                  <a:lnTo>
                    <a:pt x="2112431" y="837298"/>
                  </a:lnTo>
                  <a:lnTo>
                    <a:pt x="2136664" y="844643"/>
                  </a:lnTo>
                  <a:lnTo>
                    <a:pt x="2181368" y="872834"/>
                  </a:lnTo>
                  <a:lnTo>
                    <a:pt x="2206030" y="879779"/>
                  </a:lnTo>
                  <a:lnTo>
                    <a:pt x="2209713" y="879779"/>
                  </a:lnTo>
                  <a:lnTo>
                    <a:pt x="2214666" y="881938"/>
                  </a:lnTo>
                  <a:lnTo>
                    <a:pt x="2221143" y="886968"/>
                  </a:lnTo>
                  <a:lnTo>
                    <a:pt x="2253223" y="918997"/>
                  </a:lnTo>
                  <a:lnTo>
                    <a:pt x="2290136" y="963380"/>
                  </a:lnTo>
                  <a:lnTo>
                    <a:pt x="2324049" y="1005740"/>
                  </a:lnTo>
                  <a:lnTo>
                    <a:pt x="2347127" y="1031697"/>
                  </a:lnTo>
                  <a:lnTo>
                    <a:pt x="2356104" y="1039224"/>
                  </a:lnTo>
                  <a:lnTo>
                    <a:pt x="2364653" y="1046546"/>
                  </a:lnTo>
                  <a:lnTo>
                    <a:pt x="2372916" y="1053464"/>
                  </a:lnTo>
                  <a:lnTo>
                    <a:pt x="2427217" y="1092075"/>
                  </a:lnTo>
                  <a:lnTo>
                    <a:pt x="2471137" y="1116011"/>
                  </a:lnTo>
                  <a:lnTo>
                    <a:pt x="2513277" y="1133590"/>
                  </a:lnTo>
                  <a:lnTo>
                    <a:pt x="2554118" y="1146816"/>
                  </a:lnTo>
                  <a:lnTo>
                    <a:pt x="2643682" y="1171574"/>
                  </a:lnTo>
                  <a:lnTo>
                    <a:pt x="2693662" y="1188831"/>
                  </a:lnTo>
                  <a:lnTo>
                    <a:pt x="2745000" y="1213379"/>
                  </a:lnTo>
                  <a:lnTo>
                    <a:pt x="2798612" y="1249133"/>
                  </a:lnTo>
                  <a:lnTo>
                    <a:pt x="2838706" y="1283857"/>
                  </a:lnTo>
                  <a:lnTo>
                    <a:pt x="2852587" y="1297368"/>
                  </a:lnTo>
                  <a:lnTo>
                    <a:pt x="2894735" y="1313300"/>
                  </a:lnTo>
                  <a:lnTo>
                    <a:pt x="2936788" y="1329766"/>
                  </a:lnTo>
                  <a:lnTo>
                    <a:pt x="2942621" y="1424756"/>
                  </a:lnTo>
                  <a:lnTo>
                    <a:pt x="2945567" y="1472149"/>
                  </a:lnTo>
                  <a:lnTo>
                    <a:pt x="2948566" y="1519421"/>
                  </a:lnTo>
                  <a:lnTo>
                    <a:pt x="2951643" y="1566533"/>
                  </a:lnTo>
                  <a:lnTo>
                    <a:pt x="2954822" y="1613446"/>
                  </a:lnTo>
                  <a:lnTo>
                    <a:pt x="2964982" y="1663128"/>
                  </a:lnTo>
                  <a:lnTo>
                    <a:pt x="2969574" y="1684117"/>
                  </a:lnTo>
                  <a:lnTo>
                    <a:pt x="2958569" y="1691743"/>
                  </a:lnTo>
                  <a:lnTo>
                    <a:pt x="2948230" y="1700181"/>
                  </a:lnTo>
                  <a:lnTo>
                    <a:pt x="2954822" y="1723605"/>
                  </a:lnTo>
                  <a:lnTo>
                    <a:pt x="2957743" y="1726488"/>
                  </a:lnTo>
                  <a:lnTo>
                    <a:pt x="2960664" y="1730082"/>
                  </a:lnTo>
                  <a:lnTo>
                    <a:pt x="3001098" y="1753750"/>
                  </a:lnTo>
                  <a:lnTo>
                    <a:pt x="3047786" y="1771840"/>
                  </a:lnTo>
                  <a:lnTo>
                    <a:pt x="3070088" y="1779527"/>
                  </a:lnTo>
                  <a:lnTo>
                    <a:pt x="3090760" y="1787417"/>
                  </a:lnTo>
                  <a:lnTo>
                    <a:pt x="3108454" y="1795439"/>
                  </a:lnTo>
                  <a:lnTo>
                    <a:pt x="3121827" y="1803527"/>
                  </a:lnTo>
                  <a:lnTo>
                    <a:pt x="3126145" y="1807845"/>
                  </a:lnTo>
                  <a:lnTo>
                    <a:pt x="3128304" y="1810727"/>
                  </a:lnTo>
                  <a:lnTo>
                    <a:pt x="3231301" y="1839518"/>
                  </a:lnTo>
                  <a:lnTo>
                    <a:pt x="3245944" y="1867892"/>
                  </a:lnTo>
                  <a:lnTo>
                    <a:pt x="3261289" y="1895860"/>
                  </a:lnTo>
                  <a:lnTo>
                    <a:pt x="3276753" y="1923559"/>
                  </a:lnTo>
                  <a:lnTo>
                    <a:pt x="3291753" y="1951126"/>
                  </a:lnTo>
                  <a:lnTo>
                    <a:pt x="3328563" y="1986762"/>
                  </a:lnTo>
                  <a:lnTo>
                    <a:pt x="3375319" y="1996478"/>
                  </a:lnTo>
                  <a:lnTo>
                    <a:pt x="3413030" y="1990271"/>
                  </a:lnTo>
                  <a:lnTo>
                    <a:pt x="3446884" y="1977583"/>
                  </a:lnTo>
                  <a:lnTo>
                    <a:pt x="3476260" y="1959223"/>
                  </a:lnTo>
                  <a:lnTo>
                    <a:pt x="3500541" y="1936000"/>
                  </a:lnTo>
                  <a:lnTo>
                    <a:pt x="3696502" y="1936000"/>
                  </a:lnTo>
                  <a:lnTo>
                    <a:pt x="3696502" y="804443"/>
                  </a:lnTo>
                  <a:close/>
                </a:path>
                <a:path w="3696969" h="2088514">
                  <a:moveTo>
                    <a:pt x="3696502" y="1936000"/>
                  </a:moveTo>
                  <a:lnTo>
                    <a:pt x="3500541" y="1936000"/>
                  </a:lnTo>
                  <a:lnTo>
                    <a:pt x="3504180" y="1941797"/>
                  </a:lnTo>
                  <a:lnTo>
                    <a:pt x="3542927" y="1969390"/>
                  </a:lnTo>
                  <a:lnTo>
                    <a:pt x="3555865" y="1971561"/>
                  </a:lnTo>
                  <a:lnTo>
                    <a:pt x="3568232" y="1970557"/>
                  </a:lnTo>
                  <a:lnTo>
                    <a:pt x="3696502" y="1970557"/>
                  </a:lnTo>
                  <a:lnTo>
                    <a:pt x="3696502" y="1936000"/>
                  </a:lnTo>
                  <a:close/>
                </a:path>
                <a:path w="3696969" h="2088514">
                  <a:moveTo>
                    <a:pt x="3696502" y="531465"/>
                  </a:moveTo>
                  <a:lnTo>
                    <a:pt x="1182620" y="531465"/>
                  </a:lnTo>
                  <a:lnTo>
                    <a:pt x="1215272" y="532238"/>
                  </a:lnTo>
                  <a:lnTo>
                    <a:pt x="1238260" y="533816"/>
                  </a:lnTo>
                  <a:lnTo>
                    <a:pt x="1250609" y="535622"/>
                  </a:lnTo>
                  <a:lnTo>
                    <a:pt x="1276406" y="543947"/>
                  </a:lnTo>
                  <a:lnTo>
                    <a:pt x="1302012" y="552538"/>
                  </a:lnTo>
                  <a:lnTo>
                    <a:pt x="1327476" y="559511"/>
                  </a:lnTo>
                  <a:lnTo>
                    <a:pt x="1352844" y="562978"/>
                  </a:lnTo>
                  <a:lnTo>
                    <a:pt x="1394830" y="566116"/>
                  </a:lnTo>
                  <a:lnTo>
                    <a:pt x="1535188" y="574822"/>
                  </a:lnTo>
                  <a:lnTo>
                    <a:pt x="1576745" y="575932"/>
                  </a:lnTo>
                  <a:lnTo>
                    <a:pt x="1621275" y="579709"/>
                  </a:lnTo>
                  <a:lnTo>
                    <a:pt x="1664357" y="593699"/>
                  </a:lnTo>
                  <a:lnTo>
                    <a:pt x="1706407" y="615420"/>
                  </a:lnTo>
                  <a:lnTo>
                    <a:pt x="1747845" y="642393"/>
                  </a:lnTo>
                  <a:lnTo>
                    <a:pt x="1830551" y="702167"/>
                  </a:lnTo>
                  <a:lnTo>
                    <a:pt x="1872655" y="730008"/>
                  </a:lnTo>
                  <a:lnTo>
                    <a:pt x="1936502" y="792895"/>
                  </a:lnTo>
                  <a:lnTo>
                    <a:pt x="1956983" y="813536"/>
                  </a:lnTo>
                  <a:lnTo>
                    <a:pt x="1980766" y="806389"/>
                  </a:lnTo>
                  <a:lnTo>
                    <a:pt x="2006370" y="804443"/>
                  </a:lnTo>
                  <a:lnTo>
                    <a:pt x="3696502" y="804443"/>
                  </a:lnTo>
                  <a:lnTo>
                    <a:pt x="3696502" y="531465"/>
                  </a:lnTo>
                  <a:close/>
                </a:path>
                <a:path w="3696969" h="2088514">
                  <a:moveTo>
                    <a:pt x="3696502" y="0"/>
                  </a:moveTo>
                  <a:lnTo>
                    <a:pt x="0" y="0"/>
                  </a:lnTo>
                  <a:lnTo>
                    <a:pt x="765342" y="596823"/>
                  </a:lnTo>
                  <a:lnTo>
                    <a:pt x="838351" y="575882"/>
                  </a:lnTo>
                  <a:lnTo>
                    <a:pt x="908518" y="559766"/>
                  </a:lnTo>
                  <a:lnTo>
                    <a:pt x="974869" y="547902"/>
                  </a:lnTo>
                  <a:lnTo>
                    <a:pt x="1036429" y="539714"/>
                  </a:lnTo>
                  <a:lnTo>
                    <a:pt x="1092224" y="534628"/>
                  </a:lnTo>
                  <a:lnTo>
                    <a:pt x="1141279" y="532070"/>
                  </a:lnTo>
                  <a:lnTo>
                    <a:pt x="1182620" y="531465"/>
                  </a:lnTo>
                  <a:lnTo>
                    <a:pt x="3696502" y="531465"/>
                  </a:lnTo>
                  <a:lnTo>
                    <a:pt x="3696502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91496" y="0"/>
              <a:ext cx="3696970" cy="2073275"/>
            </a:xfrm>
            <a:custGeom>
              <a:avLst/>
              <a:gdLst/>
              <a:ahLst/>
              <a:cxnLst/>
              <a:rect l="l" t="t" r="r" b="b"/>
              <a:pathLst>
                <a:path w="3696969" h="2073275">
                  <a:moveTo>
                    <a:pt x="3696502" y="1911527"/>
                  </a:moveTo>
                  <a:lnTo>
                    <a:pt x="3512860" y="1911527"/>
                  </a:lnTo>
                  <a:lnTo>
                    <a:pt x="3517948" y="1922192"/>
                  </a:lnTo>
                  <a:lnTo>
                    <a:pt x="3523369" y="1935826"/>
                  </a:lnTo>
                  <a:lnTo>
                    <a:pt x="3538959" y="1974241"/>
                  </a:lnTo>
                  <a:lnTo>
                    <a:pt x="3558961" y="1995766"/>
                  </a:lnTo>
                  <a:lnTo>
                    <a:pt x="3563914" y="1995766"/>
                  </a:lnTo>
                  <a:lnTo>
                    <a:pt x="3580063" y="2003895"/>
                  </a:lnTo>
                  <a:lnTo>
                    <a:pt x="3595950" y="2010611"/>
                  </a:lnTo>
                  <a:lnTo>
                    <a:pt x="3611313" y="2016924"/>
                  </a:lnTo>
                  <a:lnTo>
                    <a:pt x="3625890" y="2023846"/>
                  </a:lnTo>
                  <a:lnTo>
                    <a:pt x="3630970" y="2025281"/>
                  </a:lnTo>
                  <a:lnTo>
                    <a:pt x="3635288" y="2028888"/>
                  </a:lnTo>
                  <a:lnTo>
                    <a:pt x="3639606" y="2031758"/>
                  </a:lnTo>
                  <a:lnTo>
                    <a:pt x="3646357" y="2037892"/>
                  </a:lnTo>
                  <a:lnTo>
                    <a:pt x="3651703" y="2044631"/>
                  </a:lnTo>
                  <a:lnTo>
                    <a:pt x="3655858" y="2052316"/>
                  </a:lnTo>
                  <a:lnTo>
                    <a:pt x="3659037" y="2061286"/>
                  </a:lnTo>
                  <a:lnTo>
                    <a:pt x="3696502" y="2072799"/>
                  </a:lnTo>
                  <a:lnTo>
                    <a:pt x="3696502" y="1911527"/>
                  </a:lnTo>
                  <a:close/>
                </a:path>
                <a:path w="3696969" h="2073275">
                  <a:moveTo>
                    <a:pt x="3696502" y="1871205"/>
                  </a:moveTo>
                  <a:lnTo>
                    <a:pt x="3316264" y="1871205"/>
                  </a:lnTo>
                  <a:lnTo>
                    <a:pt x="3412750" y="1946993"/>
                  </a:lnTo>
                  <a:lnTo>
                    <a:pt x="3446884" y="1948337"/>
                  </a:lnTo>
                  <a:lnTo>
                    <a:pt x="3482384" y="1938268"/>
                  </a:lnTo>
                  <a:lnTo>
                    <a:pt x="3512860" y="1911527"/>
                  </a:lnTo>
                  <a:lnTo>
                    <a:pt x="3696502" y="1911527"/>
                  </a:lnTo>
                  <a:lnTo>
                    <a:pt x="3696502" y="1871205"/>
                  </a:lnTo>
                  <a:close/>
                </a:path>
                <a:path w="3696969" h="2073275">
                  <a:moveTo>
                    <a:pt x="3407719" y="1946795"/>
                  </a:moveTo>
                  <a:lnTo>
                    <a:pt x="3413419" y="1947519"/>
                  </a:lnTo>
                  <a:lnTo>
                    <a:pt x="3412750" y="1946993"/>
                  </a:lnTo>
                  <a:lnTo>
                    <a:pt x="3407719" y="1946795"/>
                  </a:lnTo>
                  <a:close/>
                </a:path>
                <a:path w="3696969" h="2073275">
                  <a:moveTo>
                    <a:pt x="3399775" y="1945928"/>
                  </a:moveTo>
                  <a:lnTo>
                    <a:pt x="3404239" y="1946659"/>
                  </a:lnTo>
                  <a:lnTo>
                    <a:pt x="3407719" y="1946795"/>
                  </a:lnTo>
                  <a:lnTo>
                    <a:pt x="3406529" y="1946644"/>
                  </a:lnTo>
                  <a:lnTo>
                    <a:pt x="3399775" y="1945928"/>
                  </a:lnTo>
                  <a:close/>
                </a:path>
                <a:path w="3696969" h="2073275">
                  <a:moveTo>
                    <a:pt x="3387129" y="1943857"/>
                  </a:moveTo>
                  <a:lnTo>
                    <a:pt x="3392131" y="1944890"/>
                  </a:lnTo>
                  <a:lnTo>
                    <a:pt x="3399775" y="1945928"/>
                  </a:lnTo>
                  <a:lnTo>
                    <a:pt x="3387129" y="1943857"/>
                  </a:lnTo>
                  <a:close/>
                </a:path>
                <a:path w="3696969" h="2073275">
                  <a:moveTo>
                    <a:pt x="3333635" y="1903680"/>
                  </a:moveTo>
                  <a:lnTo>
                    <a:pt x="3352332" y="1938159"/>
                  </a:lnTo>
                  <a:lnTo>
                    <a:pt x="3387129" y="1943857"/>
                  </a:lnTo>
                  <a:lnTo>
                    <a:pt x="3383955" y="1943201"/>
                  </a:lnTo>
                  <a:lnTo>
                    <a:pt x="3333635" y="1903680"/>
                  </a:lnTo>
                  <a:close/>
                </a:path>
                <a:path w="3696969" h="2073275">
                  <a:moveTo>
                    <a:pt x="3332583" y="1901739"/>
                  </a:moveTo>
                  <a:lnTo>
                    <a:pt x="3333536" y="1903603"/>
                  </a:lnTo>
                  <a:lnTo>
                    <a:pt x="3332583" y="1901739"/>
                  </a:lnTo>
                  <a:close/>
                </a:path>
                <a:path w="3696969" h="2073275">
                  <a:moveTo>
                    <a:pt x="3696502" y="1784083"/>
                  </a:moveTo>
                  <a:lnTo>
                    <a:pt x="3270163" y="1784083"/>
                  </a:lnTo>
                  <a:lnTo>
                    <a:pt x="3289699" y="1822332"/>
                  </a:lnTo>
                  <a:lnTo>
                    <a:pt x="3310152" y="1860583"/>
                  </a:lnTo>
                  <a:lnTo>
                    <a:pt x="3332583" y="1901739"/>
                  </a:lnTo>
                  <a:lnTo>
                    <a:pt x="3329444" y="1895606"/>
                  </a:lnTo>
                  <a:lnTo>
                    <a:pt x="3325472" y="1887675"/>
                  </a:lnTo>
                  <a:lnTo>
                    <a:pt x="3321213" y="1879608"/>
                  </a:lnTo>
                  <a:lnTo>
                    <a:pt x="3316264" y="1871205"/>
                  </a:lnTo>
                  <a:lnTo>
                    <a:pt x="3696502" y="1871205"/>
                  </a:lnTo>
                  <a:lnTo>
                    <a:pt x="3696502" y="1784083"/>
                  </a:lnTo>
                  <a:close/>
                </a:path>
                <a:path w="3696969" h="2073275">
                  <a:moveTo>
                    <a:pt x="3168097" y="1775086"/>
                  </a:moveTo>
                  <a:lnTo>
                    <a:pt x="3119700" y="1775086"/>
                  </a:lnTo>
                  <a:lnTo>
                    <a:pt x="3128014" y="1776573"/>
                  </a:lnTo>
                  <a:lnTo>
                    <a:pt x="3136940" y="1781200"/>
                  </a:lnTo>
                  <a:lnTo>
                    <a:pt x="3138464" y="1785518"/>
                  </a:lnTo>
                  <a:lnTo>
                    <a:pt x="3139861" y="1786966"/>
                  </a:lnTo>
                  <a:lnTo>
                    <a:pt x="3182135" y="1786030"/>
                  </a:lnTo>
                  <a:lnTo>
                    <a:pt x="3168097" y="1775086"/>
                  </a:lnTo>
                  <a:close/>
                </a:path>
                <a:path w="3696969" h="2073275">
                  <a:moveTo>
                    <a:pt x="3187800" y="1785905"/>
                  </a:moveTo>
                  <a:lnTo>
                    <a:pt x="3182135" y="1786030"/>
                  </a:lnTo>
                  <a:lnTo>
                    <a:pt x="3182406" y="1786242"/>
                  </a:lnTo>
                  <a:lnTo>
                    <a:pt x="3187800" y="1785905"/>
                  </a:lnTo>
                  <a:close/>
                </a:path>
                <a:path w="3696969" h="2073275">
                  <a:moveTo>
                    <a:pt x="3461876" y="1563039"/>
                  </a:moveTo>
                  <a:lnTo>
                    <a:pt x="2921040" y="1563039"/>
                  </a:lnTo>
                  <a:lnTo>
                    <a:pt x="3205393" y="1784807"/>
                  </a:lnTo>
                  <a:lnTo>
                    <a:pt x="3187800" y="1785905"/>
                  </a:lnTo>
                  <a:lnTo>
                    <a:pt x="3270163" y="1784083"/>
                  </a:lnTo>
                  <a:lnTo>
                    <a:pt x="3696502" y="1784083"/>
                  </a:lnTo>
                  <a:lnTo>
                    <a:pt x="3696502" y="1746027"/>
                  </a:lnTo>
                  <a:lnTo>
                    <a:pt x="3461876" y="1563039"/>
                  </a:lnTo>
                  <a:close/>
                </a:path>
                <a:path w="3696969" h="2073275">
                  <a:moveTo>
                    <a:pt x="2921519" y="1582856"/>
                  </a:moveTo>
                  <a:lnTo>
                    <a:pt x="2922712" y="1602801"/>
                  </a:lnTo>
                  <a:lnTo>
                    <a:pt x="2925358" y="1650161"/>
                  </a:lnTo>
                  <a:lnTo>
                    <a:pt x="2926626" y="1662254"/>
                  </a:lnTo>
                  <a:lnTo>
                    <a:pt x="2940731" y="1705785"/>
                  </a:lnTo>
                  <a:lnTo>
                    <a:pt x="2984457" y="1742337"/>
                  </a:lnTo>
                  <a:lnTo>
                    <a:pt x="3039710" y="1759004"/>
                  </a:lnTo>
                  <a:lnTo>
                    <a:pt x="3067217" y="1762480"/>
                  </a:lnTo>
                  <a:lnTo>
                    <a:pt x="3067852" y="1767522"/>
                  </a:lnTo>
                  <a:lnTo>
                    <a:pt x="3070011" y="1771129"/>
                  </a:lnTo>
                  <a:lnTo>
                    <a:pt x="3072932" y="1773288"/>
                  </a:lnTo>
                  <a:lnTo>
                    <a:pt x="3077955" y="1775560"/>
                  </a:lnTo>
                  <a:lnTo>
                    <a:pt x="3084918" y="1776349"/>
                  </a:lnTo>
                  <a:lnTo>
                    <a:pt x="3093095" y="1776328"/>
                  </a:lnTo>
                  <a:lnTo>
                    <a:pt x="3101761" y="1776171"/>
                  </a:lnTo>
                  <a:lnTo>
                    <a:pt x="3110861" y="1775222"/>
                  </a:lnTo>
                  <a:lnTo>
                    <a:pt x="3119700" y="1775086"/>
                  </a:lnTo>
                  <a:lnTo>
                    <a:pt x="3168097" y="1775086"/>
                  </a:lnTo>
                  <a:lnTo>
                    <a:pt x="2921519" y="1582856"/>
                  </a:lnTo>
                  <a:close/>
                </a:path>
                <a:path w="3696969" h="2073275">
                  <a:moveTo>
                    <a:pt x="2024701" y="0"/>
                  </a:moveTo>
                  <a:lnTo>
                    <a:pt x="1483596" y="0"/>
                  </a:lnTo>
                  <a:lnTo>
                    <a:pt x="3696502" y="1725969"/>
                  </a:lnTo>
                  <a:lnTo>
                    <a:pt x="3696502" y="1303726"/>
                  </a:lnTo>
                  <a:lnTo>
                    <a:pt x="2024701" y="0"/>
                  </a:lnTo>
                  <a:close/>
                </a:path>
                <a:path w="3696969" h="2073275">
                  <a:moveTo>
                    <a:pt x="2921324" y="1579591"/>
                  </a:moveTo>
                  <a:lnTo>
                    <a:pt x="2921040" y="1582483"/>
                  </a:lnTo>
                  <a:lnTo>
                    <a:pt x="2921519" y="1582856"/>
                  </a:lnTo>
                  <a:lnTo>
                    <a:pt x="2921324" y="1579591"/>
                  </a:lnTo>
                  <a:close/>
                </a:path>
                <a:path w="3696969" h="2073275">
                  <a:moveTo>
                    <a:pt x="2920857" y="1571789"/>
                  </a:moveTo>
                  <a:lnTo>
                    <a:pt x="2921324" y="1579591"/>
                  </a:lnTo>
                  <a:lnTo>
                    <a:pt x="2921675" y="1576006"/>
                  </a:lnTo>
                  <a:lnTo>
                    <a:pt x="2920857" y="1571789"/>
                  </a:lnTo>
                  <a:close/>
                </a:path>
                <a:path w="3696969" h="2073275">
                  <a:moveTo>
                    <a:pt x="2920554" y="1566719"/>
                  </a:moveTo>
                  <a:lnTo>
                    <a:pt x="2920278" y="1568805"/>
                  </a:lnTo>
                  <a:lnTo>
                    <a:pt x="2920857" y="1571789"/>
                  </a:lnTo>
                  <a:lnTo>
                    <a:pt x="2920554" y="1566719"/>
                  </a:lnTo>
                  <a:close/>
                </a:path>
                <a:path w="3696969" h="2073275">
                  <a:moveTo>
                    <a:pt x="2409484" y="742264"/>
                  </a:moveTo>
                  <a:lnTo>
                    <a:pt x="2219746" y="742264"/>
                  </a:lnTo>
                  <a:lnTo>
                    <a:pt x="2226306" y="742709"/>
                  </a:lnTo>
                  <a:lnTo>
                    <a:pt x="2234034" y="745858"/>
                  </a:lnTo>
                  <a:lnTo>
                    <a:pt x="2285225" y="786999"/>
                  </a:lnTo>
                  <a:lnTo>
                    <a:pt x="2319330" y="820826"/>
                  </a:lnTo>
                  <a:lnTo>
                    <a:pt x="2348982" y="851548"/>
                  </a:lnTo>
                  <a:lnTo>
                    <a:pt x="2368717" y="871131"/>
                  </a:lnTo>
                  <a:lnTo>
                    <a:pt x="2412659" y="910887"/>
                  </a:lnTo>
                  <a:lnTo>
                    <a:pt x="2452719" y="948367"/>
                  </a:lnTo>
                  <a:lnTo>
                    <a:pt x="2489546" y="984015"/>
                  </a:lnTo>
                  <a:lnTo>
                    <a:pt x="2523792" y="1018276"/>
                  </a:lnTo>
                  <a:lnTo>
                    <a:pt x="2556109" y="1051595"/>
                  </a:lnTo>
                  <a:lnTo>
                    <a:pt x="2587148" y="1084416"/>
                  </a:lnTo>
                  <a:lnTo>
                    <a:pt x="2617559" y="1117184"/>
                  </a:lnTo>
                  <a:lnTo>
                    <a:pt x="2679105" y="1184338"/>
                  </a:lnTo>
                  <a:lnTo>
                    <a:pt x="2823123" y="1334084"/>
                  </a:lnTo>
                  <a:lnTo>
                    <a:pt x="2844346" y="1342487"/>
                  </a:lnTo>
                  <a:lnTo>
                    <a:pt x="2865271" y="1350554"/>
                  </a:lnTo>
                  <a:lnTo>
                    <a:pt x="2908086" y="1366481"/>
                  </a:lnTo>
                  <a:lnTo>
                    <a:pt x="2910997" y="1414149"/>
                  </a:lnTo>
                  <a:lnTo>
                    <a:pt x="2916960" y="1508598"/>
                  </a:lnTo>
                  <a:lnTo>
                    <a:pt x="2919892" y="1555660"/>
                  </a:lnTo>
                  <a:lnTo>
                    <a:pt x="2920554" y="1566719"/>
                  </a:lnTo>
                  <a:lnTo>
                    <a:pt x="2921040" y="1563039"/>
                  </a:lnTo>
                  <a:lnTo>
                    <a:pt x="3461876" y="1563039"/>
                  </a:lnTo>
                  <a:lnTo>
                    <a:pt x="2409484" y="742264"/>
                  </a:lnTo>
                  <a:close/>
                </a:path>
                <a:path w="3696969" h="2073275">
                  <a:moveTo>
                    <a:pt x="2590762" y="0"/>
                  </a:moveTo>
                  <a:lnTo>
                    <a:pt x="2050000" y="0"/>
                  </a:lnTo>
                  <a:lnTo>
                    <a:pt x="3696502" y="1284130"/>
                  </a:lnTo>
                  <a:lnTo>
                    <a:pt x="3696502" y="862521"/>
                  </a:lnTo>
                  <a:lnTo>
                    <a:pt x="2590762" y="0"/>
                  </a:lnTo>
                  <a:close/>
                </a:path>
                <a:path w="3696969" h="2073275">
                  <a:moveTo>
                    <a:pt x="3157684" y="0"/>
                  </a:moveTo>
                  <a:lnTo>
                    <a:pt x="2616981" y="0"/>
                  </a:lnTo>
                  <a:lnTo>
                    <a:pt x="3696502" y="841846"/>
                  </a:lnTo>
                  <a:lnTo>
                    <a:pt x="3696502" y="420238"/>
                  </a:lnTo>
                  <a:lnTo>
                    <a:pt x="3157684" y="0"/>
                  </a:lnTo>
                  <a:close/>
                </a:path>
                <a:path w="3696969" h="2073275">
                  <a:moveTo>
                    <a:pt x="2214294" y="743697"/>
                  </a:moveTo>
                  <a:lnTo>
                    <a:pt x="2030707" y="743697"/>
                  </a:lnTo>
                  <a:lnTo>
                    <a:pt x="2058031" y="747181"/>
                  </a:lnTo>
                  <a:lnTo>
                    <a:pt x="2085761" y="755929"/>
                  </a:lnTo>
                  <a:lnTo>
                    <a:pt x="2098015" y="762233"/>
                  </a:lnTo>
                  <a:lnTo>
                    <a:pt x="2110732" y="768537"/>
                  </a:lnTo>
                  <a:lnTo>
                    <a:pt x="2123569" y="773760"/>
                  </a:lnTo>
                  <a:lnTo>
                    <a:pt x="2136180" y="776820"/>
                  </a:lnTo>
                  <a:lnTo>
                    <a:pt x="2159471" y="772637"/>
                  </a:lnTo>
                  <a:lnTo>
                    <a:pt x="2178773" y="760623"/>
                  </a:lnTo>
                  <a:lnTo>
                    <a:pt x="2197670" y="748069"/>
                  </a:lnTo>
                  <a:lnTo>
                    <a:pt x="2214294" y="743697"/>
                  </a:lnTo>
                  <a:close/>
                </a:path>
                <a:path w="3696969" h="2073275">
                  <a:moveTo>
                    <a:pt x="1494957" y="470193"/>
                  </a:moveTo>
                  <a:lnTo>
                    <a:pt x="1223368" y="470193"/>
                  </a:lnTo>
                  <a:lnTo>
                    <a:pt x="1248744" y="470427"/>
                  </a:lnTo>
                  <a:lnTo>
                    <a:pt x="1275120" y="475856"/>
                  </a:lnTo>
                  <a:lnTo>
                    <a:pt x="1300298" y="483047"/>
                  </a:lnTo>
                  <a:lnTo>
                    <a:pt x="1325857" y="491250"/>
                  </a:lnTo>
                  <a:lnTo>
                    <a:pt x="1351415" y="498235"/>
                  </a:lnTo>
                  <a:lnTo>
                    <a:pt x="1392003" y="504823"/>
                  </a:lnTo>
                  <a:lnTo>
                    <a:pt x="1466109" y="523626"/>
                  </a:lnTo>
                  <a:lnTo>
                    <a:pt x="1518759" y="538026"/>
                  </a:lnTo>
                  <a:lnTo>
                    <a:pt x="1577779" y="554854"/>
                  </a:lnTo>
                  <a:lnTo>
                    <a:pt x="1640146" y="573432"/>
                  </a:lnTo>
                  <a:lnTo>
                    <a:pt x="1702837" y="593081"/>
                  </a:lnTo>
                  <a:lnTo>
                    <a:pt x="1762831" y="613122"/>
                  </a:lnTo>
                  <a:lnTo>
                    <a:pt x="1817105" y="632878"/>
                  </a:lnTo>
                  <a:lnTo>
                    <a:pt x="1862637" y="651670"/>
                  </a:lnTo>
                  <a:lnTo>
                    <a:pt x="1982129" y="753059"/>
                  </a:lnTo>
                  <a:lnTo>
                    <a:pt x="2005001" y="745612"/>
                  </a:lnTo>
                  <a:lnTo>
                    <a:pt x="2030707" y="743697"/>
                  </a:lnTo>
                  <a:lnTo>
                    <a:pt x="2214294" y="743697"/>
                  </a:lnTo>
                  <a:lnTo>
                    <a:pt x="2219746" y="742264"/>
                  </a:lnTo>
                  <a:lnTo>
                    <a:pt x="2409484" y="742264"/>
                  </a:lnTo>
                  <a:lnTo>
                    <a:pt x="2199911" y="578815"/>
                  </a:lnTo>
                  <a:lnTo>
                    <a:pt x="1658914" y="578815"/>
                  </a:lnTo>
                  <a:lnTo>
                    <a:pt x="1648961" y="575893"/>
                  </a:lnTo>
                  <a:lnTo>
                    <a:pt x="1628482" y="569501"/>
                  </a:lnTo>
                  <a:lnTo>
                    <a:pt x="1618528" y="566572"/>
                  </a:lnTo>
                  <a:lnTo>
                    <a:pt x="1494957" y="470193"/>
                  </a:lnTo>
                  <a:close/>
                </a:path>
                <a:path w="3696969" h="2073275">
                  <a:moveTo>
                    <a:pt x="326115" y="0"/>
                  </a:moveTo>
                  <a:lnTo>
                    <a:pt x="0" y="0"/>
                  </a:lnTo>
                  <a:lnTo>
                    <a:pt x="765342" y="596823"/>
                  </a:lnTo>
                  <a:lnTo>
                    <a:pt x="778804" y="593399"/>
                  </a:lnTo>
                  <a:lnTo>
                    <a:pt x="786166" y="591349"/>
                  </a:lnTo>
                  <a:lnTo>
                    <a:pt x="963531" y="533186"/>
                  </a:lnTo>
                  <a:lnTo>
                    <a:pt x="996733" y="522981"/>
                  </a:lnTo>
                  <a:lnTo>
                    <a:pt x="326115" y="0"/>
                  </a:lnTo>
                  <a:close/>
                </a:path>
                <a:path w="3696969" h="2073275">
                  <a:moveTo>
                    <a:pt x="1457759" y="0"/>
                  </a:moveTo>
                  <a:lnTo>
                    <a:pt x="916716" y="0"/>
                  </a:lnTo>
                  <a:lnTo>
                    <a:pt x="1658914" y="578815"/>
                  </a:lnTo>
                  <a:lnTo>
                    <a:pt x="2199911" y="578815"/>
                  </a:lnTo>
                  <a:lnTo>
                    <a:pt x="1457759" y="0"/>
                  </a:lnTo>
                  <a:close/>
                </a:path>
                <a:path w="3696969" h="2073275">
                  <a:moveTo>
                    <a:pt x="1014426" y="517543"/>
                  </a:moveTo>
                  <a:lnTo>
                    <a:pt x="996733" y="522981"/>
                  </a:lnTo>
                  <a:lnTo>
                    <a:pt x="997244" y="523379"/>
                  </a:lnTo>
                  <a:lnTo>
                    <a:pt x="1002959" y="521931"/>
                  </a:lnTo>
                  <a:lnTo>
                    <a:pt x="1014516" y="517613"/>
                  </a:lnTo>
                  <a:close/>
                </a:path>
                <a:path w="3696969" h="2073275">
                  <a:moveTo>
                    <a:pt x="892101" y="0"/>
                  </a:moveTo>
                  <a:lnTo>
                    <a:pt x="350668" y="0"/>
                  </a:lnTo>
                  <a:lnTo>
                    <a:pt x="1014426" y="517543"/>
                  </a:lnTo>
                  <a:lnTo>
                    <a:pt x="1024724" y="514378"/>
                  </a:lnTo>
                  <a:lnTo>
                    <a:pt x="1081529" y="498405"/>
                  </a:lnTo>
                  <a:lnTo>
                    <a:pt x="1129969" y="487039"/>
                  </a:lnTo>
                  <a:lnTo>
                    <a:pt x="1166065" y="482052"/>
                  </a:lnTo>
                  <a:lnTo>
                    <a:pt x="1196321" y="482052"/>
                  </a:lnTo>
                  <a:lnTo>
                    <a:pt x="1201897" y="476572"/>
                  </a:lnTo>
                  <a:lnTo>
                    <a:pt x="1223368" y="470193"/>
                  </a:lnTo>
                  <a:lnTo>
                    <a:pt x="1494957" y="470193"/>
                  </a:lnTo>
                  <a:lnTo>
                    <a:pt x="892101" y="0"/>
                  </a:lnTo>
                  <a:close/>
                </a:path>
                <a:path w="3696969" h="2073275">
                  <a:moveTo>
                    <a:pt x="1188760" y="489484"/>
                  </a:moveTo>
                  <a:lnTo>
                    <a:pt x="1187236" y="490982"/>
                  </a:lnTo>
                  <a:lnTo>
                    <a:pt x="1188760" y="489534"/>
                  </a:lnTo>
                  <a:close/>
                </a:path>
                <a:path w="3696969" h="2073275">
                  <a:moveTo>
                    <a:pt x="1196321" y="482052"/>
                  </a:moveTo>
                  <a:lnTo>
                    <a:pt x="1166065" y="482052"/>
                  </a:lnTo>
                  <a:lnTo>
                    <a:pt x="1185839" y="485216"/>
                  </a:lnTo>
                  <a:lnTo>
                    <a:pt x="1188760" y="487375"/>
                  </a:lnTo>
                  <a:lnTo>
                    <a:pt x="1188760" y="489484"/>
                  </a:lnTo>
                  <a:lnTo>
                    <a:pt x="1196321" y="482052"/>
                  </a:lnTo>
                  <a:close/>
                </a:path>
                <a:path w="3696969" h="2073275">
                  <a:moveTo>
                    <a:pt x="3696502" y="0"/>
                  </a:moveTo>
                  <a:lnTo>
                    <a:pt x="3183562" y="0"/>
                  </a:lnTo>
                  <a:lnTo>
                    <a:pt x="3696502" y="400066"/>
                  </a:lnTo>
                  <a:lnTo>
                    <a:pt x="3696502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14952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25948" y="0"/>
                  </a:moveTo>
                  <a:lnTo>
                    <a:pt x="0" y="0"/>
                  </a:lnTo>
                  <a:lnTo>
                    <a:pt x="673026" y="524814"/>
                  </a:lnTo>
                  <a:lnTo>
                    <a:pt x="674423" y="522655"/>
                  </a:lnTo>
                  <a:lnTo>
                    <a:pt x="679122" y="522655"/>
                  </a:lnTo>
                  <a:lnTo>
                    <a:pt x="680900" y="520496"/>
                  </a:lnTo>
                  <a:lnTo>
                    <a:pt x="687303" y="520496"/>
                  </a:lnTo>
                  <a:lnTo>
                    <a:pt x="689536" y="517613"/>
                  </a:lnTo>
                  <a:lnTo>
                    <a:pt x="25948" y="0"/>
                  </a:lnTo>
                  <a:close/>
                </a:path>
                <a:path w="689609" h="525145">
                  <a:moveTo>
                    <a:pt x="679122" y="522655"/>
                  </a:moveTo>
                  <a:lnTo>
                    <a:pt x="674423" y="522655"/>
                  </a:lnTo>
                  <a:lnTo>
                    <a:pt x="677344" y="524814"/>
                  </a:lnTo>
                  <a:lnTo>
                    <a:pt x="679122" y="522655"/>
                  </a:lnTo>
                  <a:close/>
                </a:path>
                <a:path w="689609" h="525145">
                  <a:moveTo>
                    <a:pt x="685980" y="520496"/>
                  </a:moveTo>
                  <a:lnTo>
                    <a:pt x="680900" y="520496"/>
                  </a:lnTo>
                  <a:lnTo>
                    <a:pt x="683821" y="522655"/>
                  </a:lnTo>
                  <a:lnTo>
                    <a:pt x="685980" y="520496"/>
                  </a:lnTo>
                  <a:close/>
                </a:path>
                <a:path w="689609" h="525145">
                  <a:moveTo>
                    <a:pt x="687303" y="520496"/>
                  </a:moveTo>
                  <a:lnTo>
                    <a:pt x="685980" y="520496"/>
                  </a:lnTo>
                  <a:lnTo>
                    <a:pt x="686742" y="521220"/>
                  </a:lnTo>
                  <a:lnTo>
                    <a:pt x="687303" y="520496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914952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673026" y="524814"/>
                  </a:moveTo>
                  <a:lnTo>
                    <a:pt x="674423" y="522655"/>
                  </a:lnTo>
                  <a:lnTo>
                    <a:pt x="677344" y="524814"/>
                  </a:lnTo>
                  <a:lnTo>
                    <a:pt x="680900" y="520496"/>
                  </a:lnTo>
                  <a:lnTo>
                    <a:pt x="683821" y="522655"/>
                  </a:lnTo>
                  <a:lnTo>
                    <a:pt x="685980" y="520496"/>
                  </a:lnTo>
                  <a:lnTo>
                    <a:pt x="686742" y="521220"/>
                  </a:lnTo>
                  <a:lnTo>
                    <a:pt x="689536" y="517613"/>
                  </a:lnTo>
                  <a:lnTo>
                    <a:pt x="25945" y="0"/>
                  </a:lnTo>
                </a:path>
                <a:path w="689609" h="525145">
                  <a:moveTo>
                    <a:pt x="0" y="0"/>
                  </a:moveTo>
                  <a:lnTo>
                    <a:pt x="673026" y="52481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80765" y="0"/>
              <a:ext cx="2525395" cy="1950720"/>
            </a:xfrm>
            <a:custGeom>
              <a:avLst/>
              <a:gdLst/>
              <a:ahLst/>
              <a:cxnLst/>
              <a:rect l="l" t="t" r="r" b="b"/>
              <a:pathLst>
                <a:path w="2525394" h="1950720">
                  <a:moveTo>
                    <a:pt x="2523074" y="1946808"/>
                  </a:moveTo>
                  <a:lnTo>
                    <a:pt x="2514879" y="1946808"/>
                  </a:lnTo>
                  <a:lnTo>
                    <a:pt x="2519832" y="1950402"/>
                  </a:lnTo>
                  <a:lnTo>
                    <a:pt x="2521991" y="1947519"/>
                  </a:lnTo>
                  <a:lnTo>
                    <a:pt x="2523985" y="1947519"/>
                  </a:lnTo>
                  <a:lnTo>
                    <a:pt x="2523074" y="1946808"/>
                  </a:lnTo>
                  <a:close/>
                </a:path>
                <a:path w="2525394" h="1950720">
                  <a:moveTo>
                    <a:pt x="2514879" y="1946808"/>
                  </a:moveTo>
                  <a:lnTo>
                    <a:pt x="2509037" y="1946808"/>
                  </a:lnTo>
                  <a:lnTo>
                    <a:pt x="2512720" y="1949678"/>
                  </a:lnTo>
                  <a:lnTo>
                    <a:pt x="2514879" y="1946808"/>
                  </a:lnTo>
                  <a:close/>
                </a:path>
                <a:path w="2525394" h="1950720">
                  <a:moveTo>
                    <a:pt x="2523985" y="1947519"/>
                  </a:moveTo>
                  <a:lnTo>
                    <a:pt x="2521991" y="1947519"/>
                  </a:lnTo>
                  <a:lnTo>
                    <a:pt x="2524150" y="1949678"/>
                  </a:lnTo>
                  <a:lnTo>
                    <a:pt x="2524912" y="1948243"/>
                  </a:lnTo>
                  <a:lnTo>
                    <a:pt x="2523985" y="1947519"/>
                  </a:lnTo>
                  <a:close/>
                </a:path>
                <a:path w="2525394" h="1950720">
                  <a:moveTo>
                    <a:pt x="2505481" y="1945360"/>
                  </a:moveTo>
                  <a:lnTo>
                    <a:pt x="2499004" y="1945360"/>
                  </a:lnTo>
                  <a:lnTo>
                    <a:pt x="2503322" y="1948243"/>
                  </a:lnTo>
                  <a:lnTo>
                    <a:pt x="2505481" y="1945360"/>
                  </a:lnTo>
                  <a:close/>
                </a:path>
                <a:path w="2525394" h="1950720">
                  <a:moveTo>
                    <a:pt x="2426233" y="1871205"/>
                  </a:moveTo>
                  <a:lnTo>
                    <a:pt x="2425598" y="1872640"/>
                  </a:lnTo>
                  <a:lnTo>
                    <a:pt x="2428392" y="1874799"/>
                  </a:lnTo>
                  <a:lnTo>
                    <a:pt x="2426233" y="1877682"/>
                  </a:lnTo>
                  <a:lnTo>
                    <a:pt x="2429916" y="1880565"/>
                  </a:lnTo>
                  <a:lnTo>
                    <a:pt x="2427757" y="1883448"/>
                  </a:lnTo>
                  <a:lnTo>
                    <a:pt x="2433472" y="1887766"/>
                  </a:lnTo>
                  <a:lnTo>
                    <a:pt x="2432710" y="1889201"/>
                  </a:lnTo>
                  <a:lnTo>
                    <a:pt x="2439314" y="1894243"/>
                  </a:lnTo>
                  <a:lnTo>
                    <a:pt x="2437155" y="1897126"/>
                  </a:lnTo>
                  <a:lnTo>
                    <a:pt x="2441473" y="1899996"/>
                  </a:lnTo>
                  <a:lnTo>
                    <a:pt x="2439314" y="1902167"/>
                  </a:lnTo>
                  <a:lnTo>
                    <a:pt x="2497607" y="1947519"/>
                  </a:lnTo>
                  <a:lnTo>
                    <a:pt x="2499004" y="1945360"/>
                  </a:lnTo>
                  <a:lnTo>
                    <a:pt x="2521220" y="1945360"/>
                  </a:lnTo>
                  <a:lnTo>
                    <a:pt x="2426233" y="1871205"/>
                  </a:lnTo>
                  <a:close/>
                </a:path>
                <a:path w="2525394" h="1950720">
                  <a:moveTo>
                    <a:pt x="2521220" y="1945360"/>
                  </a:moveTo>
                  <a:lnTo>
                    <a:pt x="2505481" y="1945360"/>
                  </a:lnTo>
                  <a:lnTo>
                    <a:pt x="2508402" y="1947519"/>
                  </a:lnTo>
                  <a:lnTo>
                    <a:pt x="2509037" y="1946808"/>
                  </a:lnTo>
                  <a:lnTo>
                    <a:pt x="2523074" y="1946808"/>
                  </a:lnTo>
                  <a:lnTo>
                    <a:pt x="2521220" y="1945360"/>
                  </a:lnTo>
                  <a:close/>
                </a:path>
                <a:path w="2525394" h="1950720">
                  <a:moveTo>
                    <a:pt x="2308343" y="1786966"/>
                  </a:moveTo>
                  <a:lnTo>
                    <a:pt x="2304567" y="1786966"/>
                  </a:lnTo>
                  <a:lnTo>
                    <a:pt x="2306726" y="1789125"/>
                  </a:lnTo>
                  <a:lnTo>
                    <a:pt x="2308343" y="1786966"/>
                  </a:lnTo>
                  <a:close/>
                </a:path>
                <a:path w="2525394" h="1950720">
                  <a:moveTo>
                    <a:pt x="2315972" y="1784807"/>
                  </a:moveTo>
                  <a:lnTo>
                    <a:pt x="2298852" y="1784807"/>
                  </a:lnTo>
                  <a:lnTo>
                    <a:pt x="2303932" y="1788401"/>
                  </a:lnTo>
                  <a:lnTo>
                    <a:pt x="2304567" y="1786966"/>
                  </a:lnTo>
                  <a:lnTo>
                    <a:pt x="2308343" y="1786966"/>
                  </a:lnTo>
                  <a:lnTo>
                    <a:pt x="2308885" y="1786242"/>
                  </a:lnTo>
                  <a:lnTo>
                    <a:pt x="2313423" y="1786242"/>
                  </a:lnTo>
                  <a:lnTo>
                    <a:pt x="2313965" y="1785518"/>
                  </a:lnTo>
                  <a:lnTo>
                    <a:pt x="2316886" y="1785518"/>
                  </a:lnTo>
                  <a:lnTo>
                    <a:pt x="2315972" y="1784807"/>
                  </a:lnTo>
                  <a:close/>
                </a:path>
                <a:path w="2525394" h="1950720">
                  <a:moveTo>
                    <a:pt x="2313423" y="1786242"/>
                  </a:moveTo>
                  <a:lnTo>
                    <a:pt x="2308885" y="1786242"/>
                  </a:lnTo>
                  <a:lnTo>
                    <a:pt x="2311806" y="1788401"/>
                  </a:lnTo>
                  <a:lnTo>
                    <a:pt x="2313423" y="1786242"/>
                  </a:lnTo>
                  <a:close/>
                </a:path>
                <a:path w="2525394" h="1950720">
                  <a:moveTo>
                    <a:pt x="2028088" y="1560893"/>
                  </a:moveTo>
                  <a:lnTo>
                    <a:pt x="2027453" y="1562328"/>
                  </a:lnTo>
                  <a:lnTo>
                    <a:pt x="2030247" y="1564487"/>
                  </a:lnTo>
                  <a:lnTo>
                    <a:pt x="2028088" y="1567370"/>
                  </a:lnTo>
                  <a:lnTo>
                    <a:pt x="2030247" y="1568805"/>
                  </a:lnTo>
                  <a:lnTo>
                    <a:pt x="2028088" y="1571688"/>
                  </a:lnTo>
                  <a:lnTo>
                    <a:pt x="2029612" y="1573123"/>
                  </a:lnTo>
                  <a:lnTo>
                    <a:pt x="2028850" y="1573847"/>
                  </a:lnTo>
                  <a:lnTo>
                    <a:pt x="2031771" y="1576006"/>
                  </a:lnTo>
                  <a:lnTo>
                    <a:pt x="2027453" y="1581772"/>
                  </a:lnTo>
                  <a:lnTo>
                    <a:pt x="2292375" y="1787690"/>
                  </a:lnTo>
                  <a:lnTo>
                    <a:pt x="2293772" y="1785518"/>
                  </a:lnTo>
                  <a:lnTo>
                    <a:pt x="2298320" y="1785518"/>
                  </a:lnTo>
                  <a:lnTo>
                    <a:pt x="2298852" y="1784807"/>
                  </a:lnTo>
                  <a:lnTo>
                    <a:pt x="2315972" y="1784807"/>
                  </a:lnTo>
                  <a:lnTo>
                    <a:pt x="2028088" y="1560893"/>
                  </a:lnTo>
                  <a:close/>
                </a:path>
                <a:path w="2525394" h="1950720">
                  <a:moveTo>
                    <a:pt x="2298320" y="1785518"/>
                  </a:moveTo>
                  <a:lnTo>
                    <a:pt x="2293772" y="1785518"/>
                  </a:lnTo>
                  <a:lnTo>
                    <a:pt x="2296693" y="1787690"/>
                  </a:lnTo>
                  <a:lnTo>
                    <a:pt x="2298320" y="1785518"/>
                  </a:lnTo>
                  <a:close/>
                </a:path>
                <a:path w="2525394" h="1950720">
                  <a:moveTo>
                    <a:pt x="2316886" y="1785518"/>
                  </a:moveTo>
                  <a:lnTo>
                    <a:pt x="2313965" y="1785518"/>
                  </a:lnTo>
                  <a:lnTo>
                    <a:pt x="2316124" y="1786966"/>
                  </a:lnTo>
                  <a:lnTo>
                    <a:pt x="2316886" y="1785518"/>
                  </a:lnTo>
                  <a:close/>
                </a:path>
                <a:path w="2525394" h="1950720">
                  <a:moveTo>
                    <a:pt x="766583" y="576656"/>
                  </a:moveTo>
                  <a:lnTo>
                    <a:pt x="763803" y="576656"/>
                  </a:lnTo>
                  <a:lnTo>
                    <a:pt x="769645" y="580974"/>
                  </a:lnTo>
                  <a:lnTo>
                    <a:pt x="770280" y="579539"/>
                  </a:lnTo>
                  <a:lnTo>
                    <a:pt x="766583" y="576656"/>
                  </a:lnTo>
                  <a:close/>
                </a:path>
                <a:path w="2525394" h="1950720">
                  <a:moveTo>
                    <a:pt x="765654" y="575932"/>
                  </a:moveTo>
                  <a:lnTo>
                    <a:pt x="757326" y="575932"/>
                  </a:lnTo>
                  <a:lnTo>
                    <a:pt x="761644" y="579539"/>
                  </a:lnTo>
                  <a:lnTo>
                    <a:pt x="763803" y="576656"/>
                  </a:lnTo>
                  <a:lnTo>
                    <a:pt x="766583" y="576656"/>
                  </a:lnTo>
                  <a:lnTo>
                    <a:pt x="765654" y="575932"/>
                  </a:lnTo>
                  <a:close/>
                </a:path>
                <a:path w="2525394" h="1950720">
                  <a:moveTo>
                    <a:pt x="762901" y="573786"/>
                  </a:moveTo>
                  <a:lnTo>
                    <a:pt x="748690" y="573786"/>
                  </a:lnTo>
                  <a:lnTo>
                    <a:pt x="755167" y="578815"/>
                  </a:lnTo>
                  <a:lnTo>
                    <a:pt x="757326" y="575932"/>
                  </a:lnTo>
                  <a:lnTo>
                    <a:pt x="765654" y="575932"/>
                  </a:lnTo>
                  <a:lnTo>
                    <a:pt x="762901" y="573786"/>
                  </a:lnTo>
                  <a:close/>
                </a:path>
                <a:path w="2525394" h="1950720">
                  <a:moveTo>
                    <a:pt x="759204" y="570903"/>
                  </a:moveTo>
                  <a:lnTo>
                    <a:pt x="742975" y="570903"/>
                  </a:lnTo>
                  <a:lnTo>
                    <a:pt x="747293" y="574497"/>
                  </a:lnTo>
                  <a:lnTo>
                    <a:pt x="748690" y="573786"/>
                  </a:lnTo>
                  <a:lnTo>
                    <a:pt x="762901" y="573786"/>
                  </a:lnTo>
                  <a:lnTo>
                    <a:pt x="759204" y="570903"/>
                  </a:lnTo>
                  <a:close/>
                </a:path>
                <a:path w="2525394" h="1950720">
                  <a:moveTo>
                    <a:pt x="756435" y="568744"/>
                  </a:moveTo>
                  <a:lnTo>
                    <a:pt x="733577" y="568744"/>
                  </a:lnTo>
                  <a:lnTo>
                    <a:pt x="740816" y="573786"/>
                  </a:lnTo>
                  <a:lnTo>
                    <a:pt x="742975" y="570903"/>
                  </a:lnTo>
                  <a:lnTo>
                    <a:pt x="759204" y="570903"/>
                  </a:lnTo>
                  <a:lnTo>
                    <a:pt x="756435" y="568744"/>
                  </a:lnTo>
                  <a:close/>
                </a:path>
                <a:path w="2525394" h="1950720">
                  <a:moveTo>
                    <a:pt x="26959" y="0"/>
                  </a:moveTo>
                  <a:lnTo>
                    <a:pt x="0" y="0"/>
                  </a:lnTo>
                  <a:lnTo>
                    <a:pt x="732180" y="570903"/>
                  </a:lnTo>
                  <a:lnTo>
                    <a:pt x="733577" y="568744"/>
                  </a:lnTo>
                  <a:lnTo>
                    <a:pt x="756435" y="568744"/>
                  </a:lnTo>
                  <a:lnTo>
                    <a:pt x="26959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06004" y="1870846"/>
              <a:ext cx="100033" cy="799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480778" y="0"/>
              <a:ext cx="2317115" cy="1789430"/>
            </a:xfrm>
            <a:custGeom>
              <a:avLst/>
              <a:gdLst/>
              <a:ahLst/>
              <a:cxnLst/>
              <a:rect l="l" t="t" r="r" b="b"/>
              <a:pathLst>
                <a:path w="2317115" h="1789430">
                  <a:moveTo>
                    <a:pt x="2292362" y="1787690"/>
                  </a:moveTo>
                  <a:lnTo>
                    <a:pt x="2293759" y="1785518"/>
                  </a:lnTo>
                  <a:lnTo>
                    <a:pt x="2296680" y="1787690"/>
                  </a:lnTo>
                  <a:lnTo>
                    <a:pt x="2298839" y="1784807"/>
                  </a:lnTo>
                  <a:lnTo>
                    <a:pt x="2303919" y="1788401"/>
                  </a:lnTo>
                  <a:lnTo>
                    <a:pt x="2304554" y="1786966"/>
                  </a:lnTo>
                  <a:lnTo>
                    <a:pt x="2306713" y="1789125"/>
                  </a:lnTo>
                  <a:lnTo>
                    <a:pt x="2308872" y="1786242"/>
                  </a:lnTo>
                  <a:lnTo>
                    <a:pt x="2311793" y="1788401"/>
                  </a:lnTo>
                  <a:lnTo>
                    <a:pt x="2313952" y="1785518"/>
                  </a:lnTo>
                  <a:lnTo>
                    <a:pt x="2316111" y="1786966"/>
                  </a:lnTo>
                  <a:lnTo>
                    <a:pt x="2316873" y="1785518"/>
                  </a:lnTo>
                  <a:lnTo>
                    <a:pt x="2028075" y="1560880"/>
                  </a:lnTo>
                  <a:lnTo>
                    <a:pt x="2027440" y="1562328"/>
                  </a:lnTo>
                  <a:lnTo>
                    <a:pt x="2030234" y="1564487"/>
                  </a:lnTo>
                  <a:lnTo>
                    <a:pt x="2028075" y="1567370"/>
                  </a:lnTo>
                  <a:lnTo>
                    <a:pt x="2030234" y="1568805"/>
                  </a:lnTo>
                  <a:lnTo>
                    <a:pt x="2028075" y="1571688"/>
                  </a:lnTo>
                  <a:lnTo>
                    <a:pt x="2029599" y="1573123"/>
                  </a:lnTo>
                  <a:lnTo>
                    <a:pt x="2028837" y="1573847"/>
                  </a:lnTo>
                  <a:lnTo>
                    <a:pt x="2031758" y="1576006"/>
                  </a:lnTo>
                  <a:lnTo>
                    <a:pt x="2027440" y="1581772"/>
                  </a:lnTo>
                  <a:lnTo>
                    <a:pt x="2292362" y="1787690"/>
                  </a:lnTo>
                </a:path>
                <a:path w="2317115" h="1789430">
                  <a:moveTo>
                    <a:pt x="732167" y="570890"/>
                  </a:moveTo>
                  <a:lnTo>
                    <a:pt x="733564" y="568744"/>
                  </a:lnTo>
                  <a:lnTo>
                    <a:pt x="740803" y="573773"/>
                  </a:lnTo>
                  <a:lnTo>
                    <a:pt x="742962" y="570890"/>
                  </a:lnTo>
                  <a:lnTo>
                    <a:pt x="747280" y="574497"/>
                  </a:lnTo>
                  <a:lnTo>
                    <a:pt x="748677" y="573773"/>
                  </a:lnTo>
                  <a:lnTo>
                    <a:pt x="755154" y="578815"/>
                  </a:lnTo>
                  <a:lnTo>
                    <a:pt x="757313" y="575932"/>
                  </a:lnTo>
                  <a:lnTo>
                    <a:pt x="761631" y="579539"/>
                  </a:lnTo>
                  <a:lnTo>
                    <a:pt x="763790" y="576656"/>
                  </a:lnTo>
                  <a:lnTo>
                    <a:pt x="769632" y="580974"/>
                  </a:lnTo>
                  <a:lnTo>
                    <a:pt x="770267" y="579539"/>
                  </a:lnTo>
                  <a:lnTo>
                    <a:pt x="26946" y="0"/>
                  </a:lnTo>
                </a:path>
                <a:path w="2317115" h="1789430">
                  <a:moveTo>
                    <a:pt x="0" y="0"/>
                  </a:moveTo>
                  <a:lnTo>
                    <a:pt x="732167" y="57089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47112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8353" y="0"/>
                  </a:moveTo>
                  <a:lnTo>
                    <a:pt x="0" y="0"/>
                  </a:lnTo>
                  <a:lnTo>
                    <a:pt x="2240887" y="1747691"/>
                  </a:lnTo>
                  <a:lnTo>
                    <a:pt x="2240887" y="1725594"/>
                  </a:lnTo>
                  <a:lnTo>
                    <a:pt x="2835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047111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240887" y="1725594"/>
                  </a:moveTo>
                  <a:lnTo>
                    <a:pt x="28353" y="0"/>
                  </a:lnTo>
                </a:path>
                <a:path w="2240915" h="1748155">
                  <a:moveTo>
                    <a:pt x="0" y="0"/>
                  </a:moveTo>
                  <a:lnTo>
                    <a:pt x="2240887" y="174769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3103" y="-359"/>
              <a:ext cx="1675255" cy="1306711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67465" y="8545655"/>
            <a:ext cx="462178" cy="670309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09409">
              <a:lnSpc>
                <a:spcPct val="100000"/>
              </a:lnSpc>
              <a:spcBef>
                <a:spcPts val="95"/>
              </a:spcBef>
            </a:pPr>
            <a:r>
              <a:rPr spc="-45" dirty="0"/>
              <a:t>Deffining</a:t>
            </a:r>
            <a:r>
              <a:rPr spc="-360" dirty="0"/>
              <a:t> </a:t>
            </a:r>
            <a:r>
              <a:rPr spc="85" dirty="0"/>
              <a:t>CSR</a:t>
            </a:r>
          </a:p>
        </p:txBody>
      </p:sp>
      <p:sp>
        <p:nvSpPr>
          <p:cNvPr id="28" name="object 28"/>
          <p:cNvSpPr/>
          <p:nvPr/>
        </p:nvSpPr>
        <p:spPr>
          <a:xfrm>
            <a:off x="8030477" y="2983738"/>
            <a:ext cx="610235" cy="247015"/>
          </a:xfrm>
          <a:custGeom>
            <a:avLst/>
            <a:gdLst/>
            <a:ahLst/>
            <a:cxnLst/>
            <a:rect l="l" t="t" r="r" b="b"/>
            <a:pathLst>
              <a:path w="610234" h="247014">
                <a:moveTo>
                  <a:pt x="96862" y="0"/>
                </a:moveTo>
                <a:lnTo>
                  <a:pt x="54488" y="7655"/>
                </a:lnTo>
                <a:lnTo>
                  <a:pt x="24218" y="30621"/>
                </a:lnTo>
                <a:lnTo>
                  <a:pt x="6055" y="68896"/>
                </a:lnTo>
                <a:lnTo>
                  <a:pt x="0" y="122478"/>
                </a:lnTo>
                <a:lnTo>
                  <a:pt x="1597" y="150408"/>
                </a:lnTo>
                <a:lnTo>
                  <a:pt x="14369" y="196327"/>
                </a:lnTo>
                <a:lnTo>
                  <a:pt x="39674" y="228597"/>
                </a:lnTo>
                <a:lnTo>
                  <a:pt x="76174" y="244923"/>
                </a:lnTo>
                <a:lnTo>
                  <a:pt x="98539" y="246964"/>
                </a:lnTo>
                <a:lnTo>
                  <a:pt x="126959" y="242380"/>
                </a:lnTo>
                <a:lnTo>
                  <a:pt x="151447" y="228628"/>
                </a:lnTo>
                <a:lnTo>
                  <a:pt x="171040" y="206781"/>
                </a:lnTo>
                <a:lnTo>
                  <a:pt x="98869" y="206781"/>
                </a:lnTo>
                <a:lnTo>
                  <a:pt x="86906" y="205514"/>
                </a:lnTo>
                <a:lnTo>
                  <a:pt x="55049" y="174881"/>
                </a:lnTo>
                <a:lnTo>
                  <a:pt x="47891" y="122478"/>
                </a:lnTo>
                <a:lnTo>
                  <a:pt x="48655" y="102052"/>
                </a:lnTo>
                <a:lnTo>
                  <a:pt x="60109" y="59436"/>
                </a:lnTo>
                <a:lnTo>
                  <a:pt x="97028" y="40347"/>
                </a:lnTo>
                <a:lnTo>
                  <a:pt x="170287" y="40347"/>
                </a:lnTo>
                <a:lnTo>
                  <a:pt x="169020" y="37858"/>
                </a:lnTo>
                <a:lnTo>
                  <a:pt x="149499" y="16824"/>
                </a:lnTo>
                <a:lnTo>
                  <a:pt x="125447" y="4205"/>
                </a:lnTo>
                <a:lnTo>
                  <a:pt x="96862" y="0"/>
                </a:lnTo>
                <a:close/>
              </a:path>
              <a:path w="610234" h="247014">
                <a:moveTo>
                  <a:pt x="148767" y="157378"/>
                </a:moveTo>
                <a:lnTo>
                  <a:pt x="125247" y="196735"/>
                </a:lnTo>
                <a:lnTo>
                  <a:pt x="98869" y="206781"/>
                </a:lnTo>
                <a:lnTo>
                  <a:pt x="171040" y="206781"/>
                </a:lnTo>
                <a:lnTo>
                  <a:pt x="172002" y="205709"/>
                </a:lnTo>
                <a:lnTo>
                  <a:pt x="188620" y="173621"/>
                </a:lnTo>
                <a:lnTo>
                  <a:pt x="148767" y="157378"/>
                </a:lnTo>
                <a:close/>
              </a:path>
              <a:path w="610234" h="247014">
                <a:moveTo>
                  <a:pt x="170287" y="40347"/>
                </a:moveTo>
                <a:lnTo>
                  <a:pt x="97028" y="40347"/>
                </a:lnTo>
                <a:lnTo>
                  <a:pt x="104149" y="40943"/>
                </a:lnTo>
                <a:lnTo>
                  <a:pt x="110864" y="42732"/>
                </a:lnTo>
                <a:lnTo>
                  <a:pt x="138163" y="72322"/>
                </a:lnTo>
                <a:lnTo>
                  <a:pt x="142316" y="83464"/>
                </a:lnTo>
                <a:lnTo>
                  <a:pt x="184010" y="67310"/>
                </a:lnTo>
                <a:lnTo>
                  <a:pt x="170287" y="40347"/>
                </a:lnTo>
                <a:close/>
              </a:path>
              <a:path w="610234" h="247014">
                <a:moveTo>
                  <a:pt x="243624" y="165341"/>
                </a:moveTo>
                <a:lnTo>
                  <a:pt x="198742" y="174294"/>
                </a:lnTo>
                <a:lnTo>
                  <a:pt x="210479" y="206084"/>
                </a:lnTo>
                <a:lnTo>
                  <a:pt x="230620" y="228793"/>
                </a:lnTo>
                <a:lnTo>
                  <a:pt x="259165" y="242421"/>
                </a:lnTo>
                <a:lnTo>
                  <a:pt x="296113" y="246964"/>
                </a:lnTo>
                <a:lnTo>
                  <a:pt x="316968" y="245775"/>
                </a:lnTo>
                <a:lnTo>
                  <a:pt x="365086" y="227952"/>
                </a:lnTo>
                <a:lnTo>
                  <a:pt x="382025" y="207784"/>
                </a:lnTo>
                <a:lnTo>
                  <a:pt x="296951" y="207784"/>
                </a:lnTo>
                <a:lnTo>
                  <a:pt x="286273" y="207249"/>
                </a:lnTo>
                <a:lnTo>
                  <a:pt x="250986" y="186659"/>
                </a:lnTo>
                <a:lnTo>
                  <a:pt x="246864" y="177071"/>
                </a:lnTo>
                <a:lnTo>
                  <a:pt x="243624" y="165341"/>
                </a:lnTo>
                <a:close/>
              </a:path>
              <a:path w="610234" h="247014">
                <a:moveTo>
                  <a:pt x="296951" y="0"/>
                </a:moveTo>
                <a:lnTo>
                  <a:pt x="246273" y="9836"/>
                </a:lnTo>
                <a:lnTo>
                  <a:pt x="216806" y="38669"/>
                </a:lnTo>
                <a:lnTo>
                  <a:pt x="211137" y="76542"/>
                </a:lnTo>
                <a:lnTo>
                  <a:pt x="212483" y="84632"/>
                </a:lnTo>
                <a:lnTo>
                  <a:pt x="238874" y="120269"/>
                </a:lnTo>
                <a:lnTo>
                  <a:pt x="287147" y="137375"/>
                </a:lnTo>
                <a:lnTo>
                  <a:pt x="294741" y="139268"/>
                </a:lnTo>
                <a:lnTo>
                  <a:pt x="316395" y="144970"/>
                </a:lnTo>
                <a:lnTo>
                  <a:pt x="344081" y="168795"/>
                </a:lnTo>
                <a:lnTo>
                  <a:pt x="344081" y="175044"/>
                </a:lnTo>
                <a:lnTo>
                  <a:pt x="318001" y="205644"/>
                </a:lnTo>
                <a:lnTo>
                  <a:pt x="296951" y="207784"/>
                </a:lnTo>
                <a:lnTo>
                  <a:pt x="382025" y="207784"/>
                </a:lnTo>
                <a:lnTo>
                  <a:pt x="383735" y="205055"/>
                </a:lnTo>
                <a:lnTo>
                  <a:pt x="388398" y="190753"/>
                </a:lnTo>
                <a:lnTo>
                  <a:pt x="389905" y="175044"/>
                </a:lnTo>
                <a:lnTo>
                  <a:pt x="389953" y="165341"/>
                </a:lnTo>
                <a:lnTo>
                  <a:pt x="388721" y="157276"/>
                </a:lnTo>
                <a:lnTo>
                  <a:pt x="366763" y="122580"/>
                </a:lnTo>
                <a:lnTo>
                  <a:pt x="360908" y="118960"/>
                </a:lnTo>
                <a:lnTo>
                  <a:pt x="355104" y="115277"/>
                </a:lnTo>
                <a:lnTo>
                  <a:pt x="318110" y="102061"/>
                </a:lnTo>
                <a:lnTo>
                  <a:pt x="279336" y="91859"/>
                </a:lnTo>
                <a:lnTo>
                  <a:pt x="273926" y="89852"/>
                </a:lnTo>
                <a:lnTo>
                  <a:pt x="256514" y="72072"/>
                </a:lnTo>
                <a:lnTo>
                  <a:pt x="256514" y="66890"/>
                </a:lnTo>
                <a:lnTo>
                  <a:pt x="259031" y="54398"/>
                </a:lnTo>
                <a:lnTo>
                  <a:pt x="266580" y="45477"/>
                </a:lnTo>
                <a:lnTo>
                  <a:pt x="279162" y="40125"/>
                </a:lnTo>
                <a:lnTo>
                  <a:pt x="296773" y="38341"/>
                </a:lnTo>
                <a:lnTo>
                  <a:pt x="375510" y="38341"/>
                </a:lnTo>
                <a:lnTo>
                  <a:pt x="373440" y="33924"/>
                </a:lnTo>
                <a:lnTo>
                  <a:pt x="343944" y="7720"/>
                </a:lnTo>
                <a:lnTo>
                  <a:pt x="314727" y="857"/>
                </a:lnTo>
                <a:lnTo>
                  <a:pt x="296951" y="0"/>
                </a:lnTo>
                <a:close/>
              </a:path>
              <a:path w="610234" h="247014">
                <a:moveTo>
                  <a:pt x="375510" y="38341"/>
                </a:moveTo>
                <a:lnTo>
                  <a:pt x="296773" y="38341"/>
                </a:lnTo>
                <a:lnTo>
                  <a:pt x="305570" y="38781"/>
                </a:lnTo>
                <a:lnTo>
                  <a:pt x="313343" y="40125"/>
                </a:lnTo>
                <a:lnTo>
                  <a:pt x="340309" y="75095"/>
                </a:lnTo>
                <a:lnTo>
                  <a:pt x="386105" y="67056"/>
                </a:lnTo>
                <a:lnTo>
                  <a:pt x="380447" y="48872"/>
                </a:lnTo>
                <a:lnTo>
                  <a:pt x="375510" y="38341"/>
                </a:lnTo>
                <a:close/>
              </a:path>
              <a:path w="610234" h="247014">
                <a:moveTo>
                  <a:pt x="507580" y="3517"/>
                </a:moveTo>
                <a:lnTo>
                  <a:pt x="419760" y="3517"/>
                </a:lnTo>
                <a:lnTo>
                  <a:pt x="419760" y="243611"/>
                </a:lnTo>
                <a:lnTo>
                  <a:pt x="465963" y="243611"/>
                </a:lnTo>
                <a:lnTo>
                  <a:pt x="465963" y="147332"/>
                </a:lnTo>
                <a:lnTo>
                  <a:pt x="545647" y="147332"/>
                </a:lnTo>
                <a:lnTo>
                  <a:pt x="541896" y="141732"/>
                </a:lnTo>
                <a:lnTo>
                  <a:pt x="550785" y="139260"/>
                </a:lnTo>
                <a:lnTo>
                  <a:pt x="559622" y="134780"/>
                </a:lnTo>
                <a:lnTo>
                  <a:pt x="568406" y="128292"/>
                </a:lnTo>
                <a:lnTo>
                  <a:pt x="577138" y="119799"/>
                </a:lnTo>
                <a:lnTo>
                  <a:pt x="584756" y="109750"/>
                </a:lnTo>
                <a:lnTo>
                  <a:pt x="585697" y="107823"/>
                </a:lnTo>
                <a:lnTo>
                  <a:pt x="465963" y="107823"/>
                </a:lnTo>
                <a:lnTo>
                  <a:pt x="465963" y="43370"/>
                </a:lnTo>
                <a:lnTo>
                  <a:pt x="588841" y="43370"/>
                </a:lnTo>
                <a:lnTo>
                  <a:pt x="581745" y="31486"/>
                </a:lnTo>
                <a:lnTo>
                  <a:pt x="571779" y="21513"/>
                </a:lnTo>
                <a:lnTo>
                  <a:pt x="559258" y="13638"/>
                </a:lnTo>
                <a:lnTo>
                  <a:pt x="544385" y="8015"/>
                </a:lnTo>
                <a:lnTo>
                  <a:pt x="527159" y="4642"/>
                </a:lnTo>
                <a:lnTo>
                  <a:pt x="507580" y="3517"/>
                </a:lnTo>
                <a:close/>
              </a:path>
              <a:path w="610234" h="247014">
                <a:moveTo>
                  <a:pt x="545647" y="147332"/>
                </a:moveTo>
                <a:lnTo>
                  <a:pt x="494766" y="147332"/>
                </a:lnTo>
                <a:lnTo>
                  <a:pt x="556044" y="243611"/>
                </a:lnTo>
                <a:lnTo>
                  <a:pt x="610133" y="243611"/>
                </a:lnTo>
                <a:lnTo>
                  <a:pt x="545647" y="147332"/>
                </a:lnTo>
                <a:close/>
              </a:path>
              <a:path w="610234" h="247014">
                <a:moveTo>
                  <a:pt x="588841" y="43370"/>
                </a:moveTo>
                <a:lnTo>
                  <a:pt x="504393" y="43370"/>
                </a:lnTo>
                <a:lnTo>
                  <a:pt x="523550" y="45257"/>
                </a:lnTo>
                <a:lnTo>
                  <a:pt x="537230" y="50919"/>
                </a:lnTo>
                <a:lnTo>
                  <a:pt x="545435" y="60360"/>
                </a:lnTo>
                <a:lnTo>
                  <a:pt x="548170" y="73583"/>
                </a:lnTo>
                <a:lnTo>
                  <a:pt x="547512" y="81389"/>
                </a:lnTo>
                <a:lnTo>
                  <a:pt x="515733" y="107273"/>
                </a:lnTo>
                <a:lnTo>
                  <a:pt x="505739" y="107823"/>
                </a:lnTo>
                <a:lnTo>
                  <a:pt x="585697" y="107823"/>
                </a:lnTo>
                <a:lnTo>
                  <a:pt x="590197" y="98613"/>
                </a:lnTo>
                <a:lnTo>
                  <a:pt x="593462" y="86389"/>
                </a:lnTo>
                <a:lnTo>
                  <a:pt x="594550" y="73075"/>
                </a:lnTo>
                <a:lnTo>
                  <a:pt x="593128" y="57266"/>
                </a:lnTo>
                <a:lnTo>
                  <a:pt x="588841" y="43370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33074" y="5431625"/>
            <a:ext cx="1184275" cy="334010"/>
          </a:xfrm>
          <a:custGeom>
            <a:avLst/>
            <a:gdLst/>
            <a:ahLst/>
            <a:cxnLst/>
            <a:rect l="l" t="t" r="r" b="b"/>
            <a:pathLst>
              <a:path w="1184275" h="334010">
                <a:moveTo>
                  <a:pt x="42773" y="67310"/>
                </a:moveTo>
                <a:lnTo>
                  <a:pt x="0" y="67310"/>
                </a:lnTo>
                <a:lnTo>
                  <a:pt x="802" y="76313"/>
                </a:lnTo>
                <a:lnTo>
                  <a:pt x="1338" y="86029"/>
                </a:lnTo>
                <a:lnTo>
                  <a:pt x="1725" y="98621"/>
                </a:lnTo>
                <a:lnTo>
                  <a:pt x="1841" y="333857"/>
                </a:lnTo>
                <a:lnTo>
                  <a:pt x="46380" y="333857"/>
                </a:lnTo>
                <a:lnTo>
                  <a:pt x="46380" y="255917"/>
                </a:lnTo>
                <a:lnTo>
                  <a:pt x="46006" y="245340"/>
                </a:lnTo>
                <a:lnTo>
                  <a:pt x="38595" y="229463"/>
                </a:lnTo>
                <a:lnTo>
                  <a:pt x="39433" y="228625"/>
                </a:lnTo>
                <a:lnTo>
                  <a:pt x="76633" y="228625"/>
                </a:lnTo>
                <a:lnTo>
                  <a:pt x="68373" y="226031"/>
                </a:lnTo>
                <a:lnTo>
                  <a:pt x="61418" y="221633"/>
                </a:lnTo>
                <a:lnTo>
                  <a:pt x="46975" y="183380"/>
                </a:lnTo>
                <a:lnTo>
                  <a:pt x="46380" y="167843"/>
                </a:lnTo>
                <a:lnTo>
                  <a:pt x="46980" y="151481"/>
                </a:lnTo>
                <a:lnTo>
                  <a:pt x="61584" y="110029"/>
                </a:lnTo>
                <a:lnTo>
                  <a:pt x="72966" y="103555"/>
                </a:lnTo>
                <a:lnTo>
                  <a:pt x="39598" y="103555"/>
                </a:lnTo>
                <a:lnTo>
                  <a:pt x="38925" y="103136"/>
                </a:lnTo>
                <a:lnTo>
                  <a:pt x="41385" y="93194"/>
                </a:lnTo>
                <a:lnTo>
                  <a:pt x="45259" y="84783"/>
                </a:lnTo>
                <a:lnTo>
                  <a:pt x="45059" y="81673"/>
                </a:lnTo>
                <a:lnTo>
                  <a:pt x="44564" y="75488"/>
                </a:lnTo>
                <a:lnTo>
                  <a:pt x="43891" y="71716"/>
                </a:lnTo>
                <a:lnTo>
                  <a:pt x="42773" y="67310"/>
                </a:lnTo>
                <a:close/>
              </a:path>
              <a:path w="1184275" h="334010">
                <a:moveTo>
                  <a:pt x="76633" y="228625"/>
                </a:moveTo>
                <a:lnTo>
                  <a:pt x="39433" y="228625"/>
                </a:lnTo>
                <a:lnTo>
                  <a:pt x="42474" y="230018"/>
                </a:lnTo>
                <a:lnTo>
                  <a:pt x="44645" y="235032"/>
                </a:lnTo>
                <a:lnTo>
                  <a:pt x="45946" y="243666"/>
                </a:lnTo>
                <a:lnTo>
                  <a:pt x="46067" y="245472"/>
                </a:lnTo>
                <a:lnTo>
                  <a:pt x="57932" y="256906"/>
                </a:lnTo>
                <a:lnTo>
                  <a:pt x="74190" y="263766"/>
                </a:lnTo>
                <a:lnTo>
                  <a:pt x="94843" y="266052"/>
                </a:lnTo>
                <a:lnTo>
                  <a:pt x="126671" y="259684"/>
                </a:lnTo>
                <a:lnTo>
                  <a:pt x="149404" y="240582"/>
                </a:lnTo>
                <a:lnTo>
                  <a:pt x="154129" y="229552"/>
                </a:lnTo>
                <a:lnTo>
                  <a:pt x="86639" y="229552"/>
                </a:lnTo>
                <a:lnTo>
                  <a:pt x="76735" y="228657"/>
                </a:lnTo>
                <a:close/>
              </a:path>
              <a:path w="1184275" h="334010">
                <a:moveTo>
                  <a:pt x="39433" y="228625"/>
                </a:moveTo>
                <a:lnTo>
                  <a:pt x="38595" y="229463"/>
                </a:lnTo>
                <a:lnTo>
                  <a:pt x="46006" y="245340"/>
                </a:lnTo>
                <a:lnTo>
                  <a:pt x="45946" y="243666"/>
                </a:lnTo>
                <a:lnTo>
                  <a:pt x="44645" y="235032"/>
                </a:lnTo>
                <a:lnTo>
                  <a:pt x="42474" y="230018"/>
                </a:lnTo>
                <a:lnTo>
                  <a:pt x="39433" y="228625"/>
                </a:lnTo>
                <a:close/>
              </a:path>
              <a:path w="1184275" h="334010">
                <a:moveTo>
                  <a:pt x="156380" y="101130"/>
                </a:moveTo>
                <a:lnTo>
                  <a:pt x="86982" y="101130"/>
                </a:lnTo>
                <a:lnTo>
                  <a:pt x="95395" y="101982"/>
                </a:lnTo>
                <a:lnTo>
                  <a:pt x="102635" y="104540"/>
                </a:lnTo>
                <a:lnTo>
                  <a:pt x="121686" y="147675"/>
                </a:lnTo>
                <a:lnTo>
                  <a:pt x="122224" y="164172"/>
                </a:lnTo>
                <a:lnTo>
                  <a:pt x="121679" y="181110"/>
                </a:lnTo>
                <a:lnTo>
                  <a:pt x="108602" y="221499"/>
                </a:lnTo>
                <a:lnTo>
                  <a:pt x="86639" y="229552"/>
                </a:lnTo>
                <a:lnTo>
                  <a:pt x="154129" y="229552"/>
                </a:lnTo>
                <a:lnTo>
                  <a:pt x="163043" y="208745"/>
                </a:lnTo>
                <a:lnTo>
                  <a:pt x="167589" y="164172"/>
                </a:lnTo>
                <a:lnTo>
                  <a:pt x="166465" y="140724"/>
                </a:lnTo>
                <a:lnTo>
                  <a:pt x="163091" y="120364"/>
                </a:lnTo>
                <a:lnTo>
                  <a:pt x="157468" y="103090"/>
                </a:lnTo>
                <a:lnTo>
                  <a:pt x="156380" y="101130"/>
                </a:lnTo>
                <a:close/>
              </a:path>
              <a:path w="1184275" h="334010">
                <a:moveTo>
                  <a:pt x="45259" y="84783"/>
                </a:moveTo>
                <a:lnTo>
                  <a:pt x="41385" y="93194"/>
                </a:lnTo>
                <a:lnTo>
                  <a:pt x="38925" y="103136"/>
                </a:lnTo>
                <a:lnTo>
                  <a:pt x="39598" y="103555"/>
                </a:lnTo>
                <a:lnTo>
                  <a:pt x="43891" y="101206"/>
                </a:lnTo>
                <a:lnTo>
                  <a:pt x="45897" y="97243"/>
                </a:lnTo>
                <a:lnTo>
                  <a:pt x="45374" y="86750"/>
                </a:lnTo>
                <a:lnTo>
                  <a:pt x="45259" y="84783"/>
                </a:lnTo>
                <a:close/>
              </a:path>
              <a:path w="1184275" h="334010">
                <a:moveTo>
                  <a:pt x="94843" y="63627"/>
                </a:moveTo>
                <a:lnTo>
                  <a:pt x="57175" y="72656"/>
                </a:lnTo>
                <a:lnTo>
                  <a:pt x="45259" y="84783"/>
                </a:lnTo>
                <a:lnTo>
                  <a:pt x="45897" y="97243"/>
                </a:lnTo>
                <a:lnTo>
                  <a:pt x="43891" y="101206"/>
                </a:lnTo>
                <a:lnTo>
                  <a:pt x="39598" y="103555"/>
                </a:lnTo>
                <a:lnTo>
                  <a:pt x="72966" y="103555"/>
                </a:lnTo>
                <a:lnTo>
                  <a:pt x="77068" y="102118"/>
                </a:lnTo>
                <a:lnTo>
                  <a:pt x="86982" y="101130"/>
                </a:lnTo>
                <a:lnTo>
                  <a:pt x="156380" y="101130"/>
                </a:lnTo>
                <a:lnTo>
                  <a:pt x="149593" y="88900"/>
                </a:lnTo>
                <a:lnTo>
                  <a:pt x="139456" y="77841"/>
                </a:lnTo>
                <a:lnTo>
                  <a:pt x="126952" y="69943"/>
                </a:lnTo>
                <a:lnTo>
                  <a:pt x="112081" y="65205"/>
                </a:lnTo>
                <a:lnTo>
                  <a:pt x="94843" y="63627"/>
                </a:lnTo>
                <a:close/>
              </a:path>
              <a:path w="1184275" h="334010">
                <a:moveTo>
                  <a:pt x="258267" y="67310"/>
                </a:moveTo>
                <a:lnTo>
                  <a:pt x="215150" y="67310"/>
                </a:lnTo>
                <a:lnTo>
                  <a:pt x="218029" y="79311"/>
                </a:lnTo>
                <a:lnTo>
                  <a:pt x="220398" y="90287"/>
                </a:lnTo>
                <a:lnTo>
                  <a:pt x="225716" y="131813"/>
                </a:lnTo>
                <a:lnTo>
                  <a:pt x="225856" y="262699"/>
                </a:lnTo>
                <a:lnTo>
                  <a:pt x="270230" y="262699"/>
                </a:lnTo>
                <a:lnTo>
                  <a:pt x="270230" y="170522"/>
                </a:lnTo>
                <a:lnTo>
                  <a:pt x="271147" y="156809"/>
                </a:lnTo>
                <a:lnTo>
                  <a:pt x="292806" y="115937"/>
                </a:lnTo>
                <a:lnTo>
                  <a:pt x="293722" y="115366"/>
                </a:lnTo>
                <a:lnTo>
                  <a:pt x="261772" y="115366"/>
                </a:lnTo>
                <a:lnTo>
                  <a:pt x="260934" y="115023"/>
                </a:lnTo>
                <a:lnTo>
                  <a:pt x="262891" y="105034"/>
                </a:lnTo>
                <a:lnTo>
                  <a:pt x="263367" y="103516"/>
                </a:lnTo>
                <a:lnTo>
                  <a:pt x="263324" y="93805"/>
                </a:lnTo>
                <a:lnTo>
                  <a:pt x="261622" y="81173"/>
                </a:lnTo>
                <a:lnTo>
                  <a:pt x="258267" y="67310"/>
                </a:lnTo>
                <a:close/>
              </a:path>
              <a:path w="1184275" h="334010">
                <a:moveTo>
                  <a:pt x="263367" y="103516"/>
                </a:moveTo>
                <a:lnTo>
                  <a:pt x="262891" y="105034"/>
                </a:lnTo>
                <a:lnTo>
                  <a:pt x="260934" y="115023"/>
                </a:lnTo>
                <a:lnTo>
                  <a:pt x="261772" y="115366"/>
                </a:lnTo>
                <a:lnTo>
                  <a:pt x="263278" y="105816"/>
                </a:lnTo>
                <a:lnTo>
                  <a:pt x="263367" y="103516"/>
                </a:lnTo>
                <a:close/>
              </a:path>
              <a:path w="1184275" h="334010">
                <a:moveTo>
                  <a:pt x="324231" y="63957"/>
                </a:moveTo>
                <a:lnTo>
                  <a:pt x="282917" y="75157"/>
                </a:lnTo>
                <a:lnTo>
                  <a:pt x="263278" y="105816"/>
                </a:lnTo>
                <a:lnTo>
                  <a:pt x="261772" y="115366"/>
                </a:lnTo>
                <a:lnTo>
                  <a:pt x="293722" y="115366"/>
                </a:lnTo>
                <a:lnTo>
                  <a:pt x="301837" y="110313"/>
                </a:lnTo>
                <a:lnTo>
                  <a:pt x="311979" y="106940"/>
                </a:lnTo>
                <a:lnTo>
                  <a:pt x="323227" y="105816"/>
                </a:lnTo>
                <a:lnTo>
                  <a:pt x="365836" y="105816"/>
                </a:lnTo>
                <a:lnTo>
                  <a:pt x="365836" y="67894"/>
                </a:lnTo>
                <a:lnTo>
                  <a:pt x="354384" y="66169"/>
                </a:lnTo>
                <a:lnTo>
                  <a:pt x="343633" y="64939"/>
                </a:lnTo>
                <a:lnTo>
                  <a:pt x="333582" y="64202"/>
                </a:lnTo>
                <a:lnTo>
                  <a:pt x="324231" y="63957"/>
                </a:lnTo>
                <a:close/>
              </a:path>
              <a:path w="1184275" h="334010">
                <a:moveTo>
                  <a:pt x="365836" y="105816"/>
                </a:moveTo>
                <a:lnTo>
                  <a:pt x="323227" y="105816"/>
                </a:lnTo>
                <a:lnTo>
                  <a:pt x="331948" y="106099"/>
                </a:lnTo>
                <a:lnTo>
                  <a:pt x="341955" y="106948"/>
                </a:lnTo>
                <a:lnTo>
                  <a:pt x="353251" y="108361"/>
                </a:lnTo>
                <a:lnTo>
                  <a:pt x="365836" y="110337"/>
                </a:lnTo>
                <a:lnTo>
                  <a:pt x="365836" y="105816"/>
                </a:lnTo>
                <a:close/>
              </a:path>
              <a:path w="1184275" h="334010">
                <a:moveTo>
                  <a:pt x="492493" y="63957"/>
                </a:moveTo>
                <a:lnTo>
                  <a:pt x="440059" y="78412"/>
                </a:lnTo>
                <a:lnTo>
                  <a:pt x="409957" y="121304"/>
                </a:lnTo>
                <a:lnTo>
                  <a:pt x="404177" y="164833"/>
                </a:lnTo>
                <a:lnTo>
                  <a:pt x="405589" y="187419"/>
                </a:lnTo>
                <a:lnTo>
                  <a:pt x="416891" y="224672"/>
                </a:lnTo>
                <a:lnTo>
                  <a:pt x="454259" y="259375"/>
                </a:lnTo>
                <a:lnTo>
                  <a:pt x="491490" y="266052"/>
                </a:lnTo>
                <a:lnTo>
                  <a:pt x="511716" y="264404"/>
                </a:lnTo>
                <a:lnTo>
                  <a:pt x="529439" y="259459"/>
                </a:lnTo>
                <a:lnTo>
                  <a:pt x="544659" y="251216"/>
                </a:lnTo>
                <a:lnTo>
                  <a:pt x="557377" y="239674"/>
                </a:lnTo>
                <a:lnTo>
                  <a:pt x="564337" y="229552"/>
                </a:lnTo>
                <a:lnTo>
                  <a:pt x="491159" y="229552"/>
                </a:lnTo>
                <a:lnTo>
                  <a:pt x="481644" y="228562"/>
                </a:lnTo>
                <a:lnTo>
                  <a:pt x="452648" y="193590"/>
                </a:lnTo>
                <a:lnTo>
                  <a:pt x="450049" y="164833"/>
                </a:lnTo>
                <a:lnTo>
                  <a:pt x="450699" y="149357"/>
                </a:lnTo>
                <a:lnTo>
                  <a:pt x="466365" y="109265"/>
                </a:lnTo>
                <a:lnTo>
                  <a:pt x="493001" y="100457"/>
                </a:lnTo>
                <a:lnTo>
                  <a:pt x="565810" y="100457"/>
                </a:lnTo>
                <a:lnTo>
                  <a:pt x="558469" y="89484"/>
                </a:lnTo>
                <a:lnTo>
                  <a:pt x="546151" y="78316"/>
                </a:lnTo>
                <a:lnTo>
                  <a:pt x="531048" y="70338"/>
                </a:lnTo>
                <a:lnTo>
                  <a:pt x="513162" y="65552"/>
                </a:lnTo>
                <a:lnTo>
                  <a:pt x="492493" y="63957"/>
                </a:lnTo>
                <a:close/>
              </a:path>
              <a:path w="1184275" h="334010">
                <a:moveTo>
                  <a:pt x="565810" y="100457"/>
                </a:moveTo>
                <a:lnTo>
                  <a:pt x="493001" y="100457"/>
                </a:lnTo>
                <a:lnTo>
                  <a:pt x="503138" y="101409"/>
                </a:lnTo>
                <a:lnTo>
                  <a:pt x="511776" y="104267"/>
                </a:lnTo>
                <a:lnTo>
                  <a:pt x="533824" y="149052"/>
                </a:lnTo>
                <a:lnTo>
                  <a:pt x="534441" y="164833"/>
                </a:lnTo>
                <a:lnTo>
                  <a:pt x="533798" y="180602"/>
                </a:lnTo>
                <a:lnTo>
                  <a:pt x="518250" y="220883"/>
                </a:lnTo>
                <a:lnTo>
                  <a:pt x="491159" y="229552"/>
                </a:lnTo>
                <a:lnTo>
                  <a:pt x="564337" y="229552"/>
                </a:lnTo>
                <a:lnTo>
                  <a:pt x="567412" y="225080"/>
                </a:lnTo>
                <a:lnTo>
                  <a:pt x="574579" y="207740"/>
                </a:lnTo>
                <a:lnTo>
                  <a:pt x="578880" y="187657"/>
                </a:lnTo>
                <a:lnTo>
                  <a:pt x="580313" y="164833"/>
                </a:lnTo>
                <a:lnTo>
                  <a:pt x="578949" y="141444"/>
                </a:lnTo>
                <a:lnTo>
                  <a:pt x="574854" y="121091"/>
                </a:lnTo>
                <a:lnTo>
                  <a:pt x="568028" y="103772"/>
                </a:lnTo>
                <a:lnTo>
                  <a:pt x="565810" y="100457"/>
                </a:lnTo>
                <a:close/>
              </a:path>
              <a:path w="1184275" h="334010">
                <a:moveTo>
                  <a:pt x="699528" y="105321"/>
                </a:moveTo>
                <a:lnTo>
                  <a:pt x="655154" y="105321"/>
                </a:lnTo>
                <a:lnTo>
                  <a:pt x="655154" y="262699"/>
                </a:lnTo>
                <a:lnTo>
                  <a:pt x="699528" y="262699"/>
                </a:lnTo>
                <a:lnTo>
                  <a:pt x="699528" y="105321"/>
                </a:lnTo>
                <a:close/>
              </a:path>
              <a:path w="1184275" h="334010">
                <a:moveTo>
                  <a:pt x="611289" y="67310"/>
                </a:moveTo>
                <a:lnTo>
                  <a:pt x="611289" y="105321"/>
                </a:lnTo>
                <a:lnTo>
                  <a:pt x="781735" y="105321"/>
                </a:lnTo>
                <a:lnTo>
                  <a:pt x="781735" y="72745"/>
                </a:lnTo>
                <a:lnTo>
                  <a:pt x="694080" y="72745"/>
                </a:lnTo>
                <a:lnTo>
                  <a:pt x="699528" y="72407"/>
                </a:lnTo>
                <a:lnTo>
                  <a:pt x="699528" y="70231"/>
                </a:lnTo>
                <a:lnTo>
                  <a:pt x="655154" y="70231"/>
                </a:lnTo>
                <a:lnTo>
                  <a:pt x="655166" y="70048"/>
                </a:lnTo>
                <a:lnTo>
                  <a:pt x="611289" y="67310"/>
                </a:lnTo>
                <a:close/>
              </a:path>
              <a:path w="1184275" h="334010">
                <a:moveTo>
                  <a:pt x="699528" y="72407"/>
                </a:moveTo>
                <a:lnTo>
                  <a:pt x="694080" y="72745"/>
                </a:lnTo>
                <a:lnTo>
                  <a:pt x="699528" y="72745"/>
                </a:lnTo>
                <a:lnTo>
                  <a:pt x="699528" y="72407"/>
                </a:lnTo>
                <a:close/>
              </a:path>
              <a:path w="1184275" h="334010">
                <a:moveTo>
                  <a:pt x="781735" y="67310"/>
                </a:moveTo>
                <a:lnTo>
                  <a:pt x="699528" y="72407"/>
                </a:lnTo>
                <a:lnTo>
                  <a:pt x="699528" y="72745"/>
                </a:lnTo>
                <a:lnTo>
                  <a:pt x="781735" y="72745"/>
                </a:lnTo>
                <a:lnTo>
                  <a:pt x="781735" y="67310"/>
                </a:lnTo>
                <a:close/>
              </a:path>
              <a:path w="1184275" h="334010">
                <a:moveTo>
                  <a:pt x="655166" y="70048"/>
                </a:moveTo>
                <a:lnTo>
                  <a:pt x="655154" y="70231"/>
                </a:lnTo>
                <a:lnTo>
                  <a:pt x="658088" y="70231"/>
                </a:lnTo>
                <a:lnTo>
                  <a:pt x="655166" y="70048"/>
                </a:lnTo>
                <a:close/>
              </a:path>
              <a:path w="1184275" h="334010">
                <a:moveTo>
                  <a:pt x="732256" y="0"/>
                </a:moveTo>
                <a:lnTo>
                  <a:pt x="684073" y="9226"/>
                </a:lnTo>
                <a:lnTo>
                  <a:pt x="656300" y="52807"/>
                </a:lnTo>
                <a:lnTo>
                  <a:pt x="655166" y="70048"/>
                </a:lnTo>
                <a:lnTo>
                  <a:pt x="658088" y="70231"/>
                </a:lnTo>
                <a:lnTo>
                  <a:pt x="699528" y="70231"/>
                </a:lnTo>
                <a:lnTo>
                  <a:pt x="699528" y="63423"/>
                </a:lnTo>
                <a:lnTo>
                  <a:pt x="700582" y="56515"/>
                </a:lnTo>
                <a:lnTo>
                  <a:pt x="704824" y="47459"/>
                </a:lnTo>
                <a:lnTo>
                  <a:pt x="708202" y="44196"/>
                </a:lnTo>
                <a:lnTo>
                  <a:pt x="717524" y="40182"/>
                </a:lnTo>
                <a:lnTo>
                  <a:pt x="725170" y="39179"/>
                </a:lnTo>
                <a:lnTo>
                  <a:pt x="786422" y="39179"/>
                </a:lnTo>
                <a:lnTo>
                  <a:pt x="786422" y="4775"/>
                </a:lnTo>
                <a:lnTo>
                  <a:pt x="745067" y="293"/>
                </a:lnTo>
                <a:lnTo>
                  <a:pt x="738535" y="73"/>
                </a:lnTo>
                <a:lnTo>
                  <a:pt x="732256" y="0"/>
                </a:lnTo>
                <a:close/>
              </a:path>
              <a:path w="1184275" h="334010">
                <a:moveTo>
                  <a:pt x="786422" y="39179"/>
                </a:moveTo>
                <a:lnTo>
                  <a:pt x="740854" y="39179"/>
                </a:lnTo>
                <a:lnTo>
                  <a:pt x="748385" y="39509"/>
                </a:lnTo>
                <a:lnTo>
                  <a:pt x="765783" y="40754"/>
                </a:lnTo>
                <a:lnTo>
                  <a:pt x="772925" y="41460"/>
                </a:lnTo>
                <a:lnTo>
                  <a:pt x="779804" y="42302"/>
                </a:lnTo>
                <a:lnTo>
                  <a:pt x="786422" y="43281"/>
                </a:lnTo>
                <a:lnTo>
                  <a:pt x="786422" y="39179"/>
                </a:lnTo>
                <a:close/>
              </a:path>
              <a:path w="1184275" h="334010">
                <a:moveTo>
                  <a:pt x="996556" y="224688"/>
                </a:moveTo>
                <a:lnTo>
                  <a:pt x="817905" y="224688"/>
                </a:lnTo>
                <a:lnTo>
                  <a:pt x="817905" y="262699"/>
                </a:lnTo>
                <a:lnTo>
                  <a:pt x="996556" y="262699"/>
                </a:lnTo>
                <a:lnTo>
                  <a:pt x="996556" y="224688"/>
                </a:lnTo>
                <a:close/>
              </a:path>
              <a:path w="1184275" h="334010">
                <a:moveTo>
                  <a:pt x="932929" y="67310"/>
                </a:moveTo>
                <a:lnTo>
                  <a:pt x="835152" y="67310"/>
                </a:lnTo>
                <a:lnTo>
                  <a:pt x="835152" y="105321"/>
                </a:lnTo>
                <a:lnTo>
                  <a:pt x="888555" y="105321"/>
                </a:lnTo>
                <a:lnTo>
                  <a:pt x="888555" y="224688"/>
                </a:lnTo>
                <a:lnTo>
                  <a:pt x="932929" y="224688"/>
                </a:lnTo>
                <a:lnTo>
                  <a:pt x="932929" y="67310"/>
                </a:lnTo>
                <a:close/>
              </a:path>
              <a:path w="1184275" h="334010">
                <a:moveTo>
                  <a:pt x="932929" y="0"/>
                </a:moveTo>
                <a:lnTo>
                  <a:pt x="885215" y="0"/>
                </a:lnTo>
                <a:lnTo>
                  <a:pt x="885215" y="46380"/>
                </a:lnTo>
                <a:lnTo>
                  <a:pt x="932929" y="46380"/>
                </a:lnTo>
                <a:lnTo>
                  <a:pt x="932929" y="0"/>
                </a:lnTo>
                <a:close/>
              </a:path>
              <a:path w="1184275" h="334010">
                <a:moveTo>
                  <a:pt x="1104036" y="105321"/>
                </a:moveTo>
                <a:lnTo>
                  <a:pt x="1059675" y="105321"/>
                </a:lnTo>
                <a:lnTo>
                  <a:pt x="1059675" y="210540"/>
                </a:lnTo>
                <a:lnTo>
                  <a:pt x="1075499" y="251980"/>
                </a:lnTo>
                <a:lnTo>
                  <a:pt x="1121041" y="265379"/>
                </a:lnTo>
                <a:lnTo>
                  <a:pt x="1135757" y="264793"/>
                </a:lnTo>
                <a:lnTo>
                  <a:pt x="1151196" y="263036"/>
                </a:lnTo>
                <a:lnTo>
                  <a:pt x="1167356" y="260107"/>
                </a:lnTo>
                <a:lnTo>
                  <a:pt x="1184236" y="256006"/>
                </a:lnTo>
                <a:lnTo>
                  <a:pt x="1184236" y="226199"/>
                </a:lnTo>
                <a:lnTo>
                  <a:pt x="1118362" y="226199"/>
                </a:lnTo>
                <a:lnTo>
                  <a:pt x="1112189" y="224751"/>
                </a:lnTo>
                <a:lnTo>
                  <a:pt x="1108900" y="221843"/>
                </a:lnTo>
                <a:lnTo>
                  <a:pt x="1105662" y="218884"/>
                </a:lnTo>
                <a:lnTo>
                  <a:pt x="1104036" y="214058"/>
                </a:lnTo>
                <a:lnTo>
                  <a:pt x="1104036" y="105321"/>
                </a:lnTo>
                <a:close/>
              </a:path>
              <a:path w="1184275" h="334010">
                <a:moveTo>
                  <a:pt x="1184236" y="218833"/>
                </a:moveTo>
                <a:lnTo>
                  <a:pt x="1167503" y="222058"/>
                </a:lnTo>
                <a:lnTo>
                  <a:pt x="1152452" y="224359"/>
                </a:lnTo>
                <a:lnTo>
                  <a:pt x="1139081" y="225739"/>
                </a:lnTo>
                <a:lnTo>
                  <a:pt x="1127391" y="226199"/>
                </a:lnTo>
                <a:lnTo>
                  <a:pt x="1184236" y="226199"/>
                </a:lnTo>
                <a:lnTo>
                  <a:pt x="1184236" y="218833"/>
                </a:lnTo>
                <a:close/>
              </a:path>
              <a:path w="1184275" h="334010">
                <a:moveTo>
                  <a:pt x="1176375" y="67310"/>
                </a:moveTo>
                <a:lnTo>
                  <a:pt x="1031544" y="67310"/>
                </a:lnTo>
                <a:lnTo>
                  <a:pt x="1031544" y="105321"/>
                </a:lnTo>
                <a:lnTo>
                  <a:pt x="1176375" y="105321"/>
                </a:lnTo>
                <a:lnTo>
                  <a:pt x="1176375" y="67310"/>
                </a:lnTo>
                <a:close/>
              </a:path>
              <a:path w="1184275" h="334010">
                <a:moveTo>
                  <a:pt x="1104036" y="20091"/>
                </a:moveTo>
                <a:lnTo>
                  <a:pt x="1071054" y="20091"/>
                </a:lnTo>
                <a:lnTo>
                  <a:pt x="1061351" y="67310"/>
                </a:lnTo>
                <a:lnTo>
                  <a:pt x="1104036" y="67310"/>
                </a:lnTo>
                <a:lnTo>
                  <a:pt x="1104036" y="20091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594080" y="5431625"/>
            <a:ext cx="1203960" cy="266065"/>
          </a:xfrm>
          <a:custGeom>
            <a:avLst/>
            <a:gdLst/>
            <a:ahLst/>
            <a:cxnLst/>
            <a:rect l="l" t="t" r="r" b="b"/>
            <a:pathLst>
              <a:path w="1203959" h="266064">
                <a:moveTo>
                  <a:pt x="40640" y="200583"/>
                </a:moveTo>
                <a:lnTo>
                  <a:pt x="0" y="208534"/>
                </a:lnTo>
                <a:lnTo>
                  <a:pt x="4742" y="223869"/>
                </a:lnTo>
                <a:lnTo>
                  <a:pt x="10985" y="236558"/>
                </a:lnTo>
                <a:lnTo>
                  <a:pt x="52228" y="263036"/>
                </a:lnTo>
                <a:lnTo>
                  <a:pt x="84582" y="266052"/>
                </a:lnTo>
                <a:lnTo>
                  <a:pt x="102108" y="265026"/>
                </a:lnTo>
                <a:lnTo>
                  <a:pt x="143256" y="249643"/>
                </a:lnTo>
                <a:lnTo>
                  <a:pt x="159957" y="229374"/>
                </a:lnTo>
                <a:lnTo>
                  <a:pt x="84582" y="229374"/>
                </a:lnTo>
                <a:lnTo>
                  <a:pt x="73963" y="229045"/>
                </a:lnTo>
                <a:lnTo>
                  <a:pt x="42924" y="208896"/>
                </a:lnTo>
                <a:lnTo>
                  <a:pt x="40640" y="200583"/>
                </a:lnTo>
                <a:close/>
              </a:path>
              <a:path w="1203959" h="266064">
                <a:moveTo>
                  <a:pt x="84963" y="64465"/>
                </a:moveTo>
                <a:lnTo>
                  <a:pt x="39850" y="73316"/>
                </a:lnTo>
                <a:lnTo>
                  <a:pt x="9898" y="110725"/>
                </a:lnTo>
                <a:lnTo>
                  <a:pt x="8636" y="123977"/>
                </a:lnTo>
                <a:lnTo>
                  <a:pt x="9110" y="131697"/>
                </a:lnTo>
                <a:lnTo>
                  <a:pt x="30559" y="165117"/>
                </a:lnTo>
                <a:lnTo>
                  <a:pt x="74314" y="181391"/>
                </a:lnTo>
                <a:lnTo>
                  <a:pt x="105029" y="189191"/>
                </a:lnTo>
                <a:lnTo>
                  <a:pt x="112268" y="192151"/>
                </a:lnTo>
                <a:lnTo>
                  <a:pt x="116459" y="195554"/>
                </a:lnTo>
                <a:lnTo>
                  <a:pt x="120650" y="198907"/>
                </a:lnTo>
                <a:lnTo>
                  <a:pt x="122682" y="203009"/>
                </a:lnTo>
                <a:lnTo>
                  <a:pt x="122682" y="207873"/>
                </a:lnTo>
                <a:lnTo>
                  <a:pt x="120300" y="217282"/>
                </a:lnTo>
                <a:lnTo>
                  <a:pt x="113157" y="224001"/>
                </a:lnTo>
                <a:lnTo>
                  <a:pt x="101250" y="228031"/>
                </a:lnTo>
                <a:lnTo>
                  <a:pt x="84582" y="229374"/>
                </a:lnTo>
                <a:lnTo>
                  <a:pt x="159957" y="229374"/>
                </a:lnTo>
                <a:lnTo>
                  <a:pt x="163865" y="217697"/>
                </a:lnTo>
                <a:lnTo>
                  <a:pt x="165227" y="203847"/>
                </a:lnTo>
                <a:lnTo>
                  <a:pt x="164726" y="195918"/>
                </a:lnTo>
                <a:lnTo>
                  <a:pt x="142384" y="161294"/>
                </a:lnTo>
                <a:lnTo>
                  <a:pt x="75057" y="138214"/>
                </a:lnTo>
                <a:lnTo>
                  <a:pt x="65786" y="135978"/>
                </a:lnTo>
                <a:lnTo>
                  <a:pt x="59436" y="133413"/>
                </a:lnTo>
                <a:lnTo>
                  <a:pt x="56134" y="130517"/>
                </a:lnTo>
                <a:lnTo>
                  <a:pt x="52705" y="127558"/>
                </a:lnTo>
                <a:lnTo>
                  <a:pt x="51126" y="123977"/>
                </a:lnTo>
                <a:lnTo>
                  <a:pt x="84963" y="101130"/>
                </a:lnTo>
                <a:lnTo>
                  <a:pt x="155819" y="101130"/>
                </a:lnTo>
                <a:lnTo>
                  <a:pt x="152622" y="94302"/>
                </a:lnTo>
                <a:lnTo>
                  <a:pt x="113553" y="67600"/>
                </a:lnTo>
                <a:lnTo>
                  <a:pt x="100014" y="65248"/>
                </a:lnTo>
                <a:lnTo>
                  <a:pt x="84963" y="64465"/>
                </a:lnTo>
                <a:close/>
              </a:path>
              <a:path w="1203959" h="266064">
                <a:moveTo>
                  <a:pt x="155819" y="101130"/>
                </a:moveTo>
                <a:lnTo>
                  <a:pt x="84963" y="101130"/>
                </a:lnTo>
                <a:lnTo>
                  <a:pt x="93275" y="101432"/>
                </a:lnTo>
                <a:lnTo>
                  <a:pt x="100314" y="102341"/>
                </a:lnTo>
                <a:lnTo>
                  <a:pt x="120777" y="126326"/>
                </a:lnTo>
                <a:lnTo>
                  <a:pt x="162433" y="121221"/>
                </a:lnTo>
                <a:lnTo>
                  <a:pt x="158361" y="106557"/>
                </a:lnTo>
                <a:lnTo>
                  <a:pt x="155819" y="101130"/>
                </a:lnTo>
                <a:close/>
              </a:path>
              <a:path w="1203959" h="266064">
                <a:moveTo>
                  <a:pt x="289433" y="63957"/>
                </a:moveTo>
                <a:lnTo>
                  <a:pt x="236944" y="78412"/>
                </a:lnTo>
                <a:lnTo>
                  <a:pt x="206835" y="121304"/>
                </a:lnTo>
                <a:lnTo>
                  <a:pt x="201041" y="164833"/>
                </a:lnTo>
                <a:lnTo>
                  <a:pt x="202465" y="187419"/>
                </a:lnTo>
                <a:lnTo>
                  <a:pt x="213792" y="224672"/>
                </a:lnTo>
                <a:lnTo>
                  <a:pt x="251174" y="259375"/>
                </a:lnTo>
                <a:lnTo>
                  <a:pt x="288417" y="266052"/>
                </a:lnTo>
                <a:lnTo>
                  <a:pt x="308610" y="264404"/>
                </a:lnTo>
                <a:lnTo>
                  <a:pt x="326326" y="259459"/>
                </a:lnTo>
                <a:lnTo>
                  <a:pt x="341566" y="251216"/>
                </a:lnTo>
                <a:lnTo>
                  <a:pt x="354330" y="239674"/>
                </a:lnTo>
                <a:lnTo>
                  <a:pt x="361266" y="229552"/>
                </a:lnTo>
                <a:lnTo>
                  <a:pt x="288036" y="229552"/>
                </a:lnTo>
                <a:lnTo>
                  <a:pt x="278536" y="228562"/>
                </a:lnTo>
                <a:lnTo>
                  <a:pt x="249523" y="193590"/>
                </a:lnTo>
                <a:lnTo>
                  <a:pt x="246888" y="164833"/>
                </a:lnTo>
                <a:lnTo>
                  <a:pt x="247550" y="149357"/>
                </a:lnTo>
                <a:lnTo>
                  <a:pt x="263259" y="109265"/>
                </a:lnTo>
                <a:lnTo>
                  <a:pt x="289941" y="100457"/>
                </a:lnTo>
                <a:lnTo>
                  <a:pt x="362699" y="100457"/>
                </a:lnTo>
                <a:lnTo>
                  <a:pt x="355346" y="89484"/>
                </a:lnTo>
                <a:lnTo>
                  <a:pt x="343011" y="78316"/>
                </a:lnTo>
                <a:lnTo>
                  <a:pt x="327914" y="70338"/>
                </a:lnTo>
                <a:lnTo>
                  <a:pt x="310054" y="65552"/>
                </a:lnTo>
                <a:lnTo>
                  <a:pt x="289433" y="63957"/>
                </a:lnTo>
                <a:close/>
              </a:path>
              <a:path w="1203959" h="266064">
                <a:moveTo>
                  <a:pt x="362699" y="100457"/>
                </a:moveTo>
                <a:lnTo>
                  <a:pt x="289941" y="100457"/>
                </a:lnTo>
                <a:lnTo>
                  <a:pt x="300059" y="101409"/>
                </a:lnTo>
                <a:lnTo>
                  <a:pt x="308689" y="104267"/>
                </a:lnTo>
                <a:lnTo>
                  <a:pt x="330723" y="149052"/>
                </a:lnTo>
                <a:lnTo>
                  <a:pt x="331343" y="164833"/>
                </a:lnTo>
                <a:lnTo>
                  <a:pt x="330700" y="180602"/>
                </a:lnTo>
                <a:lnTo>
                  <a:pt x="315146" y="220883"/>
                </a:lnTo>
                <a:lnTo>
                  <a:pt x="288036" y="229552"/>
                </a:lnTo>
                <a:lnTo>
                  <a:pt x="361266" y="229552"/>
                </a:lnTo>
                <a:lnTo>
                  <a:pt x="364331" y="225080"/>
                </a:lnTo>
                <a:lnTo>
                  <a:pt x="371475" y="207740"/>
                </a:lnTo>
                <a:lnTo>
                  <a:pt x="375761" y="187657"/>
                </a:lnTo>
                <a:lnTo>
                  <a:pt x="377190" y="164833"/>
                </a:lnTo>
                <a:lnTo>
                  <a:pt x="375830" y="141444"/>
                </a:lnTo>
                <a:lnTo>
                  <a:pt x="371744" y="121091"/>
                </a:lnTo>
                <a:lnTo>
                  <a:pt x="364920" y="103772"/>
                </a:lnTo>
                <a:lnTo>
                  <a:pt x="362699" y="100457"/>
                </a:lnTo>
                <a:close/>
              </a:path>
              <a:path w="1203959" h="266064">
                <a:moveTo>
                  <a:pt x="497967" y="63957"/>
                </a:moveTo>
                <a:lnTo>
                  <a:pt x="459089" y="70594"/>
                </a:lnTo>
                <a:lnTo>
                  <a:pt x="420088" y="105063"/>
                </a:lnTo>
                <a:lnTo>
                  <a:pt x="408364" y="142233"/>
                </a:lnTo>
                <a:lnTo>
                  <a:pt x="406908" y="164833"/>
                </a:lnTo>
                <a:lnTo>
                  <a:pt x="408360" y="187724"/>
                </a:lnTo>
                <a:lnTo>
                  <a:pt x="419981" y="225187"/>
                </a:lnTo>
                <a:lnTo>
                  <a:pt x="458803" y="259480"/>
                </a:lnTo>
                <a:lnTo>
                  <a:pt x="497840" y="266052"/>
                </a:lnTo>
                <a:lnTo>
                  <a:pt x="508462" y="265543"/>
                </a:lnTo>
                <a:lnTo>
                  <a:pt x="546115" y="253423"/>
                </a:lnTo>
                <a:lnTo>
                  <a:pt x="570732" y="228549"/>
                </a:lnTo>
                <a:lnTo>
                  <a:pt x="496443" y="228549"/>
                </a:lnTo>
                <a:lnTo>
                  <a:pt x="485941" y="227627"/>
                </a:lnTo>
                <a:lnTo>
                  <a:pt x="455358" y="194032"/>
                </a:lnTo>
                <a:lnTo>
                  <a:pt x="452755" y="164172"/>
                </a:lnTo>
                <a:lnTo>
                  <a:pt x="453401" y="148280"/>
                </a:lnTo>
                <a:lnTo>
                  <a:pt x="469318" y="109711"/>
                </a:lnTo>
                <a:lnTo>
                  <a:pt x="496697" y="101803"/>
                </a:lnTo>
                <a:lnTo>
                  <a:pt x="570963" y="101803"/>
                </a:lnTo>
                <a:lnTo>
                  <a:pt x="570674" y="101147"/>
                </a:lnTo>
                <a:lnTo>
                  <a:pt x="541025" y="73092"/>
                </a:lnTo>
                <a:lnTo>
                  <a:pt x="513732" y="64971"/>
                </a:lnTo>
                <a:lnTo>
                  <a:pt x="497967" y="63957"/>
                </a:lnTo>
                <a:close/>
              </a:path>
              <a:path w="1203959" h="266064">
                <a:moveTo>
                  <a:pt x="535178" y="192125"/>
                </a:moveTo>
                <a:lnTo>
                  <a:pt x="510730" y="226723"/>
                </a:lnTo>
                <a:lnTo>
                  <a:pt x="496443" y="228549"/>
                </a:lnTo>
                <a:lnTo>
                  <a:pt x="570732" y="228549"/>
                </a:lnTo>
                <a:lnTo>
                  <a:pt x="571595" y="227188"/>
                </a:lnTo>
                <a:lnTo>
                  <a:pt x="575691" y="217849"/>
                </a:lnTo>
                <a:lnTo>
                  <a:pt x="578834" y="207138"/>
                </a:lnTo>
                <a:lnTo>
                  <a:pt x="581025" y="195059"/>
                </a:lnTo>
                <a:lnTo>
                  <a:pt x="535178" y="192125"/>
                </a:lnTo>
                <a:close/>
              </a:path>
              <a:path w="1203959" h="266064">
                <a:moveTo>
                  <a:pt x="570963" y="101803"/>
                </a:moveTo>
                <a:lnTo>
                  <a:pt x="496697" y="101803"/>
                </a:lnTo>
                <a:lnTo>
                  <a:pt x="504745" y="102253"/>
                </a:lnTo>
                <a:lnTo>
                  <a:pt x="511746" y="103601"/>
                </a:lnTo>
                <a:lnTo>
                  <a:pt x="534670" y="135026"/>
                </a:lnTo>
                <a:lnTo>
                  <a:pt x="581152" y="131686"/>
                </a:lnTo>
                <a:lnTo>
                  <a:pt x="576865" y="115217"/>
                </a:lnTo>
                <a:lnTo>
                  <a:pt x="570963" y="101803"/>
                </a:lnTo>
                <a:close/>
              </a:path>
              <a:path w="1203959" h="266064">
                <a:moveTo>
                  <a:pt x="793496" y="224688"/>
                </a:moveTo>
                <a:lnTo>
                  <a:pt x="614807" y="224688"/>
                </a:lnTo>
                <a:lnTo>
                  <a:pt x="614807" y="262699"/>
                </a:lnTo>
                <a:lnTo>
                  <a:pt x="793496" y="262699"/>
                </a:lnTo>
                <a:lnTo>
                  <a:pt x="793496" y="224688"/>
                </a:lnTo>
                <a:close/>
              </a:path>
              <a:path w="1203959" h="266064">
                <a:moveTo>
                  <a:pt x="729869" y="67310"/>
                </a:moveTo>
                <a:lnTo>
                  <a:pt x="632079" y="67310"/>
                </a:lnTo>
                <a:lnTo>
                  <a:pt x="632079" y="105321"/>
                </a:lnTo>
                <a:lnTo>
                  <a:pt x="685419" y="105321"/>
                </a:lnTo>
                <a:lnTo>
                  <a:pt x="685419" y="224688"/>
                </a:lnTo>
                <a:lnTo>
                  <a:pt x="729869" y="224688"/>
                </a:lnTo>
                <a:lnTo>
                  <a:pt x="729869" y="67310"/>
                </a:lnTo>
                <a:close/>
              </a:path>
              <a:path w="1203959" h="266064">
                <a:moveTo>
                  <a:pt x="729869" y="0"/>
                </a:moveTo>
                <a:lnTo>
                  <a:pt x="682117" y="0"/>
                </a:lnTo>
                <a:lnTo>
                  <a:pt x="682117" y="46380"/>
                </a:lnTo>
                <a:lnTo>
                  <a:pt x="729869" y="46380"/>
                </a:lnTo>
                <a:lnTo>
                  <a:pt x="729869" y="0"/>
                </a:lnTo>
                <a:close/>
              </a:path>
              <a:path w="1203959" h="266064">
                <a:moveTo>
                  <a:pt x="972536" y="101130"/>
                </a:moveTo>
                <a:lnTo>
                  <a:pt x="914400" y="101130"/>
                </a:lnTo>
                <a:lnTo>
                  <a:pt x="922147" y="103619"/>
                </a:lnTo>
                <a:lnTo>
                  <a:pt x="926719" y="108585"/>
                </a:lnTo>
                <a:lnTo>
                  <a:pt x="929719" y="113040"/>
                </a:lnTo>
                <a:lnTo>
                  <a:pt x="931862" y="118960"/>
                </a:lnTo>
                <a:lnTo>
                  <a:pt x="933148" y="126347"/>
                </a:lnTo>
                <a:lnTo>
                  <a:pt x="933577" y="135204"/>
                </a:lnTo>
                <a:lnTo>
                  <a:pt x="933577" y="138049"/>
                </a:lnTo>
                <a:lnTo>
                  <a:pt x="901065" y="138633"/>
                </a:lnTo>
                <a:lnTo>
                  <a:pt x="864727" y="143126"/>
                </a:lnTo>
                <a:lnTo>
                  <a:pt x="838771" y="155689"/>
                </a:lnTo>
                <a:lnTo>
                  <a:pt x="823198" y="176320"/>
                </a:lnTo>
                <a:lnTo>
                  <a:pt x="818007" y="205016"/>
                </a:lnTo>
                <a:lnTo>
                  <a:pt x="818981" y="218251"/>
                </a:lnTo>
                <a:lnTo>
                  <a:pt x="842097" y="256724"/>
                </a:lnTo>
                <a:lnTo>
                  <a:pt x="878459" y="266052"/>
                </a:lnTo>
                <a:lnTo>
                  <a:pt x="889839" y="265433"/>
                </a:lnTo>
                <a:lnTo>
                  <a:pt x="926310" y="250366"/>
                </a:lnTo>
                <a:lnTo>
                  <a:pt x="939489" y="228879"/>
                </a:lnTo>
                <a:lnTo>
                  <a:pt x="878586" y="228879"/>
                </a:lnTo>
                <a:lnTo>
                  <a:pt x="872998" y="226847"/>
                </a:lnTo>
                <a:lnTo>
                  <a:pt x="869442" y="222770"/>
                </a:lnTo>
                <a:lnTo>
                  <a:pt x="865759" y="218643"/>
                </a:lnTo>
                <a:lnTo>
                  <a:pt x="863981" y="212890"/>
                </a:lnTo>
                <a:lnTo>
                  <a:pt x="863981" y="197878"/>
                </a:lnTo>
                <a:lnTo>
                  <a:pt x="865378" y="191897"/>
                </a:lnTo>
                <a:lnTo>
                  <a:pt x="868426" y="187604"/>
                </a:lnTo>
                <a:lnTo>
                  <a:pt x="871474" y="183248"/>
                </a:lnTo>
                <a:lnTo>
                  <a:pt x="909066" y="173964"/>
                </a:lnTo>
                <a:lnTo>
                  <a:pt x="933577" y="173456"/>
                </a:lnTo>
                <a:lnTo>
                  <a:pt x="978281" y="173456"/>
                </a:lnTo>
                <a:lnTo>
                  <a:pt x="978165" y="130517"/>
                </a:lnTo>
                <a:lnTo>
                  <a:pt x="977090" y="116593"/>
                </a:lnTo>
                <a:lnTo>
                  <a:pt x="973518" y="103052"/>
                </a:lnTo>
                <a:lnTo>
                  <a:pt x="972536" y="101130"/>
                </a:lnTo>
                <a:close/>
              </a:path>
              <a:path w="1203959" h="266064">
                <a:moveTo>
                  <a:pt x="978891" y="222008"/>
                </a:moveTo>
                <a:lnTo>
                  <a:pt x="940689" y="222008"/>
                </a:lnTo>
                <a:lnTo>
                  <a:pt x="941705" y="222605"/>
                </a:lnTo>
                <a:lnTo>
                  <a:pt x="939641" y="228447"/>
                </a:lnTo>
                <a:lnTo>
                  <a:pt x="939117" y="231669"/>
                </a:lnTo>
                <a:lnTo>
                  <a:pt x="939355" y="240136"/>
                </a:lnTo>
                <a:lnTo>
                  <a:pt x="941403" y="247410"/>
                </a:lnTo>
                <a:lnTo>
                  <a:pt x="974725" y="264375"/>
                </a:lnTo>
                <a:lnTo>
                  <a:pt x="981396" y="264113"/>
                </a:lnTo>
                <a:lnTo>
                  <a:pt x="988663" y="263328"/>
                </a:lnTo>
                <a:lnTo>
                  <a:pt x="996549" y="262018"/>
                </a:lnTo>
                <a:lnTo>
                  <a:pt x="1005078" y="260184"/>
                </a:lnTo>
                <a:lnTo>
                  <a:pt x="1005078" y="229882"/>
                </a:lnTo>
                <a:lnTo>
                  <a:pt x="984377" y="229882"/>
                </a:lnTo>
                <a:lnTo>
                  <a:pt x="981837" y="228511"/>
                </a:lnTo>
                <a:lnTo>
                  <a:pt x="979043" y="223050"/>
                </a:lnTo>
                <a:lnTo>
                  <a:pt x="978891" y="222008"/>
                </a:lnTo>
                <a:close/>
              </a:path>
              <a:path w="1203959" h="266064">
                <a:moveTo>
                  <a:pt x="1005078" y="227037"/>
                </a:moveTo>
                <a:lnTo>
                  <a:pt x="996188" y="228930"/>
                </a:lnTo>
                <a:lnTo>
                  <a:pt x="990473" y="229882"/>
                </a:lnTo>
                <a:lnTo>
                  <a:pt x="1005078" y="229882"/>
                </a:lnTo>
                <a:lnTo>
                  <a:pt x="1005078" y="227037"/>
                </a:lnTo>
                <a:close/>
              </a:path>
              <a:path w="1203959" h="266064">
                <a:moveTo>
                  <a:pt x="978281" y="173456"/>
                </a:moveTo>
                <a:lnTo>
                  <a:pt x="933577" y="173456"/>
                </a:lnTo>
                <a:lnTo>
                  <a:pt x="933577" y="189052"/>
                </a:lnTo>
                <a:lnTo>
                  <a:pt x="931545" y="196811"/>
                </a:lnTo>
                <a:lnTo>
                  <a:pt x="905295" y="225155"/>
                </a:lnTo>
                <a:lnTo>
                  <a:pt x="886079" y="228879"/>
                </a:lnTo>
                <a:lnTo>
                  <a:pt x="939489" y="228879"/>
                </a:lnTo>
                <a:lnTo>
                  <a:pt x="939641" y="228447"/>
                </a:lnTo>
                <a:lnTo>
                  <a:pt x="940689" y="222008"/>
                </a:lnTo>
                <a:lnTo>
                  <a:pt x="978891" y="222008"/>
                </a:lnTo>
                <a:lnTo>
                  <a:pt x="978402" y="218643"/>
                </a:lnTo>
                <a:lnTo>
                  <a:pt x="978281" y="173456"/>
                </a:lnTo>
                <a:close/>
              </a:path>
              <a:path w="1203959" h="266064">
                <a:moveTo>
                  <a:pt x="940689" y="222008"/>
                </a:moveTo>
                <a:lnTo>
                  <a:pt x="939641" y="228447"/>
                </a:lnTo>
                <a:lnTo>
                  <a:pt x="941705" y="222605"/>
                </a:lnTo>
                <a:lnTo>
                  <a:pt x="940689" y="222008"/>
                </a:lnTo>
                <a:close/>
              </a:path>
              <a:path w="1203959" h="266064">
                <a:moveTo>
                  <a:pt x="903986" y="63957"/>
                </a:moveTo>
                <a:lnTo>
                  <a:pt x="873123" y="67855"/>
                </a:lnTo>
                <a:lnTo>
                  <a:pt x="849677" y="79549"/>
                </a:lnTo>
                <a:lnTo>
                  <a:pt x="833637" y="99040"/>
                </a:lnTo>
                <a:lnTo>
                  <a:pt x="824992" y="126326"/>
                </a:lnTo>
                <a:lnTo>
                  <a:pt x="870966" y="130517"/>
                </a:lnTo>
                <a:lnTo>
                  <a:pt x="872299" y="121980"/>
                </a:lnTo>
                <a:lnTo>
                  <a:pt x="874204" y="115131"/>
                </a:lnTo>
                <a:lnTo>
                  <a:pt x="876681" y="109968"/>
                </a:lnTo>
                <a:lnTo>
                  <a:pt x="879729" y="106489"/>
                </a:lnTo>
                <a:lnTo>
                  <a:pt x="884047" y="102908"/>
                </a:lnTo>
                <a:lnTo>
                  <a:pt x="892048" y="101130"/>
                </a:lnTo>
                <a:lnTo>
                  <a:pt x="972536" y="101130"/>
                </a:lnTo>
                <a:lnTo>
                  <a:pt x="967565" y="91395"/>
                </a:lnTo>
                <a:lnTo>
                  <a:pt x="959231" y="81622"/>
                </a:lnTo>
                <a:lnTo>
                  <a:pt x="948705" y="73895"/>
                </a:lnTo>
                <a:lnTo>
                  <a:pt x="935990" y="68375"/>
                </a:lnTo>
                <a:lnTo>
                  <a:pt x="921083" y="65061"/>
                </a:lnTo>
                <a:lnTo>
                  <a:pt x="903986" y="63957"/>
                </a:lnTo>
                <a:close/>
              </a:path>
              <a:path w="1203959" h="266064">
                <a:moveTo>
                  <a:pt x="1203452" y="224688"/>
                </a:moveTo>
                <a:lnTo>
                  <a:pt x="1024890" y="224688"/>
                </a:lnTo>
                <a:lnTo>
                  <a:pt x="1024890" y="262699"/>
                </a:lnTo>
                <a:lnTo>
                  <a:pt x="1203452" y="262699"/>
                </a:lnTo>
                <a:lnTo>
                  <a:pt x="1203452" y="224688"/>
                </a:lnTo>
                <a:close/>
              </a:path>
              <a:path w="1203959" h="266064">
                <a:moveTo>
                  <a:pt x="1139825" y="0"/>
                </a:moveTo>
                <a:lnTo>
                  <a:pt x="1047115" y="0"/>
                </a:lnTo>
                <a:lnTo>
                  <a:pt x="1047115" y="38011"/>
                </a:lnTo>
                <a:lnTo>
                  <a:pt x="1095502" y="38011"/>
                </a:lnTo>
                <a:lnTo>
                  <a:pt x="1095502" y="224688"/>
                </a:lnTo>
                <a:lnTo>
                  <a:pt x="1139825" y="224688"/>
                </a:lnTo>
                <a:lnTo>
                  <a:pt x="1139825" y="0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35506" y="5841200"/>
            <a:ext cx="784225" cy="334010"/>
          </a:xfrm>
          <a:custGeom>
            <a:avLst/>
            <a:gdLst/>
            <a:ahLst/>
            <a:cxnLst/>
            <a:rect l="l" t="t" r="r" b="b"/>
            <a:pathLst>
              <a:path w="784225" h="334010">
                <a:moveTo>
                  <a:pt x="55511" y="269735"/>
                </a:moveTo>
                <a:lnTo>
                  <a:pt x="10553" y="275844"/>
                </a:lnTo>
                <a:lnTo>
                  <a:pt x="14787" y="290607"/>
                </a:lnTo>
                <a:lnTo>
                  <a:pt x="20551" y="303007"/>
                </a:lnTo>
                <a:lnTo>
                  <a:pt x="58623" y="330446"/>
                </a:lnTo>
                <a:lnTo>
                  <a:pt x="86144" y="333692"/>
                </a:lnTo>
                <a:lnTo>
                  <a:pt x="104922" y="332357"/>
                </a:lnTo>
                <a:lnTo>
                  <a:pt x="145999" y="312343"/>
                </a:lnTo>
                <a:lnTo>
                  <a:pt x="156269" y="296684"/>
                </a:lnTo>
                <a:lnTo>
                  <a:pt x="78384" y="296684"/>
                </a:lnTo>
                <a:lnTo>
                  <a:pt x="71513" y="294906"/>
                </a:lnTo>
                <a:lnTo>
                  <a:pt x="61645" y="287807"/>
                </a:lnTo>
                <a:lnTo>
                  <a:pt x="57962" y="280619"/>
                </a:lnTo>
                <a:lnTo>
                  <a:pt x="55511" y="269735"/>
                </a:lnTo>
                <a:close/>
              </a:path>
              <a:path w="784225" h="334010">
                <a:moveTo>
                  <a:pt x="165760" y="218909"/>
                </a:moveTo>
                <a:lnTo>
                  <a:pt x="128333" y="218909"/>
                </a:lnTo>
                <a:lnTo>
                  <a:pt x="128663" y="219087"/>
                </a:lnTo>
                <a:lnTo>
                  <a:pt x="126327" y="229194"/>
                </a:lnTo>
                <a:lnTo>
                  <a:pt x="126028" y="229840"/>
                </a:lnTo>
                <a:lnTo>
                  <a:pt x="121551" y="251066"/>
                </a:lnTo>
                <a:lnTo>
                  <a:pt x="119401" y="271026"/>
                </a:lnTo>
                <a:lnTo>
                  <a:pt x="112950" y="285281"/>
                </a:lnTo>
                <a:lnTo>
                  <a:pt x="102199" y="293834"/>
                </a:lnTo>
                <a:lnTo>
                  <a:pt x="87147" y="296684"/>
                </a:lnTo>
                <a:lnTo>
                  <a:pt x="156269" y="296684"/>
                </a:lnTo>
                <a:lnTo>
                  <a:pt x="160818" y="286138"/>
                </a:lnTo>
                <a:lnTo>
                  <a:pt x="164524" y="269397"/>
                </a:lnTo>
                <a:lnTo>
                  <a:pt x="165706" y="251066"/>
                </a:lnTo>
                <a:lnTo>
                  <a:pt x="165760" y="218909"/>
                </a:lnTo>
                <a:close/>
              </a:path>
              <a:path w="784225" h="334010">
                <a:moveTo>
                  <a:pt x="74091" y="64465"/>
                </a:moveTo>
                <a:lnTo>
                  <a:pt x="28471" y="78400"/>
                </a:lnTo>
                <a:lnTo>
                  <a:pt x="4541" y="120195"/>
                </a:lnTo>
                <a:lnTo>
                  <a:pt x="0" y="163664"/>
                </a:lnTo>
                <a:lnTo>
                  <a:pt x="1062" y="186524"/>
                </a:lnTo>
                <a:lnTo>
                  <a:pt x="16992" y="236575"/>
                </a:lnTo>
                <a:lnTo>
                  <a:pt x="53725" y="259185"/>
                </a:lnTo>
                <a:lnTo>
                  <a:pt x="70904" y="260692"/>
                </a:lnTo>
                <a:lnTo>
                  <a:pt x="81598" y="260069"/>
                </a:lnTo>
                <a:lnTo>
                  <a:pt x="116663" y="245015"/>
                </a:lnTo>
                <a:lnTo>
                  <a:pt x="127219" y="224193"/>
                </a:lnTo>
                <a:lnTo>
                  <a:pt x="71856" y="224193"/>
                </a:lnTo>
                <a:lnTo>
                  <a:pt x="64846" y="222427"/>
                </a:lnTo>
                <a:lnTo>
                  <a:pt x="46318" y="184800"/>
                </a:lnTo>
                <a:lnTo>
                  <a:pt x="45377" y="163322"/>
                </a:lnTo>
                <a:lnTo>
                  <a:pt x="45915" y="147062"/>
                </a:lnTo>
                <a:lnTo>
                  <a:pt x="58955" y="108711"/>
                </a:lnTo>
                <a:lnTo>
                  <a:pt x="81622" y="101130"/>
                </a:lnTo>
                <a:lnTo>
                  <a:pt x="123872" y="101130"/>
                </a:lnTo>
                <a:lnTo>
                  <a:pt x="122110" y="96024"/>
                </a:lnTo>
                <a:lnTo>
                  <a:pt x="93783" y="66932"/>
                </a:lnTo>
                <a:lnTo>
                  <a:pt x="84267" y="65081"/>
                </a:lnTo>
                <a:lnTo>
                  <a:pt x="74091" y="64465"/>
                </a:lnTo>
                <a:close/>
              </a:path>
              <a:path w="784225" h="334010">
                <a:moveTo>
                  <a:pt x="128333" y="218909"/>
                </a:moveTo>
                <a:lnTo>
                  <a:pt x="126028" y="229840"/>
                </a:lnTo>
                <a:lnTo>
                  <a:pt x="126327" y="229194"/>
                </a:lnTo>
                <a:lnTo>
                  <a:pt x="128663" y="219087"/>
                </a:lnTo>
                <a:lnTo>
                  <a:pt x="128333" y="218909"/>
                </a:lnTo>
                <a:close/>
              </a:path>
              <a:path w="784225" h="334010">
                <a:moveTo>
                  <a:pt x="123872" y="101130"/>
                </a:moveTo>
                <a:lnTo>
                  <a:pt x="81622" y="101130"/>
                </a:lnTo>
                <a:lnTo>
                  <a:pt x="90252" y="102134"/>
                </a:lnTo>
                <a:lnTo>
                  <a:pt x="97969" y="105148"/>
                </a:lnTo>
                <a:lnTo>
                  <a:pt x="120872" y="149138"/>
                </a:lnTo>
                <a:lnTo>
                  <a:pt x="121551" y="163322"/>
                </a:lnTo>
                <a:lnTo>
                  <a:pt x="121222" y="172973"/>
                </a:lnTo>
                <a:lnTo>
                  <a:pt x="108077" y="213106"/>
                </a:lnTo>
                <a:lnTo>
                  <a:pt x="89052" y="224193"/>
                </a:lnTo>
                <a:lnTo>
                  <a:pt x="127219" y="224193"/>
                </a:lnTo>
                <a:lnTo>
                  <a:pt x="128333" y="218909"/>
                </a:lnTo>
                <a:lnTo>
                  <a:pt x="165760" y="218909"/>
                </a:lnTo>
                <a:lnTo>
                  <a:pt x="165820" y="104889"/>
                </a:lnTo>
                <a:lnTo>
                  <a:pt x="128511" y="104889"/>
                </a:lnTo>
                <a:lnTo>
                  <a:pt x="124091" y="101765"/>
                </a:lnTo>
                <a:lnTo>
                  <a:pt x="123872" y="101130"/>
                </a:lnTo>
                <a:close/>
              </a:path>
              <a:path w="784225" h="334010">
                <a:moveTo>
                  <a:pt x="122650" y="86078"/>
                </a:moveTo>
                <a:lnTo>
                  <a:pt x="122110" y="96024"/>
                </a:lnTo>
                <a:lnTo>
                  <a:pt x="124091" y="101765"/>
                </a:lnTo>
                <a:lnTo>
                  <a:pt x="128511" y="104889"/>
                </a:lnTo>
                <a:lnTo>
                  <a:pt x="129006" y="104648"/>
                </a:lnTo>
                <a:lnTo>
                  <a:pt x="126963" y="95094"/>
                </a:lnTo>
                <a:lnTo>
                  <a:pt x="123255" y="86856"/>
                </a:lnTo>
                <a:lnTo>
                  <a:pt x="122650" y="86078"/>
                </a:lnTo>
                <a:close/>
              </a:path>
              <a:path w="784225" h="334010">
                <a:moveTo>
                  <a:pt x="167601" y="67310"/>
                </a:moveTo>
                <a:lnTo>
                  <a:pt x="125907" y="67310"/>
                </a:lnTo>
                <a:lnTo>
                  <a:pt x="124180" y="72504"/>
                </a:lnTo>
                <a:lnTo>
                  <a:pt x="123063" y="79286"/>
                </a:lnTo>
                <a:lnTo>
                  <a:pt x="122650" y="86078"/>
                </a:lnTo>
                <a:lnTo>
                  <a:pt x="123255" y="86856"/>
                </a:lnTo>
                <a:lnTo>
                  <a:pt x="126963" y="95094"/>
                </a:lnTo>
                <a:lnTo>
                  <a:pt x="129006" y="104648"/>
                </a:lnTo>
                <a:lnTo>
                  <a:pt x="128511" y="104889"/>
                </a:lnTo>
                <a:lnTo>
                  <a:pt x="165820" y="104889"/>
                </a:lnTo>
                <a:lnTo>
                  <a:pt x="165874" y="98621"/>
                </a:lnTo>
                <a:lnTo>
                  <a:pt x="166146" y="89242"/>
                </a:lnTo>
                <a:lnTo>
                  <a:pt x="166256" y="86078"/>
                </a:lnTo>
                <a:lnTo>
                  <a:pt x="166794" y="76313"/>
                </a:lnTo>
                <a:lnTo>
                  <a:pt x="167601" y="67310"/>
                </a:lnTo>
                <a:close/>
              </a:path>
              <a:path w="784225" h="334010">
                <a:moveTo>
                  <a:pt x="291922" y="63957"/>
                </a:moveTo>
                <a:lnTo>
                  <a:pt x="239476" y="78412"/>
                </a:lnTo>
                <a:lnTo>
                  <a:pt x="209373" y="121304"/>
                </a:lnTo>
                <a:lnTo>
                  <a:pt x="203593" y="164833"/>
                </a:lnTo>
                <a:lnTo>
                  <a:pt x="205005" y="187419"/>
                </a:lnTo>
                <a:lnTo>
                  <a:pt x="216307" y="224672"/>
                </a:lnTo>
                <a:lnTo>
                  <a:pt x="253676" y="259375"/>
                </a:lnTo>
                <a:lnTo>
                  <a:pt x="290906" y="266052"/>
                </a:lnTo>
                <a:lnTo>
                  <a:pt x="311132" y="264404"/>
                </a:lnTo>
                <a:lnTo>
                  <a:pt x="328855" y="259459"/>
                </a:lnTo>
                <a:lnTo>
                  <a:pt x="344075" y="251216"/>
                </a:lnTo>
                <a:lnTo>
                  <a:pt x="356793" y="239674"/>
                </a:lnTo>
                <a:lnTo>
                  <a:pt x="363753" y="229552"/>
                </a:lnTo>
                <a:lnTo>
                  <a:pt x="290576" y="229552"/>
                </a:lnTo>
                <a:lnTo>
                  <a:pt x="281060" y="228562"/>
                </a:lnTo>
                <a:lnTo>
                  <a:pt x="252071" y="193590"/>
                </a:lnTo>
                <a:lnTo>
                  <a:pt x="249478" y="164833"/>
                </a:lnTo>
                <a:lnTo>
                  <a:pt x="250126" y="149357"/>
                </a:lnTo>
                <a:lnTo>
                  <a:pt x="265783" y="109265"/>
                </a:lnTo>
                <a:lnTo>
                  <a:pt x="292417" y="100457"/>
                </a:lnTo>
                <a:lnTo>
                  <a:pt x="365226" y="100457"/>
                </a:lnTo>
                <a:lnTo>
                  <a:pt x="357886" y="89484"/>
                </a:lnTo>
                <a:lnTo>
                  <a:pt x="345568" y="78316"/>
                </a:lnTo>
                <a:lnTo>
                  <a:pt x="330466" y="70338"/>
                </a:lnTo>
                <a:lnTo>
                  <a:pt x="312583" y="65552"/>
                </a:lnTo>
                <a:lnTo>
                  <a:pt x="291922" y="63957"/>
                </a:lnTo>
                <a:close/>
              </a:path>
              <a:path w="784225" h="334010">
                <a:moveTo>
                  <a:pt x="365226" y="100457"/>
                </a:moveTo>
                <a:lnTo>
                  <a:pt x="292417" y="100457"/>
                </a:lnTo>
                <a:lnTo>
                  <a:pt x="302554" y="101409"/>
                </a:lnTo>
                <a:lnTo>
                  <a:pt x="311192" y="104267"/>
                </a:lnTo>
                <a:lnTo>
                  <a:pt x="333240" y="149052"/>
                </a:lnTo>
                <a:lnTo>
                  <a:pt x="333857" y="164833"/>
                </a:lnTo>
                <a:lnTo>
                  <a:pt x="333214" y="180602"/>
                </a:lnTo>
                <a:lnTo>
                  <a:pt x="317668" y="220883"/>
                </a:lnTo>
                <a:lnTo>
                  <a:pt x="290576" y="229552"/>
                </a:lnTo>
                <a:lnTo>
                  <a:pt x="363753" y="229552"/>
                </a:lnTo>
                <a:lnTo>
                  <a:pt x="366828" y="225080"/>
                </a:lnTo>
                <a:lnTo>
                  <a:pt x="373995" y="207740"/>
                </a:lnTo>
                <a:lnTo>
                  <a:pt x="378296" y="187657"/>
                </a:lnTo>
                <a:lnTo>
                  <a:pt x="379730" y="164833"/>
                </a:lnTo>
                <a:lnTo>
                  <a:pt x="378365" y="141444"/>
                </a:lnTo>
                <a:lnTo>
                  <a:pt x="374270" y="121091"/>
                </a:lnTo>
                <a:lnTo>
                  <a:pt x="367444" y="103772"/>
                </a:lnTo>
                <a:lnTo>
                  <a:pt x="365226" y="100457"/>
                </a:lnTo>
                <a:close/>
              </a:path>
              <a:path w="784225" h="334010">
                <a:moveTo>
                  <a:pt x="497687" y="63957"/>
                </a:moveTo>
                <a:lnTo>
                  <a:pt x="445248" y="78412"/>
                </a:lnTo>
                <a:lnTo>
                  <a:pt x="415145" y="121304"/>
                </a:lnTo>
                <a:lnTo>
                  <a:pt x="409371" y="164833"/>
                </a:lnTo>
                <a:lnTo>
                  <a:pt x="410783" y="187419"/>
                </a:lnTo>
                <a:lnTo>
                  <a:pt x="422080" y="224672"/>
                </a:lnTo>
                <a:lnTo>
                  <a:pt x="459452" y="259375"/>
                </a:lnTo>
                <a:lnTo>
                  <a:pt x="496684" y="266052"/>
                </a:lnTo>
                <a:lnTo>
                  <a:pt x="516905" y="264404"/>
                </a:lnTo>
                <a:lnTo>
                  <a:pt x="534628" y="259459"/>
                </a:lnTo>
                <a:lnTo>
                  <a:pt x="549851" y="251216"/>
                </a:lnTo>
                <a:lnTo>
                  <a:pt x="562571" y="239674"/>
                </a:lnTo>
                <a:lnTo>
                  <a:pt x="569531" y="229552"/>
                </a:lnTo>
                <a:lnTo>
                  <a:pt x="496354" y="229552"/>
                </a:lnTo>
                <a:lnTo>
                  <a:pt x="486833" y="228562"/>
                </a:lnTo>
                <a:lnTo>
                  <a:pt x="457841" y="193590"/>
                </a:lnTo>
                <a:lnTo>
                  <a:pt x="455244" y="164833"/>
                </a:lnTo>
                <a:lnTo>
                  <a:pt x="455893" y="149357"/>
                </a:lnTo>
                <a:lnTo>
                  <a:pt x="471549" y="109265"/>
                </a:lnTo>
                <a:lnTo>
                  <a:pt x="498195" y="100457"/>
                </a:lnTo>
                <a:lnTo>
                  <a:pt x="571000" y="100457"/>
                </a:lnTo>
                <a:lnTo>
                  <a:pt x="563664" y="89484"/>
                </a:lnTo>
                <a:lnTo>
                  <a:pt x="551346" y="78316"/>
                </a:lnTo>
                <a:lnTo>
                  <a:pt x="536243" y="70338"/>
                </a:lnTo>
                <a:lnTo>
                  <a:pt x="518356" y="65552"/>
                </a:lnTo>
                <a:lnTo>
                  <a:pt x="497687" y="63957"/>
                </a:lnTo>
                <a:close/>
              </a:path>
              <a:path w="784225" h="334010">
                <a:moveTo>
                  <a:pt x="571000" y="100457"/>
                </a:moveTo>
                <a:lnTo>
                  <a:pt x="498195" y="100457"/>
                </a:lnTo>
                <a:lnTo>
                  <a:pt x="508332" y="101409"/>
                </a:lnTo>
                <a:lnTo>
                  <a:pt x="516970" y="104267"/>
                </a:lnTo>
                <a:lnTo>
                  <a:pt x="539016" y="149052"/>
                </a:lnTo>
                <a:lnTo>
                  <a:pt x="539635" y="164833"/>
                </a:lnTo>
                <a:lnTo>
                  <a:pt x="538992" y="180602"/>
                </a:lnTo>
                <a:lnTo>
                  <a:pt x="523445" y="220883"/>
                </a:lnTo>
                <a:lnTo>
                  <a:pt x="496354" y="229552"/>
                </a:lnTo>
                <a:lnTo>
                  <a:pt x="569531" y="229552"/>
                </a:lnTo>
                <a:lnTo>
                  <a:pt x="572606" y="225080"/>
                </a:lnTo>
                <a:lnTo>
                  <a:pt x="579774" y="207740"/>
                </a:lnTo>
                <a:lnTo>
                  <a:pt x="584074" y="187657"/>
                </a:lnTo>
                <a:lnTo>
                  <a:pt x="585508" y="164833"/>
                </a:lnTo>
                <a:lnTo>
                  <a:pt x="584141" y="141444"/>
                </a:lnTo>
                <a:lnTo>
                  <a:pt x="580043" y="121091"/>
                </a:lnTo>
                <a:lnTo>
                  <a:pt x="573217" y="103772"/>
                </a:lnTo>
                <a:lnTo>
                  <a:pt x="571000" y="100457"/>
                </a:lnTo>
                <a:close/>
              </a:path>
              <a:path w="784225" h="334010">
                <a:moveTo>
                  <a:pt x="689229" y="64630"/>
                </a:moveTo>
                <a:lnTo>
                  <a:pt x="657401" y="70997"/>
                </a:lnTo>
                <a:lnTo>
                  <a:pt x="634668" y="90100"/>
                </a:lnTo>
                <a:lnTo>
                  <a:pt x="621029" y="121937"/>
                </a:lnTo>
                <a:lnTo>
                  <a:pt x="616483" y="166509"/>
                </a:lnTo>
                <a:lnTo>
                  <a:pt x="617581" y="189583"/>
                </a:lnTo>
                <a:lnTo>
                  <a:pt x="626368" y="227006"/>
                </a:lnTo>
                <a:lnTo>
                  <a:pt x="656643" y="260627"/>
                </a:lnTo>
                <a:lnTo>
                  <a:pt x="689229" y="267055"/>
                </a:lnTo>
                <a:lnTo>
                  <a:pt x="699894" y="266496"/>
                </a:lnTo>
                <a:lnTo>
                  <a:pt x="739154" y="246017"/>
                </a:lnTo>
                <a:lnTo>
                  <a:pt x="738708" y="237223"/>
                </a:lnTo>
                <a:lnTo>
                  <a:pt x="740638" y="231635"/>
                </a:lnTo>
                <a:lnTo>
                  <a:pt x="742642" y="229552"/>
                </a:lnTo>
                <a:lnTo>
                  <a:pt x="697103" y="229552"/>
                </a:lnTo>
                <a:lnTo>
                  <a:pt x="688554" y="228652"/>
                </a:lnTo>
                <a:lnTo>
                  <a:pt x="663975" y="195538"/>
                </a:lnTo>
                <a:lnTo>
                  <a:pt x="661893" y="166509"/>
                </a:lnTo>
                <a:lnTo>
                  <a:pt x="661948" y="162826"/>
                </a:lnTo>
                <a:lnTo>
                  <a:pt x="666661" y="124376"/>
                </a:lnTo>
                <a:lnTo>
                  <a:pt x="697433" y="101130"/>
                </a:lnTo>
                <a:lnTo>
                  <a:pt x="744673" y="101130"/>
                </a:lnTo>
                <a:lnTo>
                  <a:pt x="740947" y="88110"/>
                </a:lnTo>
                <a:lnTo>
                  <a:pt x="699825" y="65142"/>
                </a:lnTo>
                <a:lnTo>
                  <a:pt x="689229" y="64630"/>
                </a:lnTo>
                <a:close/>
              </a:path>
              <a:path w="784225" h="334010">
                <a:moveTo>
                  <a:pt x="782322" y="227291"/>
                </a:moveTo>
                <a:lnTo>
                  <a:pt x="744816" y="227291"/>
                </a:lnTo>
                <a:lnTo>
                  <a:pt x="745655" y="227787"/>
                </a:lnTo>
                <a:lnTo>
                  <a:pt x="743157" y="237654"/>
                </a:lnTo>
                <a:lnTo>
                  <a:pt x="739154" y="246017"/>
                </a:lnTo>
                <a:lnTo>
                  <a:pt x="739432" y="250786"/>
                </a:lnTo>
                <a:lnTo>
                  <a:pt x="740384" y="257009"/>
                </a:lnTo>
                <a:lnTo>
                  <a:pt x="741895" y="262699"/>
                </a:lnTo>
                <a:lnTo>
                  <a:pt x="784085" y="262699"/>
                </a:lnTo>
                <a:lnTo>
                  <a:pt x="783277" y="253705"/>
                </a:lnTo>
                <a:lnTo>
                  <a:pt x="782743" y="244030"/>
                </a:lnTo>
                <a:lnTo>
                  <a:pt x="782362" y="231635"/>
                </a:lnTo>
                <a:lnTo>
                  <a:pt x="782322" y="227291"/>
                </a:lnTo>
                <a:close/>
              </a:path>
              <a:path w="784225" h="334010">
                <a:moveTo>
                  <a:pt x="744816" y="227291"/>
                </a:moveTo>
                <a:lnTo>
                  <a:pt x="740638" y="231635"/>
                </a:lnTo>
                <a:lnTo>
                  <a:pt x="738708" y="237223"/>
                </a:lnTo>
                <a:lnTo>
                  <a:pt x="739038" y="244030"/>
                </a:lnTo>
                <a:lnTo>
                  <a:pt x="739154" y="246017"/>
                </a:lnTo>
                <a:lnTo>
                  <a:pt x="743157" y="237654"/>
                </a:lnTo>
                <a:lnTo>
                  <a:pt x="745655" y="227787"/>
                </a:lnTo>
                <a:lnTo>
                  <a:pt x="744816" y="227291"/>
                </a:lnTo>
                <a:close/>
              </a:path>
              <a:path w="784225" h="334010">
                <a:moveTo>
                  <a:pt x="744673" y="101130"/>
                </a:moveTo>
                <a:lnTo>
                  <a:pt x="697433" y="101130"/>
                </a:lnTo>
                <a:lnTo>
                  <a:pt x="707303" y="102004"/>
                </a:lnTo>
                <a:lnTo>
                  <a:pt x="715729" y="104625"/>
                </a:lnTo>
                <a:lnTo>
                  <a:pt x="737267" y="147163"/>
                </a:lnTo>
                <a:lnTo>
                  <a:pt x="737870" y="162826"/>
                </a:lnTo>
                <a:lnTo>
                  <a:pt x="737236" y="179673"/>
                </a:lnTo>
                <a:lnTo>
                  <a:pt x="722061" y="221028"/>
                </a:lnTo>
                <a:lnTo>
                  <a:pt x="697103" y="229552"/>
                </a:lnTo>
                <a:lnTo>
                  <a:pt x="742642" y="229552"/>
                </a:lnTo>
                <a:lnTo>
                  <a:pt x="744816" y="227291"/>
                </a:lnTo>
                <a:lnTo>
                  <a:pt x="782322" y="227291"/>
                </a:lnTo>
                <a:lnTo>
                  <a:pt x="782243" y="102209"/>
                </a:lnTo>
                <a:lnTo>
                  <a:pt x="744982" y="102209"/>
                </a:lnTo>
                <a:lnTo>
                  <a:pt x="744673" y="101130"/>
                </a:lnTo>
                <a:close/>
              </a:path>
              <a:path w="784225" h="334010">
                <a:moveTo>
                  <a:pt x="740947" y="88110"/>
                </a:moveTo>
                <a:lnTo>
                  <a:pt x="744982" y="102209"/>
                </a:lnTo>
                <a:lnTo>
                  <a:pt x="745324" y="102044"/>
                </a:lnTo>
                <a:lnTo>
                  <a:pt x="742965" y="92310"/>
                </a:lnTo>
                <a:lnTo>
                  <a:pt x="740947" y="88110"/>
                </a:lnTo>
                <a:close/>
              </a:path>
              <a:path w="784225" h="334010">
                <a:moveTo>
                  <a:pt x="782243" y="0"/>
                </a:moveTo>
                <a:lnTo>
                  <a:pt x="737870" y="0"/>
                </a:lnTo>
                <a:lnTo>
                  <a:pt x="737969" y="77703"/>
                </a:lnTo>
                <a:lnTo>
                  <a:pt x="740947" y="88110"/>
                </a:lnTo>
                <a:lnTo>
                  <a:pt x="742965" y="92310"/>
                </a:lnTo>
                <a:lnTo>
                  <a:pt x="745324" y="102044"/>
                </a:lnTo>
                <a:lnTo>
                  <a:pt x="744982" y="102209"/>
                </a:lnTo>
                <a:lnTo>
                  <a:pt x="782243" y="102209"/>
                </a:lnTo>
                <a:lnTo>
                  <a:pt x="782243" y="0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998866" y="2871749"/>
            <a:ext cx="7844155" cy="3313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2960">
              <a:lnSpc>
                <a:spcPct val="99900"/>
              </a:lnSpc>
              <a:spcBef>
                <a:spcPts val="100"/>
              </a:spcBef>
              <a:tabLst>
                <a:tab pos="4745355" algn="l"/>
              </a:tabLst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refers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to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the</a:t>
            </a:r>
            <a:r>
              <a:rPr sz="2700" spc="-1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responsibility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of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companies</a:t>
            </a:r>
            <a:r>
              <a:rPr sz="2700" spc="-16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to</a:t>
            </a:r>
            <a:r>
              <a:rPr sz="2700" spc="-16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contribute</a:t>
            </a:r>
            <a:r>
              <a:rPr sz="2700" spc="-16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positively</a:t>
            </a:r>
            <a:r>
              <a:rPr sz="2700" spc="-16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to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society</a:t>
            </a:r>
            <a:r>
              <a:rPr sz="2700" spc="-16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while</a:t>
            </a:r>
            <a:r>
              <a:rPr sz="2700" spc="-15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conducting</a:t>
            </a:r>
            <a:r>
              <a:rPr sz="2700" spc="-15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their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business.</a:t>
            </a:r>
            <a:r>
              <a:rPr sz="2700" spc="-16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It</a:t>
            </a:r>
            <a:r>
              <a:rPr sz="2700" spc="-15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encompasses</a:t>
            </a:r>
            <a:r>
              <a:rPr sz="2700" spc="-15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ethical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practices,</a:t>
            </a:r>
            <a:r>
              <a:rPr sz="2700" spc="-2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environmental</a:t>
            </a:r>
            <a:r>
              <a:rPr sz="2700" spc="-2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stewardship,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community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engagement,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aiming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for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50" dirty="0">
                <a:solidFill>
                  <a:srgbClr val="4C2A13"/>
                </a:solidFill>
                <a:latin typeface="Courier New"/>
                <a:cs typeface="Courier New"/>
              </a:rPr>
              <a:t>a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balance</a:t>
            </a:r>
            <a:r>
              <a:rPr sz="2700" spc="-15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between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	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endParaRPr sz="2700">
              <a:latin typeface="Courier New"/>
              <a:cs typeface="Courier New"/>
            </a:endParaRPr>
          </a:p>
          <a:p>
            <a:pPr marL="835660">
              <a:lnSpc>
                <a:spcPts val="3225"/>
              </a:lnSpc>
            </a:pPr>
            <a:r>
              <a:rPr sz="2700" spc="-50" dirty="0">
                <a:solidFill>
                  <a:srgbClr val="4C2A13"/>
                </a:solidFill>
                <a:latin typeface="Courier New"/>
                <a:cs typeface="Courier New"/>
              </a:rPr>
              <a:t>.</a:t>
            </a:r>
            <a:endParaRPr sz="2700">
              <a:latin typeface="Courier New"/>
              <a:cs typeface="Courier New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762"/>
            <a:ext cx="6830695" cy="10287000"/>
            <a:chOff x="0" y="762"/>
            <a:chExt cx="6830695" cy="10287000"/>
          </a:xfrm>
        </p:grpSpPr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4480" y="200881"/>
              <a:ext cx="6626123" cy="965835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3247" y="762"/>
              <a:ext cx="3750189" cy="8966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8547861"/>
              <a:ext cx="1838820" cy="1739900"/>
            </a:xfrm>
            <a:prstGeom prst="rect">
              <a:avLst/>
            </a:prstGeom>
          </p:spPr>
        </p:pic>
      </p:grpSp>
      <p:sp>
        <p:nvSpPr>
          <p:cNvPr id="37" name="Footer Placeholder 3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14627" y="7907477"/>
            <a:ext cx="6273800" cy="2379980"/>
            <a:chOff x="12014627" y="7907477"/>
            <a:chExt cx="6273800" cy="2379980"/>
          </a:xfrm>
        </p:grpSpPr>
        <p:sp>
          <p:nvSpPr>
            <p:cNvPr id="3" name="object 3"/>
            <p:cNvSpPr/>
            <p:nvPr/>
          </p:nvSpPr>
          <p:spPr>
            <a:xfrm>
              <a:off x="12014627" y="7907477"/>
              <a:ext cx="6273800" cy="2379980"/>
            </a:xfrm>
            <a:custGeom>
              <a:avLst/>
              <a:gdLst/>
              <a:ahLst/>
              <a:cxnLst/>
              <a:rect l="l" t="t" r="r" b="b"/>
              <a:pathLst>
                <a:path w="6273800" h="2379979">
                  <a:moveTo>
                    <a:pt x="607663" y="2199440"/>
                  </a:moveTo>
                  <a:lnTo>
                    <a:pt x="560162" y="2202029"/>
                  </a:lnTo>
                  <a:lnTo>
                    <a:pt x="381600" y="2335225"/>
                  </a:lnTo>
                  <a:lnTo>
                    <a:pt x="280075" y="2341519"/>
                  </a:lnTo>
                  <a:lnTo>
                    <a:pt x="24489" y="2353947"/>
                  </a:lnTo>
                  <a:lnTo>
                    <a:pt x="0" y="2379521"/>
                  </a:lnTo>
                  <a:lnTo>
                    <a:pt x="6273371" y="2379521"/>
                  </a:lnTo>
                  <a:lnTo>
                    <a:pt x="6273371" y="2211385"/>
                  </a:lnTo>
                  <a:lnTo>
                    <a:pt x="736552" y="2211385"/>
                  </a:lnTo>
                  <a:lnTo>
                    <a:pt x="696731" y="2204253"/>
                  </a:lnTo>
                  <a:lnTo>
                    <a:pt x="653477" y="2200227"/>
                  </a:lnTo>
                  <a:lnTo>
                    <a:pt x="607663" y="2199440"/>
                  </a:lnTo>
                  <a:close/>
                </a:path>
                <a:path w="6273800" h="2379979">
                  <a:moveTo>
                    <a:pt x="1005157" y="2061629"/>
                  </a:moveTo>
                  <a:lnTo>
                    <a:pt x="967026" y="2067567"/>
                  </a:lnTo>
                  <a:lnTo>
                    <a:pt x="929465" y="2078908"/>
                  </a:lnTo>
                  <a:lnTo>
                    <a:pt x="886189" y="2098491"/>
                  </a:lnTo>
                  <a:lnTo>
                    <a:pt x="844772" y="2123259"/>
                  </a:lnTo>
                  <a:lnTo>
                    <a:pt x="805701" y="2151482"/>
                  </a:lnTo>
                  <a:lnTo>
                    <a:pt x="769466" y="2181433"/>
                  </a:lnTo>
                  <a:lnTo>
                    <a:pt x="736552" y="2211385"/>
                  </a:lnTo>
                  <a:lnTo>
                    <a:pt x="6273371" y="2211385"/>
                  </a:lnTo>
                  <a:lnTo>
                    <a:pt x="6273371" y="2089347"/>
                  </a:lnTo>
                  <a:lnTo>
                    <a:pt x="1176639" y="2089347"/>
                  </a:lnTo>
                  <a:lnTo>
                    <a:pt x="1138567" y="2088537"/>
                  </a:lnTo>
                  <a:lnTo>
                    <a:pt x="1097232" y="2079628"/>
                  </a:lnTo>
                  <a:lnTo>
                    <a:pt x="1076166" y="2073272"/>
                  </a:lnTo>
                  <a:lnTo>
                    <a:pt x="1054433" y="2067119"/>
                  </a:lnTo>
                  <a:lnTo>
                    <a:pt x="1031081" y="2062721"/>
                  </a:lnTo>
                  <a:lnTo>
                    <a:pt x="1005157" y="2061629"/>
                  </a:lnTo>
                  <a:close/>
                </a:path>
                <a:path w="6273800" h="2379979">
                  <a:moveTo>
                    <a:pt x="1433036" y="2004568"/>
                  </a:moveTo>
                  <a:lnTo>
                    <a:pt x="1363678" y="2021307"/>
                  </a:lnTo>
                  <a:lnTo>
                    <a:pt x="1318298" y="2040241"/>
                  </a:lnTo>
                  <a:lnTo>
                    <a:pt x="1275016" y="2060460"/>
                  </a:lnTo>
                  <a:lnTo>
                    <a:pt x="1260775" y="2066973"/>
                  </a:lnTo>
                  <a:lnTo>
                    <a:pt x="1246330" y="2073148"/>
                  </a:lnTo>
                  <a:lnTo>
                    <a:pt x="1212282" y="2083678"/>
                  </a:lnTo>
                  <a:lnTo>
                    <a:pt x="1176639" y="2089347"/>
                  </a:lnTo>
                  <a:lnTo>
                    <a:pt x="6273371" y="2089347"/>
                  </a:lnTo>
                  <a:lnTo>
                    <a:pt x="6273371" y="2014827"/>
                  </a:lnTo>
                  <a:lnTo>
                    <a:pt x="1510490" y="2014827"/>
                  </a:lnTo>
                  <a:lnTo>
                    <a:pt x="1470460" y="2005513"/>
                  </a:lnTo>
                  <a:lnTo>
                    <a:pt x="1433036" y="2004568"/>
                  </a:lnTo>
                  <a:close/>
                </a:path>
                <a:path w="6273800" h="2379979">
                  <a:moveTo>
                    <a:pt x="6273371" y="0"/>
                  </a:moveTo>
                  <a:lnTo>
                    <a:pt x="6263812" y="1116"/>
                  </a:lnTo>
                  <a:lnTo>
                    <a:pt x="6172470" y="10674"/>
                  </a:lnTo>
                  <a:lnTo>
                    <a:pt x="6160214" y="12522"/>
                  </a:lnTo>
                  <a:lnTo>
                    <a:pt x="6093285" y="37719"/>
                  </a:lnTo>
                  <a:lnTo>
                    <a:pt x="6002237" y="73126"/>
                  </a:lnTo>
                  <a:lnTo>
                    <a:pt x="5921220" y="107088"/>
                  </a:lnTo>
                  <a:lnTo>
                    <a:pt x="5849576" y="139530"/>
                  </a:lnTo>
                  <a:lnTo>
                    <a:pt x="5786644" y="170374"/>
                  </a:lnTo>
                  <a:lnTo>
                    <a:pt x="5731766" y="199543"/>
                  </a:lnTo>
                  <a:lnTo>
                    <a:pt x="5684281" y="226959"/>
                  </a:lnTo>
                  <a:lnTo>
                    <a:pt x="5643531" y="252546"/>
                  </a:lnTo>
                  <a:lnTo>
                    <a:pt x="5608855" y="276226"/>
                  </a:lnTo>
                  <a:lnTo>
                    <a:pt x="5555088" y="317559"/>
                  </a:lnTo>
                  <a:lnTo>
                    <a:pt x="5517706" y="350340"/>
                  </a:lnTo>
                  <a:lnTo>
                    <a:pt x="5503511" y="363331"/>
                  </a:lnTo>
                  <a:lnTo>
                    <a:pt x="5491432" y="373952"/>
                  </a:lnTo>
                  <a:lnTo>
                    <a:pt x="5398103" y="438128"/>
                  </a:lnTo>
                  <a:lnTo>
                    <a:pt x="5354647" y="470853"/>
                  </a:lnTo>
                  <a:lnTo>
                    <a:pt x="5317823" y="504990"/>
                  </a:lnTo>
                  <a:lnTo>
                    <a:pt x="5290143" y="585265"/>
                  </a:lnTo>
                  <a:lnTo>
                    <a:pt x="5281485" y="637239"/>
                  </a:lnTo>
                  <a:lnTo>
                    <a:pt x="5271705" y="684061"/>
                  </a:lnTo>
                  <a:lnTo>
                    <a:pt x="5257371" y="715950"/>
                  </a:lnTo>
                  <a:lnTo>
                    <a:pt x="5233772" y="752660"/>
                  </a:lnTo>
                  <a:lnTo>
                    <a:pt x="5217969" y="788351"/>
                  </a:lnTo>
                  <a:lnTo>
                    <a:pt x="5208221" y="823026"/>
                  </a:lnTo>
                  <a:lnTo>
                    <a:pt x="5202786" y="856691"/>
                  </a:lnTo>
                  <a:lnTo>
                    <a:pt x="5199925" y="889349"/>
                  </a:lnTo>
                  <a:lnTo>
                    <a:pt x="5197896" y="921003"/>
                  </a:lnTo>
                  <a:lnTo>
                    <a:pt x="5194958" y="951658"/>
                  </a:lnTo>
                  <a:lnTo>
                    <a:pt x="5179395" y="1009987"/>
                  </a:lnTo>
                  <a:lnTo>
                    <a:pt x="5139310" y="1064368"/>
                  </a:lnTo>
                  <a:lnTo>
                    <a:pt x="5105719" y="1090087"/>
                  </a:lnTo>
                  <a:lnTo>
                    <a:pt x="5060775" y="1114832"/>
                  </a:lnTo>
                  <a:lnTo>
                    <a:pt x="4964745" y="1143414"/>
                  </a:lnTo>
                  <a:lnTo>
                    <a:pt x="4867812" y="1171029"/>
                  </a:lnTo>
                  <a:lnTo>
                    <a:pt x="4819602" y="1183955"/>
                  </a:lnTo>
                  <a:lnTo>
                    <a:pt x="4802162" y="1222913"/>
                  </a:lnTo>
                  <a:lnTo>
                    <a:pt x="4772755" y="1261804"/>
                  </a:lnTo>
                  <a:lnTo>
                    <a:pt x="4733466" y="1298670"/>
                  </a:lnTo>
                  <a:lnTo>
                    <a:pt x="4686379" y="1331553"/>
                  </a:lnTo>
                  <a:lnTo>
                    <a:pt x="4632579" y="1363054"/>
                  </a:lnTo>
                  <a:lnTo>
                    <a:pt x="4607423" y="1378737"/>
                  </a:lnTo>
                  <a:lnTo>
                    <a:pt x="4586303" y="1395634"/>
                  </a:lnTo>
                  <a:lnTo>
                    <a:pt x="4554032" y="1421875"/>
                  </a:lnTo>
                  <a:lnTo>
                    <a:pt x="4514214" y="1441931"/>
                  </a:lnTo>
                  <a:lnTo>
                    <a:pt x="4472104" y="1459810"/>
                  </a:lnTo>
                  <a:lnTo>
                    <a:pt x="4432956" y="1479520"/>
                  </a:lnTo>
                  <a:lnTo>
                    <a:pt x="4402026" y="1505071"/>
                  </a:lnTo>
                  <a:lnTo>
                    <a:pt x="4397055" y="1509391"/>
                  </a:lnTo>
                  <a:lnTo>
                    <a:pt x="4389882" y="1513711"/>
                  </a:lnTo>
                  <a:lnTo>
                    <a:pt x="4327937" y="1535577"/>
                  </a:lnTo>
                  <a:lnTo>
                    <a:pt x="4275776" y="1548642"/>
                  </a:lnTo>
                  <a:lnTo>
                    <a:pt x="4217287" y="1561320"/>
                  </a:lnTo>
                  <a:lnTo>
                    <a:pt x="4045136" y="1594745"/>
                  </a:lnTo>
                  <a:lnTo>
                    <a:pt x="4002620" y="1603592"/>
                  </a:lnTo>
                  <a:lnTo>
                    <a:pt x="3974417" y="1610913"/>
                  </a:lnTo>
                  <a:lnTo>
                    <a:pt x="3938413" y="1621781"/>
                  </a:lnTo>
                  <a:lnTo>
                    <a:pt x="3900529" y="1632145"/>
                  </a:lnTo>
                  <a:lnTo>
                    <a:pt x="3860851" y="1642024"/>
                  </a:lnTo>
                  <a:lnTo>
                    <a:pt x="3819463" y="1651441"/>
                  </a:lnTo>
                  <a:lnTo>
                    <a:pt x="3776452" y="1660418"/>
                  </a:lnTo>
                  <a:lnTo>
                    <a:pt x="3731902" y="1668974"/>
                  </a:lnTo>
                  <a:lnTo>
                    <a:pt x="3685900" y="1677133"/>
                  </a:lnTo>
                  <a:lnTo>
                    <a:pt x="3638530" y="1684915"/>
                  </a:lnTo>
                  <a:lnTo>
                    <a:pt x="3589879" y="1692341"/>
                  </a:lnTo>
                  <a:lnTo>
                    <a:pt x="3540031" y="1699434"/>
                  </a:lnTo>
                  <a:lnTo>
                    <a:pt x="3437088" y="1712704"/>
                  </a:lnTo>
                  <a:lnTo>
                    <a:pt x="3330384" y="1724896"/>
                  </a:lnTo>
                  <a:lnTo>
                    <a:pt x="3164775" y="1741538"/>
                  </a:lnTo>
                  <a:lnTo>
                    <a:pt x="2368202" y="1809241"/>
                  </a:lnTo>
                  <a:lnTo>
                    <a:pt x="2154967" y="1830973"/>
                  </a:lnTo>
                  <a:lnTo>
                    <a:pt x="2054160" y="1843095"/>
                  </a:lnTo>
                  <a:lnTo>
                    <a:pt x="1958139" y="1856282"/>
                  </a:lnTo>
                  <a:lnTo>
                    <a:pt x="1912136" y="1863329"/>
                  </a:lnTo>
                  <a:lnTo>
                    <a:pt x="1867587" y="1870707"/>
                  </a:lnTo>
                  <a:lnTo>
                    <a:pt x="1824576" y="1878437"/>
                  </a:lnTo>
                  <a:lnTo>
                    <a:pt x="1783188" y="1886541"/>
                  </a:lnTo>
                  <a:lnTo>
                    <a:pt x="1743509" y="1895039"/>
                  </a:lnTo>
                  <a:lnTo>
                    <a:pt x="1705625" y="1903954"/>
                  </a:lnTo>
                  <a:lnTo>
                    <a:pt x="1629809" y="1939093"/>
                  </a:lnTo>
                  <a:lnTo>
                    <a:pt x="1550374" y="1989044"/>
                  </a:lnTo>
                  <a:lnTo>
                    <a:pt x="1510490" y="2014827"/>
                  </a:lnTo>
                  <a:lnTo>
                    <a:pt x="6273371" y="2014827"/>
                  </a:lnTo>
                  <a:lnTo>
                    <a:pt x="6273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22148" y="7924798"/>
              <a:ext cx="5866130" cy="2362200"/>
            </a:xfrm>
            <a:custGeom>
              <a:avLst/>
              <a:gdLst/>
              <a:ahLst/>
              <a:cxnLst/>
              <a:rect l="l" t="t" r="r" b="b"/>
              <a:pathLst>
                <a:path w="5866130" h="2362200">
                  <a:moveTo>
                    <a:pt x="643759" y="1993900"/>
                  </a:moveTo>
                  <a:lnTo>
                    <a:pt x="515636" y="1993900"/>
                  </a:lnTo>
                  <a:lnTo>
                    <a:pt x="497560" y="2006600"/>
                  </a:lnTo>
                  <a:lnTo>
                    <a:pt x="453624" y="2019300"/>
                  </a:lnTo>
                  <a:lnTo>
                    <a:pt x="411980" y="2044700"/>
                  </a:lnTo>
                  <a:lnTo>
                    <a:pt x="373001" y="2070100"/>
                  </a:lnTo>
                  <a:lnTo>
                    <a:pt x="337056" y="2108200"/>
                  </a:lnTo>
                  <a:lnTo>
                    <a:pt x="304520" y="2133600"/>
                  </a:lnTo>
                  <a:lnTo>
                    <a:pt x="283692" y="2133600"/>
                  </a:lnTo>
                  <a:lnTo>
                    <a:pt x="272097" y="2146300"/>
                  </a:lnTo>
                  <a:lnTo>
                    <a:pt x="261721" y="2146300"/>
                  </a:lnTo>
                  <a:lnTo>
                    <a:pt x="251888" y="2159000"/>
                  </a:lnTo>
                  <a:lnTo>
                    <a:pt x="241922" y="2184400"/>
                  </a:lnTo>
                  <a:lnTo>
                    <a:pt x="233273" y="2184400"/>
                  </a:lnTo>
                  <a:lnTo>
                    <a:pt x="224255" y="2197100"/>
                  </a:lnTo>
                  <a:lnTo>
                    <a:pt x="215098" y="2209800"/>
                  </a:lnTo>
                  <a:lnTo>
                    <a:pt x="205129" y="2209800"/>
                  </a:lnTo>
                  <a:lnTo>
                    <a:pt x="193674" y="2222500"/>
                  </a:lnTo>
                  <a:lnTo>
                    <a:pt x="176402" y="2222500"/>
                  </a:lnTo>
                  <a:lnTo>
                    <a:pt x="0" y="2362200"/>
                  </a:lnTo>
                  <a:lnTo>
                    <a:pt x="602495" y="2362200"/>
                  </a:lnTo>
                  <a:lnTo>
                    <a:pt x="1576107" y="2006600"/>
                  </a:lnTo>
                  <a:lnTo>
                    <a:pt x="664565" y="2006600"/>
                  </a:lnTo>
                  <a:lnTo>
                    <a:pt x="643759" y="1993900"/>
                  </a:lnTo>
                  <a:close/>
                </a:path>
                <a:path w="5866130" h="2362200">
                  <a:moveTo>
                    <a:pt x="2389345" y="1790700"/>
                  </a:moveTo>
                  <a:lnTo>
                    <a:pt x="2228316" y="1790700"/>
                  </a:lnTo>
                  <a:lnTo>
                    <a:pt x="1894651" y="1917700"/>
                  </a:lnTo>
                  <a:lnTo>
                    <a:pt x="675737" y="2362200"/>
                  </a:lnTo>
                  <a:lnTo>
                    <a:pt x="2234055" y="2362200"/>
                  </a:lnTo>
                  <a:lnTo>
                    <a:pt x="3181578" y="2019300"/>
                  </a:lnTo>
                  <a:lnTo>
                    <a:pt x="3743412" y="1803400"/>
                  </a:lnTo>
                  <a:lnTo>
                    <a:pt x="2560611" y="1803400"/>
                  </a:lnTo>
                  <a:lnTo>
                    <a:pt x="2389345" y="1790700"/>
                  </a:lnTo>
                  <a:close/>
                </a:path>
                <a:path w="5866130" h="2362200">
                  <a:moveTo>
                    <a:pt x="5865850" y="1028700"/>
                  </a:moveTo>
                  <a:lnTo>
                    <a:pt x="3189579" y="2032000"/>
                  </a:lnTo>
                  <a:lnTo>
                    <a:pt x="2903280" y="2146300"/>
                  </a:lnTo>
                  <a:lnTo>
                    <a:pt x="2299913" y="2362200"/>
                  </a:lnTo>
                  <a:lnTo>
                    <a:pt x="3854437" y="2362200"/>
                  </a:lnTo>
                  <a:lnTo>
                    <a:pt x="4146358" y="2260600"/>
                  </a:lnTo>
                  <a:lnTo>
                    <a:pt x="5483715" y="1752600"/>
                  </a:lnTo>
                  <a:lnTo>
                    <a:pt x="5865850" y="1612900"/>
                  </a:lnTo>
                  <a:lnTo>
                    <a:pt x="5865850" y="1028700"/>
                  </a:lnTo>
                  <a:close/>
                </a:path>
                <a:path w="5866130" h="2362200">
                  <a:moveTo>
                    <a:pt x="5865850" y="1638300"/>
                  </a:moveTo>
                  <a:lnTo>
                    <a:pt x="3920326" y="2362200"/>
                  </a:lnTo>
                  <a:lnTo>
                    <a:pt x="5466762" y="2362200"/>
                  </a:lnTo>
                  <a:lnTo>
                    <a:pt x="5865850" y="2222500"/>
                  </a:lnTo>
                  <a:lnTo>
                    <a:pt x="5865850" y="1638300"/>
                  </a:lnTo>
                  <a:close/>
                </a:path>
                <a:path w="5866130" h="2362200">
                  <a:moveTo>
                    <a:pt x="5865850" y="2247900"/>
                  </a:moveTo>
                  <a:lnTo>
                    <a:pt x="5533452" y="2362200"/>
                  </a:lnTo>
                  <a:lnTo>
                    <a:pt x="5865850" y="2362200"/>
                  </a:lnTo>
                  <a:lnTo>
                    <a:pt x="5865850" y="2247900"/>
                  </a:lnTo>
                  <a:close/>
                </a:path>
                <a:path w="5866130" h="2362200">
                  <a:moveTo>
                    <a:pt x="2167229" y="1790700"/>
                  </a:moveTo>
                  <a:lnTo>
                    <a:pt x="1486930" y="1790700"/>
                  </a:lnTo>
                  <a:lnTo>
                    <a:pt x="1439839" y="1803400"/>
                  </a:lnTo>
                  <a:lnTo>
                    <a:pt x="1394816" y="1803400"/>
                  </a:lnTo>
                  <a:lnTo>
                    <a:pt x="1351976" y="1816100"/>
                  </a:lnTo>
                  <a:lnTo>
                    <a:pt x="1311436" y="1816100"/>
                  </a:lnTo>
                  <a:lnTo>
                    <a:pt x="1273310" y="1828800"/>
                  </a:lnTo>
                  <a:lnTo>
                    <a:pt x="1237716" y="1828800"/>
                  </a:lnTo>
                  <a:lnTo>
                    <a:pt x="1197243" y="1854200"/>
                  </a:lnTo>
                  <a:lnTo>
                    <a:pt x="1118201" y="1905000"/>
                  </a:lnTo>
                  <a:lnTo>
                    <a:pt x="1078585" y="1943100"/>
                  </a:lnTo>
                  <a:lnTo>
                    <a:pt x="917164" y="1943100"/>
                  </a:lnTo>
                  <a:lnTo>
                    <a:pt x="901992" y="1955800"/>
                  </a:lnTo>
                  <a:lnTo>
                    <a:pt x="886533" y="1955800"/>
                  </a:lnTo>
                  <a:lnTo>
                    <a:pt x="857498" y="1981200"/>
                  </a:lnTo>
                  <a:lnTo>
                    <a:pt x="842587" y="1981200"/>
                  </a:lnTo>
                  <a:lnTo>
                    <a:pt x="826867" y="1993900"/>
                  </a:lnTo>
                  <a:lnTo>
                    <a:pt x="810742" y="1993900"/>
                  </a:lnTo>
                  <a:lnTo>
                    <a:pt x="778151" y="2006600"/>
                  </a:lnTo>
                  <a:lnTo>
                    <a:pt x="1576107" y="2006600"/>
                  </a:lnTo>
                  <a:lnTo>
                    <a:pt x="2167229" y="1790700"/>
                  </a:lnTo>
                  <a:close/>
                </a:path>
                <a:path w="5866130" h="2362200">
                  <a:moveTo>
                    <a:pt x="598718" y="1981200"/>
                  </a:moveTo>
                  <a:lnTo>
                    <a:pt x="553406" y="1981200"/>
                  </a:lnTo>
                  <a:lnTo>
                    <a:pt x="534247" y="1993900"/>
                  </a:lnTo>
                  <a:lnTo>
                    <a:pt x="622036" y="1993900"/>
                  </a:lnTo>
                  <a:lnTo>
                    <a:pt x="598718" y="1981200"/>
                  </a:lnTo>
                  <a:close/>
                </a:path>
                <a:path w="5866130" h="2362200">
                  <a:moveTo>
                    <a:pt x="1038499" y="1930400"/>
                  </a:moveTo>
                  <a:lnTo>
                    <a:pt x="965660" y="1930400"/>
                  </a:lnTo>
                  <a:lnTo>
                    <a:pt x="931646" y="1943100"/>
                  </a:lnTo>
                  <a:lnTo>
                    <a:pt x="1078585" y="1943100"/>
                  </a:lnTo>
                  <a:lnTo>
                    <a:pt x="1038499" y="1930400"/>
                  </a:lnTo>
                  <a:close/>
                </a:path>
                <a:path w="5866130" h="2362200">
                  <a:moveTo>
                    <a:pt x="5865850" y="419100"/>
                  </a:moveTo>
                  <a:lnTo>
                    <a:pt x="5370916" y="609600"/>
                  </a:lnTo>
                  <a:lnTo>
                    <a:pt x="5226693" y="660400"/>
                  </a:lnTo>
                  <a:lnTo>
                    <a:pt x="4939649" y="773943"/>
                  </a:lnTo>
                  <a:lnTo>
                    <a:pt x="4929084" y="825500"/>
                  </a:lnTo>
                  <a:lnTo>
                    <a:pt x="4916352" y="876300"/>
                  </a:lnTo>
                  <a:lnTo>
                    <a:pt x="4900869" y="927100"/>
                  </a:lnTo>
                  <a:lnTo>
                    <a:pt x="4882178" y="977900"/>
                  </a:lnTo>
                  <a:lnTo>
                    <a:pt x="4859823" y="1028700"/>
                  </a:lnTo>
                  <a:lnTo>
                    <a:pt x="4833347" y="1079500"/>
                  </a:lnTo>
                  <a:lnTo>
                    <a:pt x="4802293" y="1117600"/>
                  </a:lnTo>
                  <a:lnTo>
                    <a:pt x="4766206" y="1155700"/>
                  </a:lnTo>
                  <a:lnTo>
                    <a:pt x="4724628" y="1181100"/>
                  </a:lnTo>
                  <a:lnTo>
                    <a:pt x="4481169" y="1244600"/>
                  </a:lnTo>
                  <a:lnTo>
                    <a:pt x="4463700" y="1282700"/>
                  </a:lnTo>
                  <a:lnTo>
                    <a:pt x="4434766" y="1333500"/>
                  </a:lnTo>
                  <a:lnTo>
                    <a:pt x="4395569" y="1358900"/>
                  </a:lnTo>
                  <a:lnTo>
                    <a:pt x="4347311" y="1397000"/>
                  </a:lnTo>
                  <a:lnTo>
                    <a:pt x="4294971" y="1422400"/>
                  </a:lnTo>
                  <a:lnTo>
                    <a:pt x="4270605" y="1447800"/>
                  </a:lnTo>
                  <a:lnTo>
                    <a:pt x="4250156" y="1460500"/>
                  </a:lnTo>
                  <a:lnTo>
                    <a:pt x="4227899" y="1498600"/>
                  </a:lnTo>
                  <a:lnTo>
                    <a:pt x="4223549" y="1536700"/>
                  </a:lnTo>
                  <a:lnTo>
                    <a:pt x="4220438" y="1574800"/>
                  </a:lnTo>
                  <a:lnTo>
                    <a:pt x="4201896" y="1612900"/>
                  </a:lnTo>
                  <a:lnTo>
                    <a:pt x="4192752" y="1612900"/>
                  </a:lnTo>
                  <a:lnTo>
                    <a:pt x="4178464" y="1625600"/>
                  </a:lnTo>
                  <a:lnTo>
                    <a:pt x="4159319" y="1638300"/>
                  </a:lnTo>
                  <a:lnTo>
                    <a:pt x="4135602" y="1638300"/>
                  </a:lnTo>
                  <a:lnTo>
                    <a:pt x="4087725" y="1663700"/>
                  </a:lnTo>
                  <a:lnTo>
                    <a:pt x="3922294" y="1701800"/>
                  </a:lnTo>
                  <a:lnTo>
                    <a:pt x="3872738" y="1714500"/>
                  </a:lnTo>
                  <a:lnTo>
                    <a:pt x="3832404" y="1727200"/>
                  </a:lnTo>
                  <a:lnTo>
                    <a:pt x="3805148" y="1739900"/>
                  </a:lnTo>
                  <a:lnTo>
                    <a:pt x="3773978" y="1752600"/>
                  </a:lnTo>
                  <a:lnTo>
                    <a:pt x="3740872" y="1752600"/>
                  </a:lnTo>
                  <a:lnTo>
                    <a:pt x="3705906" y="1765300"/>
                  </a:lnTo>
                  <a:lnTo>
                    <a:pt x="3669154" y="1778000"/>
                  </a:lnTo>
                  <a:lnTo>
                    <a:pt x="3630692" y="1778000"/>
                  </a:lnTo>
                  <a:lnTo>
                    <a:pt x="3590594" y="1790700"/>
                  </a:lnTo>
                  <a:lnTo>
                    <a:pt x="3505791" y="1790700"/>
                  </a:lnTo>
                  <a:lnTo>
                    <a:pt x="3461236" y="1803400"/>
                  </a:lnTo>
                  <a:lnTo>
                    <a:pt x="3743412" y="1803400"/>
                  </a:lnTo>
                  <a:lnTo>
                    <a:pt x="4806667" y="1397000"/>
                  </a:lnTo>
                  <a:lnTo>
                    <a:pt x="5865850" y="1003300"/>
                  </a:lnTo>
                  <a:lnTo>
                    <a:pt x="5865850" y="419100"/>
                  </a:lnTo>
                  <a:close/>
                </a:path>
                <a:path w="5866130" h="2362200">
                  <a:moveTo>
                    <a:pt x="2046002" y="1778000"/>
                  </a:moveTo>
                  <a:lnTo>
                    <a:pt x="1693642" y="1778000"/>
                  </a:lnTo>
                  <a:lnTo>
                    <a:pt x="1639443" y="1790700"/>
                  </a:lnTo>
                  <a:lnTo>
                    <a:pt x="2108174" y="1790700"/>
                  </a:lnTo>
                  <a:lnTo>
                    <a:pt x="2046002" y="1778000"/>
                  </a:lnTo>
                  <a:close/>
                </a:path>
                <a:path w="5866130" h="2362200">
                  <a:moveTo>
                    <a:pt x="4946089" y="735896"/>
                  </a:moveTo>
                  <a:lnTo>
                    <a:pt x="4943449" y="736600"/>
                  </a:lnTo>
                  <a:lnTo>
                    <a:pt x="4942949" y="749300"/>
                  </a:lnTo>
                  <a:lnTo>
                    <a:pt x="4941639" y="749300"/>
                  </a:lnTo>
                  <a:lnTo>
                    <a:pt x="4939806" y="762000"/>
                  </a:lnTo>
                  <a:lnTo>
                    <a:pt x="4937734" y="774700"/>
                  </a:lnTo>
                  <a:lnTo>
                    <a:pt x="4939649" y="773943"/>
                  </a:lnTo>
                  <a:lnTo>
                    <a:pt x="4946089" y="735896"/>
                  </a:lnTo>
                  <a:close/>
                </a:path>
                <a:path w="5866130" h="2362200">
                  <a:moveTo>
                    <a:pt x="5620994" y="50800"/>
                  </a:moveTo>
                  <a:lnTo>
                    <a:pt x="5606728" y="76200"/>
                  </a:lnTo>
                  <a:lnTo>
                    <a:pt x="5585259" y="101600"/>
                  </a:lnTo>
                  <a:lnTo>
                    <a:pt x="5557718" y="114300"/>
                  </a:lnTo>
                  <a:lnTo>
                    <a:pt x="5525236" y="139700"/>
                  </a:lnTo>
                  <a:lnTo>
                    <a:pt x="5459704" y="139700"/>
                  </a:lnTo>
                  <a:lnTo>
                    <a:pt x="5423860" y="165100"/>
                  </a:lnTo>
                  <a:lnTo>
                    <a:pt x="5390600" y="177800"/>
                  </a:lnTo>
                  <a:lnTo>
                    <a:pt x="5362745" y="203200"/>
                  </a:lnTo>
                  <a:lnTo>
                    <a:pt x="5343118" y="241300"/>
                  </a:lnTo>
                  <a:lnTo>
                    <a:pt x="5297969" y="241300"/>
                  </a:lnTo>
                  <a:lnTo>
                    <a:pt x="5291679" y="254000"/>
                  </a:lnTo>
                  <a:lnTo>
                    <a:pt x="5285460" y="266700"/>
                  </a:lnTo>
                  <a:lnTo>
                    <a:pt x="5280050" y="279400"/>
                  </a:lnTo>
                  <a:lnTo>
                    <a:pt x="5274189" y="292100"/>
                  </a:lnTo>
                  <a:lnTo>
                    <a:pt x="5267136" y="292100"/>
                  </a:lnTo>
                  <a:lnTo>
                    <a:pt x="5258155" y="304800"/>
                  </a:lnTo>
                  <a:lnTo>
                    <a:pt x="5230723" y="304800"/>
                  </a:lnTo>
                  <a:lnTo>
                    <a:pt x="5222007" y="368300"/>
                  </a:lnTo>
                  <a:lnTo>
                    <a:pt x="5191557" y="406400"/>
                  </a:lnTo>
                  <a:lnTo>
                    <a:pt x="5152237" y="444500"/>
                  </a:lnTo>
                  <a:lnTo>
                    <a:pt x="5107354" y="469900"/>
                  </a:lnTo>
                  <a:lnTo>
                    <a:pt x="5061305" y="508000"/>
                  </a:lnTo>
                  <a:lnTo>
                    <a:pt x="5017541" y="533400"/>
                  </a:lnTo>
                  <a:lnTo>
                    <a:pt x="4979517" y="571500"/>
                  </a:lnTo>
                  <a:lnTo>
                    <a:pt x="4961628" y="635000"/>
                  </a:lnTo>
                  <a:lnTo>
                    <a:pt x="4955337" y="673100"/>
                  </a:lnTo>
                  <a:lnTo>
                    <a:pt x="4948120" y="723900"/>
                  </a:lnTo>
                  <a:lnTo>
                    <a:pt x="4946089" y="735896"/>
                  </a:lnTo>
                  <a:lnTo>
                    <a:pt x="5038757" y="711200"/>
                  </a:lnTo>
                  <a:lnTo>
                    <a:pt x="5324523" y="596900"/>
                  </a:lnTo>
                  <a:lnTo>
                    <a:pt x="5467355" y="546100"/>
                  </a:lnTo>
                  <a:lnTo>
                    <a:pt x="5865850" y="393700"/>
                  </a:lnTo>
                  <a:lnTo>
                    <a:pt x="5865850" y="63500"/>
                  </a:lnTo>
                  <a:lnTo>
                    <a:pt x="5632136" y="63500"/>
                  </a:lnTo>
                  <a:lnTo>
                    <a:pt x="5620994" y="50800"/>
                  </a:lnTo>
                  <a:close/>
                </a:path>
                <a:path w="5866130" h="2362200">
                  <a:moveTo>
                    <a:pt x="5333202" y="228600"/>
                  </a:moveTo>
                  <a:lnTo>
                    <a:pt x="5314289" y="228600"/>
                  </a:lnTo>
                  <a:lnTo>
                    <a:pt x="5305212" y="241300"/>
                  </a:lnTo>
                  <a:lnTo>
                    <a:pt x="5343118" y="241300"/>
                  </a:lnTo>
                  <a:lnTo>
                    <a:pt x="5333202" y="228600"/>
                  </a:lnTo>
                  <a:close/>
                </a:path>
                <a:path w="5866130" h="2362200">
                  <a:moveTo>
                    <a:pt x="5496232" y="127000"/>
                  </a:moveTo>
                  <a:lnTo>
                    <a:pt x="5478641" y="139700"/>
                  </a:lnTo>
                  <a:lnTo>
                    <a:pt x="5511942" y="139700"/>
                  </a:lnTo>
                  <a:lnTo>
                    <a:pt x="5496232" y="127000"/>
                  </a:lnTo>
                  <a:close/>
                </a:path>
                <a:path w="5866130" h="2362200">
                  <a:moveTo>
                    <a:pt x="5831242" y="0"/>
                  </a:moveTo>
                  <a:lnTo>
                    <a:pt x="5752693" y="0"/>
                  </a:lnTo>
                  <a:lnTo>
                    <a:pt x="5740150" y="12700"/>
                  </a:lnTo>
                  <a:lnTo>
                    <a:pt x="5723022" y="25400"/>
                  </a:lnTo>
                  <a:lnTo>
                    <a:pt x="5702919" y="38100"/>
                  </a:lnTo>
                  <a:lnTo>
                    <a:pt x="5681446" y="50800"/>
                  </a:lnTo>
                  <a:lnTo>
                    <a:pt x="5663374" y="63500"/>
                  </a:lnTo>
                  <a:lnTo>
                    <a:pt x="5865850" y="63500"/>
                  </a:lnTo>
                  <a:lnTo>
                    <a:pt x="5865850" y="12700"/>
                  </a:lnTo>
                  <a:lnTo>
                    <a:pt x="5854499" y="12700"/>
                  </a:lnTo>
                  <a:lnTo>
                    <a:pt x="5831242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21972" y="9699107"/>
              <a:ext cx="1630045" cy="588010"/>
            </a:xfrm>
            <a:custGeom>
              <a:avLst/>
              <a:gdLst/>
              <a:ahLst/>
              <a:cxnLst/>
              <a:rect l="l" t="t" r="r" b="b"/>
              <a:pathLst>
                <a:path w="1630044" h="588009">
                  <a:moveTo>
                    <a:pt x="1606267" y="0"/>
                  </a:moveTo>
                  <a:lnTo>
                    <a:pt x="1592551" y="5040"/>
                  </a:lnTo>
                  <a:lnTo>
                    <a:pt x="1591154" y="0"/>
                  </a:lnTo>
                  <a:lnTo>
                    <a:pt x="1583153" y="2882"/>
                  </a:lnTo>
                  <a:lnTo>
                    <a:pt x="1581756" y="720"/>
                  </a:lnTo>
                  <a:lnTo>
                    <a:pt x="1568802" y="5759"/>
                  </a:lnTo>
                  <a:lnTo>
                    <a:pt x="1566643" y="0"/>
                  </a:lnTo>
                  <a:lnTo>
                    <a:pt x="0" y="587891"/>
                  </a:lnTo>
                  <a:lnTo>
                    <a:pt x="79403" y="587891"/>
                  </a:lnTo>
                  <a:lnTo>
                    <a:pt x="1630016" y="6479"/>
                  </a:lnTo>
                  <a:lnTo>
                    <a:pt x="1628492" y="1438"/>
                  </a:lnTo>
                  <a:lnTo>
                    <a:pt x="1617697" y="5759"/>
                  </a:lnTo>
                  <a:lnTo>
                    <a:pt x="1616300" y="2157"/>
                  </a:lnTo>
                  <a:lnTo>
                    <a:pt x="1608426" y="5040"/>
                  </a:lnTo>
                  <a:lnTo>
                    <a:pt x="1606267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55564" y="8312280"/>
              <a:ext cx="932815" cy="379095"/>
            </a:xfrm>
            <a:custGeom>
              <a:avLst/>
              <a:gdLst/>
              <a:ahLst/>
              <a:cxnLst/>
              <a:rect l="l" t="t" r="r" b="b"/>
              <a:pathLst>
                <a:path w="932815" h="379095">
                  <a:moveTo>
                    <a:pt x="932433" y="0"/>
                  </a:moveTo>
                  <a:lnTo>
                    <a:pt x="6476" y="347875"/>
                  </a:lnTo>
                  <a:lnTo>
                    <a:pt x="7873" y="352916"/>
                  </a:lnTo>
                  <a:lnTo>
                    <a:pt x="5714" y="353628"/>
                  </a:lnTo>
                  <a:lnTo>
                    <a:pt x="8635" y="361552"/>
                  </a:lnTo>
                  <a:lnTo>
                    <a:pt x="3555" y="362988"/>
                  </a:lnTo>
                  <a:lnTo>
                    <a:pt x="5714" y="368753"/>
                  </a:lnTo>
                  <a:lnTo>
                    <a:pt x="0" y="370188"/>
                  </a:lnTo>
                  <a:lnTo>
                    <a:pt x="2793" y="378837"/>
                  </a:lnTo>
                  <a:lnTo>
                    <a:pt x="932433" y="30234"/>
                  </a:lnTo>
                  <a:lnTo>
                    <a:pt x="932433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42414" y="8919794"/>
              <a:ext cx="3646170" cy="1367790"/>
            </a:xfrm>
            <a:custGeom>
              <a:avLst/>
              <a:gdLst/>
              <a:ahLst/>
              <a:cxnLst/>
              <a:rect l="l" t="t" r="r" b="b"/>
              <a:pathLst>
                <a:path w="3646169" h="1367790">
                  <a:moveTo>
                    <a:pt x="3645573" y="1214729"/>
                  </a:moveTo>
                  <a:lnTo>
                    <a:pt x="3238995" y="1367205"/>
                  </a:lnTo>
                  <a:lnTo>
                    <a:pt x="3319615" y="1367205"/>
                  </a:lnTo>
                  <a:lnTo>
                    <a:pt x="3645573" y="1244930"/>
                  </a:lnTo>
                  <a:lnTo>
                    <a:pt x="3645573" y="1214729"/>
                  </a:lnTo>
                  <a:close/>
                </a:path>
                <a:path w="3646169" h="1367790">
                  <a:moveTo>
                    <a:pt x="3645573" y="607593"/>
                  </a:moveTo>
                  <a:lnTo>
                    <a:pt x="1620113" y="1367205"/>
                  </a:lnTo>
                  <a:lnTo>
                    <a:pt x="1699145" y="1367205"/>
                  </a:lnTo>
                  <a:lnTo>
                    <a:pt x="3645573" y="637057"/>
                  </a:lnTo>
                  <a:lnTo>
                    <a:pt x="3645573" y="607593"/>
                  </a:lnTo>
                  <a:close/>
                </a:path>
                <a:path w="3646169" h="1367790">
                  <a:moveTo>
                    <a:pt x="3645573" y="0"/>
                  </a:moveTo>
                  <a:lnTo>
                    <a:pt x="0" y="1367205"/>
                  </a:lnTo>
                  <a:lnTo>
                    <a:pt x="81343" y="1367205"/>
                  </a:lnTo>
                  <a:lnTo>
                    <a:pt x="3645573" y="30187"/>
                  </a:lnTo>
                  <a:lnTo>
                    <a:pt x="364557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6774180" cy="4201160"/>
            <a:chOff x="0" y="0"/>
            <a:chExt cx="6774180" cy="420116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6771640" cy="4201160"/>
            </a:xfrm>
            <a:custGeom>
              <a:avLst/>
              <a:gdLst/>
              <a:ahLst/>
              <a:cxnLst/>
              <a:rect l="l" t="t" r="r" b="b"/>
              <a:pathLst>
                <a:path w="6771640" h="4201160">
                  <a:moveTo>
                    <a:pt x="1400600" y="4167962"/>
                  </a:moveTo>
                  <a:lnTo>
                    <a:pt x="1056218" y="4167962"/>
                  </a:lnTo>
                  <a:lnTo>
                    <a:pt x="1067062" y="4168716"/>
                  </a:lnTo>
                  <a:lnTo>
                    <a:pt x="1079256" y="4171294"/>
                  </a:lnTo>
                  <a:lnTo>
                    <a:pt x="1093072" y="4176164"/>
                  </a:lnTo>
                  <a:lnTo>
                    <a:pt x="1108793" y="4183803"/>
                  </a:lnTo>
                  <a:lnTo>
                    <a:pt x="1120106" y="4187672"/>
                  </a:lnTo>
                  <a:lnTo>
                    <a:pt x="1132987" y="4191004"/>
                  </a:lnTo>
                  <a:lnTo>
                    <a:pt x="1146543" y="4194334"/>
                  </a:lnTo>
                  <a:lnTo>
                    <a:pt x="1159897" y="4198200"/>
                  </a:lnTo>
                  <a:lnTo>
                    <a:pt x="1170832" y="4199562"/>
                  </a:lnTo>
                  <a:lnTo>
                    <a:pt x="1182036" y="4200451"/>
                  </a:lnTo>
                  <a:lnTo>
                    <a:pt x="1193510" y="4200936"/>
                  </a:lnTo>
                  <a:lnTo>
                    <a:pt x="1205255" y="4201083"/>
                  </a:lnTo>
                  <a:lnTo>
                    <a:pt x="1247318" y="4198883"/>
                  </a:lnTo>
                  <a:lnTo>
                    <a:pt x="1291200" y="4192843"/>
                  </a:lnTo>
                  <a:lnTo>
                    <a:pt x="1336581" y="4183799"/>
                  </a:lnTo>
                  <a:lnTo>
                    <a:pt x="1383063" y="4172603"/>
                  </a:lnTo>
                  <a:lnTo>
                    <a:pt x="1400600" y="4167962"/>
                  </a:lnTo>
                  <a:close/>
                </a:path>
                <a:path w="6771640" h="4201160">
                  <a:moveTo>
                    <a:pt x="1884606" y="4073651"/>
                  </a:moveTo>
                  <a:lnTo>
                    <a:pt x="782622" y="4073651"/>
                  </a:lnTo>
                  <a:lnTo>
                    <a:pt x="845947" y="4074911"/>
                  </a:lnTo>
                  <a:lnTo>
                    <a:pt x="894490" y="4078870"/>
                  </a:lnTo>
                  <a:lnTo>
                    <a:pt x="925078" y="4085798"/>
                  </a:lnTo>
                  <a:lnTo>
                    <a:pt x="934540" y="4095965"/>
                  </a:lnTo>
                  <a:lnTo>
                    <a:pt x="948950" y="4106246"/>
                  </a:lnTo>
                  <a:lnTo>
                    <a:pt x="952087" y="4126922"/>
                  </a:lnTo>
                  <a:lnTo>
                    <a:pt x="955091" y="4147597"/>
                  </a:lnTo>
                  <a:lnTo>
                    <a:pt x="969098" y="4157878"/>
                  </a:lnTo>
                  <a:lnTo>
                    <a:pt x="985635" y="4164158"/>
                  </a:lnTo>
                  <a:lnTo>
                    <a:pt x="999877" y="4168143"/>
                  </a:lnTo>
                  <a:lnTo>
                    <a:pt x="1012230" y="4170237"/>
                  </a:lnTo>
                  <a:lnTo>
                    <a:pt x="1023099" y="4170845"/>
                  </a:lnTo>
                  <a:lnTo>
                    <a:pt x="1029577" y="4170845"/>
                  </a:lnTo>
                  <a:lnTo>
                    <a:pt x="1034618" y="4170121"/>
                  </a:lnTo>
                  <a:lnTo>
                    <a:pt x="1040377" y="4169409"/>
                  </a:lnTo>
                  <a:lnTo>
                    <a:pt x="1050458" y="4167962"/>
                  </a:lnTo>
                  <a:lnTo>
                    <a:pt x="1400600" y="4167962"/>
                  </a:lnTo>
                  <a:lnTo>
                    <a:pt x="1533872" y="4131738"/>
                  </a:lnTo>
                  <a:lnTo>
                    <a:pt x="1588473" y="4117637"/>
                  </a:lnTo>
                  <a:lnTo>
                    <a:pt x="1641482" y="4106024"/>
                  </a:lnTo>
                  <a:lnTo>
                    <a:pt x="1692450" y="4098145"/>
                  </a:lnTo>
                  <a:lnTo>
                    <a:pt x="1740928" y="4095241"/>
                  </a:lnTo>
                  <a:lnTo>
                    <a:pt x="1782378" y="4095241"/>
                  </a:lnTo>
                  <a:lnTo>
                    <a:pt x="1821928" y="4091804"/>
                  </a:lnTo>
                  <a:lnTo>
                    <a:pt x="1864947" y="4081029"/>
                  </a:lnTo>
                  <a:lnTo>
                    <a:pt x="1884606" y="4073651"/>
                  </a:lnTo>
                  <a:close/>
                </a:path>
                <a:path w="6771640" h="4201160">
                  <a:moveTo>
                    <a:pt x="6771512" y="0"/>
                  </a:moveTo>
                  <a:lnTo>
                    <a:pt x="0" y="0"/>
                  </a:lnTo>
                  <a:lnTo>
                    <a:pt x="0" y="4142882"/>
                  </a:lnTo>
                  <a:lnTo>
                    <a:pt x="34267" y="4139378"/>
                  </a:lnTo>
                  <a:lnTo>
                    <a:pt x="76309" y="4132681"/>
                  </a:lnTo>
                  <a:lnTo>
                    <a:pt x="109066" y="4126766"/>
                  </a:lnTo>
                  <a:lnTo>
                    <a:pt x="147852" y="4120798"/>
                  </a:lnTo>
                  <a:lnTo>
                    <a:pt x="191839" y="4114854"/>
                  </a:lnTo>
                  <a:lnTo>
                    <a:pt x="240202" y="4109015"/>
                  </a:lnTo>
                  <a:lnTo>
                    <a:pt x="292113" y="4103359"/>
                  </a:lnTo>
                  <a:lnTo>
                    <a:pt x="403275" y="4092908"/>
                  </a:lnTo>
                  <a:lnTo>
                    <a:pt x="518713" y="4084132"/>
                  </a:lnTo>
                  <a:lnTo>
                    <a:pt x="575969" y="4080569"/>
                  </a:lnTo>
                  <a:lnTo>
                    <a:pt x="631815" y="4077660"/>
                  </a:lnTo>
                  <a:lnTo>
                    <a:pt x="685423" y="4075486"/>
                  </a:lnTo>
                  <a:lnTo>
                    <a:pt x="735967" y="4074123"/>
                  </a:lnTo>
                  <a:lnTo>
                    <a:pt x="782622" y="4073651"/>
                  </a:lnTo>
                  <a:lnTo>
                    <a:pt x="1884606" y="4073651"/>
                  </a:lnTo>
                  <a:lnTo>
                    <a:pt x="1904455" y="4066203"/>
                  </a:lnTo>
                  <a:lnTo>
                    <a:pt x="1941804" y="4049890"/>
                  </a:lnTo>
                  <a:lnTo>
                    <a:pt x="1975139" y="4032858"/>
                  </a:lnTo>
                  <a:lnTo>
                    <a:pt x="2007595" y="4017851"/>
                  </a:lnTo>
                  <a:lnTo>
                    <a:pt x="2039914" y="4007163"/>
                  </a:lnTo>
                  <a:lnTo>
                    <a:pt x="2072843" y="4003090"/>
                  </a:lnTo>
                  <a:lnTo>
                    <a:pt x="2152893" y="4003090"/>
                  </a:lnTo>
                  <a:lnTo>
                    <a:pt x="2160057" y="3975004"/>
                  </a:lnTo>
                  <a:lnTo>
                    <a:pt x="2166434" y="3928026"/>
                  </a:lnTo>
                  <a:lnTo>
                    <a:pt x="2172207" y="3873487"/>
                  </a:lnTo>
                  <a:lnTo>
                    <a:pt x="2178920" y="3819896"/>
                  </a:lnTo>
                  <a:lnTo>
                    <a:pt x="2188135" y="3773592"/>
                  </a:lnTo>
                  <a:lnTo>
                    <a:pt x="2201266" y="3741056"/>
                  </a:lnTo>
                  <a:lnTo>
                    <a:pt x="2219731" y="3728770"/>
                  </a:lnTo>
                  <a:lnTo>
                    <a:pt x="2361946" y="3728770"/>
                  </a:lnTo>
                  <a:lnTo>
                    <a:pt x="2394079" y="3720182"/>
                  </a:lnTo>
                  <a:lnTo>
                    <a:pt x="2422042" y="3708615"/>
                  </a:lnTo>
                  <a:lnTo>
                    <a:pt x="2435003" y="3689605"/>
                  </a:lnTo>
                  <a:lnTo>
                    <a:pt x="2460922" y="3651312"/>
                  </a:lnTo>
                  <a:lnTo>
                    <a:pt x="2473883" y="3632301"/>
                  </a:lnTo>
                  <a:lnTo>
                    <a:pt x="6771512" y="3632301"/>
                  </a:lnTo>
                  <a:lnTo>
                    <a:pt x="6771512" y="0"/>
                  </a:lnTo>
                  <a:close/>
                </a:path>
                <a:path w="6771640" h="4201160">
                  <a:moveTo>
                    <a:pt x="1782378" y="4095241"/>
                  </a:moveTo>
                  <a:lnTo>
                    <a:pt x="1755330" y="4095241"/>
                  </a:lnTo>
                  <a:lnTo>
                    <a:pt x="1762531" y="4095965"/>
                  </a:lnTo>
                  <a:lnTo>
                    <a:pt x="1774050" y="4095965"/>
                  </a:lnTo>
                  <a:lnTo>
                    <a:pt x="1782378" y="4095241"/>
                  </a:lnTo>
                  <a:close/>
                </a:path>
                <a:path w="6771640" h="4201160">
                  <a:moveTo>
                    <a:pt x="2152893" y="4003090"/>
                  </a:moveTo>
                  <a:lnTo>
                    <a:pt x="2072843" y="4003090"/>
                  </a:lnTo>
                  <a:lnTo>
                    <a:pt x="2088000" y="4003945"/>
                  </a:lnTo>
                  <a:lnTo>
                    <a:pt x="2103356" y="4006689"/>
                  </a:lnTo>
                  <a:lnTo>
                    <a:pt x="2119114" y="4011593"/>
                  </a:lnTo>
                  <a:lnTo>
                    <a:pt x="2135479" y="4018927"/>
                  </a:lnTo>
                  <a:lnTo>
                    <a:pt x="2138362" y="4020362"/>
                  </a:lnTo>
                  <a:lnTo>
                    <a:pt x="2139810" y="4020362"/>
                  </a:lnTo>
                  <a:lnTo>
                    <a:pt x="2151655" y="4007943"/>
                  </a:lnTo>
                  <a:lnTo>
                    <a:pt x="2152893" y="4003090"/>
                  </a:lnTo>
                  <a:close/>
                </a:path>
                <a:path w="6771640" h="4201160">
                  <a:moveTo>
                    <a:pt x="6771512" y="3632301"/>
                  </a:moveTo>
                  <a:lnTo>
                    <a:pt x="2473883" y="3632301"/>
                  </a:lnTo>
                  <a:lnTo>
                    <a:pt x="2511239" y="3648388"/>
                  </a:lnTo>
                  <a:lnTo>
                    <a:pt x="2549044" y="3669377"/>
                  </a:lnTo>
                  <a:lnTo>
                    <a:pt x="2587272" y="3694447"/>
                  </a:lnTo>
                  <a:lnTo>
                    <a:pt x="2625900" y="3722779"/>
                  </a:lnTo>
                  <a:lnTo>
                    <a:pt x="2664904" y="3753555"/>
                  </a:lnTo>
                  <a:lnTo>
                    <a:pt x="2704260" y="3785953"/>
                  </a:lnTo>
                  <a:lnTo>
                    <a:pt x="2783927" y="3852341"/>
                  </a:lnTo>
                  <a:lnTo>
                    <a:pt x="2824190" y="3884692"/>
                  </a:lnTo>
                  <a:lnTo>
                    <a:pt x="2864708" y="3915389"/>
                  </a:lnTo>
                  <a:lnTo>
                    <a:pt x="2905455" y="3943611"/>
                  </a:lnTo>
                  <a:lnTo>
                    <a:pt x="2946408" y="3968539"/>
                  </a:lnTo>
                  <a:lnTo>
                    <a:pt x="2987543" y="3989355"/>
                  </a:lnTo>
                  <a:lnTo>
                    <a:pt x="3028834" y="4005238"/>
                  </a:lnTo>
                  <a:lnTo>
                    <a:pt x="3070259" y="4015368"/>
                  </a:lnTo>
                  <a:lnTo>
                    <a:pt x="3111791" y="4018927"/>
                  </a:lnTo>
                  <a:lnTo>
                    <a:pt x="3124223" y="4018533"/>
                  </a:lnTo>
                  <a:lnTo>
                    <a:pt x="3136723" y="4017397"/>
                  </a:lnTo>
                  <a:lnTo>
                    <a:pt x="3149359" y="4015584"/>
                  </a:lnTo>
                  <a:lnTo>
                    <a:pt x="3162198" y="4013161"/>
                  </a:lnTo>
                  <a:lnTo>
                    <a:pt x="3517150" y="3936123"/>
                  </a:lnTo>
                  <a:lnTo>
                    <a:pt x="3524428" y="3935182"/>
                  </a:lnTo>
                  <a:lnTo>
                    <a:pt x="3533260" y="3934512"/>
                  </a:lnTo>
                  <a:lnTo>
                    <a:pt x="3543578" y="3934110"/>
                  </a:lnTo>
                  <a:lnTo>
                    <a:pt x="3555314" y="3933977"/>
                  </a:lnTo>
                  <a:lnTo>
                    <a:pt x="4345002" y="3933977"/>
                  </a:lnTo>
                  <a:lnTo>
                    <a:pt x="4369095" y="3919719"/>
                  </a:lnTo>
                  <a:lnTo>
                    <a:pt x="4406475" y="3903478"/>
                  </a:lnTo>
                  <a:lnTo>
                    <a:pt x="4448045" y="3890075"/>
                  </a:lnTo>
                  <a:lnTo>
                    <a:pt x="4493207" y="3879303"/>
                  </a:lnTo>
                  <a:lnTo>
                    <a:pt x="4541362" y="3870955"/>
                  </a:lnTo>
                  <a:lnTo>
                    <a:pt x="4591911" y="3864823"/>
                  </a:lnTo>
                  <a:lnTo>
                    <a:pt x="4644254" y="3860700"/>
                  </a:lnTo>
                  <a:lnTo>
                    <a:pt x="4697795" y="3858378"/>
                  </a:lnTo>
                  <a:lnTo>
                    <a:pt x="4751933" y="3857650"/>
                  </a:lnTo>
                  <a:lnTo>
                    <a:pt x="6771512" y="3857650"/>
                  </a:lnTo>
                  <a:lnTo>
                    <a:pt x="6771512" y="3632301"/>
                  </a:lnTo>
                  <a:close/>
                </a:path>
                <a:path w="6771640" h="4201160">
                  <a:moveTo>
                    <a:pt x="4345002" y="3933977"/>
                  </a:moveTo>
                  <a:lnTo>
                    <a:pt x="3555314" y="3933977"/>
                  </a:lnTo>
                  <a:lnTo>
                    <a:pt x="3592633" y="3934893"/>
                  </a:lnTo>
                  <a:lnTo>
                    <a:pt x="3638111" y="3937470"/>
                  </a:lnTo>
                  <a:lnTo>
                    <a:pt x="3690310" y="3941446"/>
                  </a:lnTo>
                  <a:lnTo>
                    <a:pt x="3747788" y="3946562"/>
                  </a:lnTo>
                  <a:lnTo>
                    <a:pt x="4038641" y="3976267"/>
                  </a:lnTo>
                  <a:lnTo>
                    <a:pt x="4090210" y="3980729"/>
                  </a:lnTo>
                  <a:lnTo>
                    <a:pt x="4138352" y="3984196"/>
                  </a:lnTo>
                  <a:lnTo>
                    <a:pt x="4182123" y="3986442"/>
                  </a:lnTo>
                  <a:lnTo>
                    <a:pt x="4220578" y="3987241"/>
                  </a:lnTo>
                  <a:lnTo>
                    <a:pt x="4251078" y="3986522"/>
                  </a:lnTo>
                  <a:lnTo>
                    <a:pt x="4275032" y="3984185"/>
                  </a:lnTo>
                  <a:lnTo>
                    <a:pt x="4291561" y="3979959"/>
                  </a:lnTo>
                  <a:lnTo>
                    <a:pt x="4299787" y="3973575"/>
                  </a:lnTo>
                  <a:lnTo>
                    <a:pt x="4303901" y="3966551"/>
                  </a:lnTo>
                  <a:lnTo>
                    <a:pt x="4311664" y="3958448"/>
                  </a:lnTo>
                  <a:lnTo>
                    <a:pt x="4322667" y="3949267"/>
                  </a:lnTo>
                  <a:lnTo>
                    <a:pt x="4336503" y="3939006"/>
                  </a:lnTo>
                  <a:lnTo>
                    <a:pt x="4345002" y="3933977"/>
                  </a:lnTo>
                  <a:close/>
                </a:path>
                <a:path w="6771640" h="4201160">
                  <a:moveTo>
                    <a:pt x="6771512" y="3857650"/>
                  </a:moveTo>
                  <a:lnTo>
                    <a:pt x="4751933" y="3857650"/>
                  </a:lnTo>
                  <a:lnTo>
                    <a:pt x="4822552" y="3858805"/>
                  </a:lnTo>
                  <a:lnTo>
                    <a:pt x="4891802" y="3861969"/>
                  </a:lnTo>
                  <a:lnTo>
                    <a:pt x="4958314" y="3866688"/>
                  </a:lnTo>
                  <a:lnTo>
                    <a:pt x="5020717" y="3872509"/>
                  </a:lnTo>
                  <a:lnTo>
                    <a:pt x="5077643" y="3878978"/>
                  </a:lnTo>
                  <a:lnTo>
                    <a:pt x="5127722" y="3885641"/>
                  </a:lnTo>
                  <a:lnTo>
                    <a:pt x="5169584" y="3892046"/>
                  </a:lnTo>
                  <a:lnTo>
                    <a:pt x="5223254" y="3902290"/>
                  </a:lnTo>
                  <a:lnTo>
                    <a:pt x="5260024" y="3919895"/>
                  </a:lnTo>
                  <a:lnTo>
                    <a:pt x="5291389" y="3933339"/>
                  </a:lnTo>
                  <a:lnTo>
                    <a:pt x="5325723" y="3943139"/>
                  </a:lnTo>
                  <a:lnTo>
                    <a:pt x="5362485" y="3946931"/>
                  </a:lnTo>
                  <a:lnTo>
                    <a:pt x="5369686" y="3946931"/>
                  </a:lnTo>
                  <a:lnTo>
                    <a:pt x="5417401" y="3937682"/>
                  </a:lnTo>
                  <a:lnTo>
                    <a:pt x="5494248" y="3899407"/>
                  </a:lnTo>
                  <a:lnTo>
                    <a:pt x="5512608" y="3893022"/>
                  </a:lnTo>
                  <a:lnTo>
                    <a:pt x="5534747" y="3888792"/>
                  </a:lnTo>
                  <a:lnTo>
                    <a:pt x="5559854" y="3886450"/>
                  </a:lnTo>
                  <a:lnTo>
                    <a:pt x="5587123" y="3885730"/>
                  </a:lnTo>
                  <a:lnTo>
                    <a:pt x="6771512" y="3885730"/>
                  </a:lnTo>
                  <a:lnTo>
                    <a:pt x="6771512" y="3857650"/>
                  </a:lnTo>
                  <a:close/>
                </a:path>
                <a:path w="6771640" h="4201160">
                  <a:moveTo>
                    <a:pt x="6761798" y="3913085"/>
                  </a:moveTo>
                  <a:lnTo>
                    <a:pt x="5929121" y="3913085"/>
                  </a:lnTo>
                  <a:lnTo>
                    <a:pt x="5963322" y="3914493"/>
                  </a:lnTo>
                  <a:lnTo>
                    <a:pt x="5997525" y="3919480"/>
                  </a:lnTo>
                  <a:lnTo>
                    <a:pt x="6029568" y="3929191"/>
                  </a:lnTo>
                  <a:lnTo>
                    <a:pt x="6057290" y="3944772"/>
                  </a:lnTo>
                  <a:lnTo>
                    <a:pt x="6078504" y="3936414"/>
                  </a:lnTo>
                  <a:lnTo>
                    <a:pt x="6119023" y="3931362"/>
                  </a:lnTo>
                  <a:lnTo>
                    <a:pt x="6174931" y="3928875"/>
                  </a:lnTo>
                  <a:lnTo>
                    <a:pt x="6746563" y="3928211"/>
                  </a:lnTo>
                  <a:lnTo>
                    <a:pt x="6756721" y="3918726"/>
                  </a:lnTo>
                  <a:lnTo>
                    <a:pt x="6761798" y="3913085"/>
                  </a:lnTo>
                  <a:close/>
                </a:path>
                <a:path w="6771640" h="4201160">
                  <a:moveTo>
                    <a:pt x="6740523" y="3933253"/>
                  </a:moveTo>
                  <a:lnTo>
                    <a:pt x="6705993" y="3933253"/>
                  </a:lnTo>
                  <a:lnTo>
                    <a:pt x="6708876" y="3940454"/>
                  </a:lnTo>
                  <a:lnTo>
                    <a:pt x="6713918" y="3943324"/>
                  </a:lnTo>
                  <a:lnTo>
                    <a:pt x="6718960" y="3943324"/>
                  </a:lnTo>
                  <a:lnTo>
                    <a:pt x="6730107" y="3940254"/>
                  </a:lnTo>
                  <a:lnTo>
                    <a:pt x="6740523" y="3933253"/>
                  </a:lnTo>
                  <a:close/>
                </a:path>
                <a:path w="6771640" h="4201160">
                  <a:moveTo>
                    <a:pt x="6746563" y="3928211"/>
                  </a:moveTo>
                  <a:lnTo>
                    <a:pt x="6242316" y="3928211"/>
                  </a:lnTo>
                  <a:lnTo>
                    <a:pt x="6452552" y="3930370"/>
                  </a:lnTo>
                  <a:lnTo>
                    <a:pt x="6555519" y="3934961"/>
                  </a:lnTo>
                  <a:lnTo>
                    <a:pt x="6601193" y="3936342"/>
                  </a:lnTo>
                  <a:lnTo>
                    <a:pt x="6641197" y="3936847"/>
                  </a:lnTo>
                  <a:lnTo>
                    <a:pt x="6662053" y="3936589"/>
                  </a:lnTo>
                  <a:lnTo>
                    <a:pt x="6680077" y="3935860"/>
                  </a:lnTo>
                  <a:lnTo>
                    <a:pt x="6694860" y="3934725"/>
                  </a:lnTo>
                  <a:lnTo>
                    <a:pt x="6705993" y="3933253"/>
                  </a:lnTo>
                  <a:lnTo>
                    <a:pt x="6740523" y="3933253"/>
                  </a:lnTo>
                  <a:lnTo>
                    <a:pt x="6742807" y="3931718"/>
                  </a:lnTo>
                  <a:lnTo>
                    <a:pt x="6746563" y="3928211"/>
                  </a:lnTo>
                  <a:close/>
                </a:path>
                <a:path w="6771640" h="4201160">
                  <a:moveTo>
                    <a:pt x="6771512" y="3885730"/>
                  </a:moveTo>
                  <a:lnTo>
                    <a:pt x="5587123" y="3885730"/>
                  </a:lnTo>
                  <a:lnTo>
                    <a:pt x="5652820" y="3888742"/>
                  </a:lnTo>
                  <a:lnTo>
                    <a:pt x="5718339" y="3896007"/>
                  </a:lnTo>
                  <a:lnTo>
                    <a:pt x="5775562" y="3904861"/>
                  </a:lnTo>
                  <a:lnTo>
                    <a:pt x="5816369" y="3912643"/>
                  </a:lnTo>
                  <a:lnTo>
                    <a:pt x="5832639" y="3916692"/>
                  </a:lnTo>
                  <a:lnTo>
                    <a:pt x="5833363" y="3917416"/>
                  </a:lnTo>
                  <a:lnTo>
                    <a:pt x="5839129" y="3917416"/>
                  </a:lnTo>
                  <a:lnTo>
                    <a:pt x="5844910" y="3917303"/>
                  </a:lnTo>
                  <a:lnTo>
                    <a:pt x="5861605" y="3916805"/>
                  </a:lnTo>
                  <a:lnTo>
                    <a:pt x="5872251" y="3916692"/>
                  </a:lnTo>
                  <a:lnTo>
                    <a:pt x="5884780" y="3915218"/>
                  </a:lnTo>
                  <a:lnTo>
                    <a:pt x="5898524" y="3914079"/>
                  </a:lnTo>
                  <a:lnTo>
                    <a:pt x="5913349" y="3913345"/>
                  </a:lnTo>
                  <a:lnTo>
                    <a:pt x="5929121" y="3913085"/>
                  </a:lnTo>
                  <a:lnTo>
                    <a:pt x="6761798" y="3913085"/>
                  </a:lnTo>
                  <a:lnTo>
                    <a:pt x="6771512" y="3902290"/>
                  </a:lnTo>
                  <a:lnTo>
                    <a:pt x="6771512" y="3885730"/>
                  </a:lnTo>
                  <a:close/>
                </a:path>
                <a:path w="6771640" h="4201160">
                  <a:moveTo>
                    <a:pt x="2361946" y="3728770"/>
                  </a:moveTo>
                  <a:lnTo>
                    <a:pt x="2223325" y="3728770"/>
                  </a:lnTo>
                  <a:lnTo>
                    <a:pt x="2239774" y="3731717"/>
                  </a:lnTo>
                  <a:lnTo>
                    <a:pt x="2256626" y="3733990"/>
                  </a:lnTo>
                  <a:lnTo>
                    <a:pt x="2273747" y="3735453"/>
                  </a:lnTo>
                  <a:lnTo>
                    <a:pt x="2291003" y="3735971"/>
                  </a:lnTo>
                  <a:lnTo>
                    <a:pt x="2327075" y="3734127"/>
                  </a:lnTo>
                  <a:lnTo>
                    <a:pt x="2361946" y="3728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6771640" cy="4184015"/>
            </a:xfrm>
            <a:custGeom>
              <a:avLst/>
              <a:gdLst/>
              <a:ahLst/>
              <a:cxnLst/>
              <a:rect l="l" t="t" r="r" b="b"/>
              <a:pathLst>
                <a:path w="6771640" h="4184015">
                  <a:moveTo>
                    <a:pt x="1444538" y="3998772"/>
                  </a:moveTo>
                  <a:lnTo>
                    <a:pt x="866858" y="3998772"/>
                  </a:lnTo>
                  <a:lnTo>
                    <a:pt x="894645" y="4000380"/>
                  </a:lnTo>
                  <a:lnTo>
                    <a:pt x="916898" y="4005160"/>
                  </a:lnTo>
                  <a:lnTo>
                    <a:pt x="931051" y="4013045"/>
                  </a:lnTo>
                  <a:lnTo>
                    <a:pt x="934540" y="4023969"/>
                  </a:lnTo>
                  <a:lnTo>
                    <a:pt x="958636" y="4026084"/>
                  </a:lnTo>
                  <a:lnTo>
                    <a:pt x="983138" y="4027927"/>
                  </a:lnTo>
                  <a:lnTo>
                    <a:pt x="1007640" y="4029229"/>
                  </a:lnTo>
                  <a:lnTo>
                    <a:pt x="1031736" y="4029722"/>
                  </a:lnTo>
                  <a:lnTo>
                    <a:pt x="1057328" y="4054178"/>
                  </a:lnTo>
                  <a:lnTo>
                    <a:pt x="1061423" y="4083680"/>
                  </a:lnTo>
                  <a:lnTo>
                    <a:pt x="1058123" y="4114635"/>
                  </a:lnTo>
                  <a:lnTo>
                    <a:pt x="1061526" y="4143449"/>
                  </a:lnTo>
                  <a:lnTo>
                    <a:pt x="1096919" y="4172003"/>
                  </a:lnTo>
                  <a:lnTo>
                    <a:pt x="1133976" y="4180204"/>
                  </a:lnTo>
                  <a:lnTo>
                    <a:pt x="1142617" y="4180204"/>
                  </a:lnTo>
                  <a:lnTo>
                    <a:pt x="1148377" y="4183799"/>
                  </a:lnTo>
                  <a:lnTo>
                    <a:pt x="1154137" y="4183799"/>
                  </a:lnTo>
                  <a:lnTo>
                    <a:pt x="1195683" y="4177523"/>
                  </a:lnTo>
                  <a:lnTo>
                    <a:pt x="1238109" y="4160228"/>
                  </a:lnTo>
                  <a:lnTo>
                    <a:pt x="1281214" y="4134215"/>
                  </a:lnTo>
                  <a:lnTo>
                    <a:pt x="1324799" y="4101781"/>
                  </a:lnTo>
                  <a:lnTo>
                    <a:pt x="1368664" y="4065227"/>
                  </a:lnTo>
                  <a:lnTo>
                    <a:pt x="1444538" y="3998772"/>
                  </a:lnTo>
                  <a:close/>
                </a:path>
                <a:path w="6771640" h="4184015">
                  <a:moveTo>
                    <a:pt x="0" y="3656577"/>
                  </a:moveTo>
                  <a:lnTo>
                    <a:pt x="0" y="4066212"/>
                  </a:lnTo>
                  <a:lnTo>
                    <a:pt x="5030" y="4066451"/>
                  </a:lnTo>
                  <a:lnTo>
                    <a:pt x="21938" y="4066066"/>
                  </a:lnTo>
                  <a:lnTo>
                    <a:pt x="39319" y="4065006"/>
                  </a:lnTo>
                  <a:lnTo>
                    <a:pt x="57375" y="4063407"/>
                  </a:lnTo>
                  <a:lnTo>
                    <a:pt x="76309" y="4061409"/>
                  </a:lnTo>
                  <a:lnTo>
                    <a:pt x="130101" y="4050969"/>
                  </a:lnTo>
                  <a:lnTo>
                    <a:pt x="182822" y="4043572"/>
                  </a:lnTo>
                  <a:lnTo>
                    <a:pt x="234782" y="4038804"/>
                  </a:lnTo>
                  <a:lnTo>
                    <a:pt x="286293" y="4036248"/>
                  </a:lnTo>
                  <a:lnTo>
                    <a:pt x="337666" y="4035488"/>
                  </a:lnTo>
                  <a:lnTo>
                    <a:pt x="694731" y="4035488"/>
                  </a:lnTo>
                  <a:lnTo>
                    <a:pt x="719997" y="4023807"/>
                  </a:lnTo>
                  <a:lnTo>
                    <a:pt x="768029" y="4010221"/>
                  </a:lnTo>
                  <a:lnTo>
                    <a:pt x="818929" y="4001715"/>
                  </a:lnTo>
                  <a:lnTo>
                    <a:pt x="866858" y="3998772"/>
                  </a:lnTo>
                  <a:lnTo>
                    <a:pt x="1444538" y="3998772"/>
                  </a:lnTo>
                  <a:lnTo>
                    <a:pt x="1457038" y="3987779"/>
                  </a:lnTo>
                  <a:lnTo>
                    <a:pt x="1501627" y="3951144"/>
                  </a:lnTo>
                  <a:lnTo>
                    <a:pt x="1546174" y="3919029"/>
                  </a:lnTo>
                  <a:lnTo>
                    <a:pt x="1590479" y="3893513"/>
                  </a:lnTo>
                  <a:lnTo>
                    <a:pt x="1634344" y="3876678"/>
                  </a:lnTo>
                  <a:lnTo>
                    <a:pt x="1677568" y="3870604"/>
                  </a:lnTo>
                  <a:lnTo>
                    <a:pt x="2165081" y="3870604"/>
                  </a:lnTo>
                  <a:lnTo>
                    <a:pt x="2167210" y="3856224"/>
                  </a:lnTo>
                  <a:lnTo>
                    <a:pt x="2172207" y="3802214"/>
                  </a:lnTo>
                  <a:lnTo>
                    <a:pt x="2178853" y="3755552"/>
                  </a:lnTo>
                  <a:lnTo>
                    <a:pt x="2186512" y="3712938"/>
                  </a:lnTo>
                  <a:lnTo>
                    <a:pt x="2208923" y="3660381"/>
                  </a:lnTo>
                  <a:lnTo>
                    <a:pt x="0" y="3656577"/>
                  </a:lnTo>
                  <a:close/>
                </a:path>
                <a:path w="6771640" h="4184015">
                  <a:moveTo>
                    <a:pt x="694731" y="4035488"/>
                  </a:moveTo>
                  <a:lnTo>
                    <a:pt x="337666" y="4035488"/>
                  </a:lnTo>
                  <a:lnTo>
                    <a:pt x="390038" y="4036421"/>
                  </a:lnTo>
                  <a:lnTo>
                    <a:pt x="442250" y="4039114"/>
                  </a:lnTo>
                  <a:lnTo>
                    <a:pt x="494623" y="4043406"/>
                  </a:lnTo>
                  <a:lnTo>
                    <a:pt x="547475" y="4049138"/>
                  </a:lnTo>
                  <a:lnTo>
                    <a:pt x="601128" y="4056149"/>
                  </a:lnTo>
                  <a:lnTo>
                    <a:pt x="655900" y="4064279"/>
                  </a:lnTo>
                  <a:lnTo>
                    <a:pt x="680674" y="4041987"/>
                  </a:lnTo>
                  <a:lnTo>
                    <a:pt x="694731" y="4035488"/>
                  </a:lnTo>
                  <a:close/>
                </a:path>
                <a:path w="6771640" h="4184015">
                  <a:moveTo>
                    <a:pt x="2165081" y="3870604"/>
                  </a:moveTo>
                  <a:lnTo>
                    <a:pt x="1682610" y="3870604"/>
                  </a:lnTo>
                  <a:lnTo>
                    <a:pt x="1794144" y="3875103"/>
                  </a:lnTo>
                  <a:lnTo>
                    <a:pt x="1848021" y="3878583"/>
                  </a:lnTo>
                  <a:lnTo>
                    <a:pt x="1900440" y="3883537"/>
                  </a:lnTo>
                  <a:lnTo>
                    <a:pt x="1951252" y="3890459"/>
                  </a:lnTo>
                  <a:lnTo>
                    <a:pt x="2000311" y="3899840"/>
                  </a:lnTo>
                  <a:lnTo>
                    <a:pt x="2047467" y="3912172"/>
                  </a:lnTo>
                  <a:lnTo>
                    <a:pt x="2092573" y="3927946"/>
                  </a:lnTo>
                  <a:lnTo>
                    <a:pt x="2135479" y="3947655"/>
                  </a:lnTo>
                  <a:lnTo>
                    <a:pt x="2137651" y="3947655"/>
                  </a:lnTo>
                  <a:lnTo>
                    <a:pt x="2150742" y="3935358"/>
                  </a:lnTo>
                  <a:lnTo>
                    <a:pt x="2160325" y="3902743"/>
                  </a:lnTo>
                  <a:lnTo>
                    <a:pt x="2165081" y="3870604"/>
                  </a:lnTo>
                  <a:close/>
                </a:path>
                <a:path w="6771640" h="4184015">
                  <a:moveTo>
                    <a:pt x="6771512" y="0"/>
                  </a:moveTo>
                  <a:lnTo>
                    <a:pt x="0" y="0"/>
                  </a:lnTo>
                  <a:lnTo>
                    <a:pt x="0" y="218709"/>
                  </a:lnTo>
                  <a:lnTo>
                    <a:pt x="3096822" y="224598"/>
                  </a:lnTo>
                  <a:lnTo>
                    <a:pt x="6771512" y="215963"/>
                  </a:lnTo>
                  <a:lnTo>
                    <a:pt x="6771512" y="0"/>
                  </a:lnTo>
                  <a:close/>
                </a:path>
                <a:path w="6771640" h="4184015">
                  <a:moveTo>
                    <a:pt x="0" y="242651"/>
                  </a:moveTo>
                  <a:lnTo>
                    <a:pt x="0" y="787497"/>
                  </a:lnTo>
                  <a:lnTo>
                    <a:pt x="3096822" y="793392"/>
                  </a:lnTo>
                  <a:lnTo>
                    <a:pt x="6771512" y="784745"/>
                  </a:lnTo>
                  <a:lnTo>
                    <a:pt x="6771512" y="246898"/>
                  </a:lnTo>
                  <a:lnTo>
                    <a:pt x="3301028" y="246898"/>
                  </a:lnTo>
                  <a:lnTo>
                    <a:pt x="0" y="242651"/>
                  </a:lnTo>
                  <a:close/>
                </a:path>
                <a:path w="6771640" h="4184015">
                  <a:moveTo>
                    <a:pt x="6771512" y="241160"/>
                  </a:moveTo>
                  <a:lnTo>
                    <a:pt x="3301028" y="246898"/>
                  </a:lnTo>
                  <a:lnTo>
                    <a:pt x="6771512" y="246898"/>
                  </a:lnTo>
                  <a:lnTo>
                    <a:pt x="6771512" y="241160"/>
                  </a:lnTo>
                  <a:close/>
                </a:path>
                <a:path w="6771640" h="4184015">
                  <a:moveTo>
                    <a:pt x="0" y="811441"/>
                  </a:moveTo>
                  <a:lnTo>
                    <a:pt x="0" y="1356286"/>
                  </a:lnTo>
                  <a:lnTo>
                    <a:pt x="3096822" y="1362175"/>
                  </a:lnTo>
                  <a:lnTo>
                    <a:pt x="6771512" y="1353540"/>
                  </a:lnTo>
                  <a:lnTo>
                    <a:pt x="6771512" y="815684"/>
                  </a:lnTo>
                  <a:lnTo>
                    <a:pt x="2943920" y="815684"/>
                  </a:lnTo>
                  <a:lnTo>
                    <a:pt x="0" y="811441"/>
                  </a:lnTo>
                  <a:close/>
                </a:path>
                <a:path w="6771640" h="4184015">
                  <a:moveTo>
                    <a:pt x="6771512" y="809955"/>
                  </a:moveTo>
                  <a:lnTo>
                    <a:pt x="2943920" y="815684"/>
                  </a:lnTo>
                  <a:lnTo>
                    <a:pt x="6771512" y="815684"/>
                  </a:lnTo>
                  <a:lnTo>
                    <a:pt x="6771512" y="809955"/>
                  </a:lnTo>
                  <a:close/>
                </a:path>
                <a:path w="6771640" h="4184015">
                  <a:moveTo>
                    <a:pt x="0" y="1380228"/>
                  </a:moveTo>
                  <a:lnTo>
                    <a:pt x="0" y="1925074"/>
                  </a:lnTo>
                  <a:lnTo>
                    <a:pt x="3096822" y="1930969"/>
                  </a:lnTo>
                  <a:lnTo>
                    <a:pt x="6771512" y="1922322"/>
                  </a:lnTo>
                  <a:lnTo>
                    <a:pt x="6771512" y="1384475"/>
                  </a:lnTo>
                  <a:lnTo>
                    <a:pt x="3301028" y="1384475"/>
                  </a:lnTo>
                  <a:lnTo>
                    <a:pt x="0" y="1380228"/>
                  </a:lnTo>
                  <a:close/>
                </a:path>
                <a:path w="6771640" h="4184015">
                  <a:moveTo>
                    <a:pt x="6771512" y="1378737"/>
                  </a:moveTo>
                  <a:lnTo>
                    <a:pt x="3301028" y="1384475"/>
                  </a:lnTo>
                  <a:lnTo>
                    <a:pt x="6771512" y="1384475"/>
                  </a:lnTo>
                  <a:lnTo>
                    <a:pt x="6771512" y="1378737"/>
                  </a:lnTo>
                  <a:close/>
                </a:path>
                <a:path w="6771640" h="4184015">
                  <a:moveTo>
                    <a:pt x="0" y="1949419"/>
                  </a:moveTo>
                  <a:lnTo>
                    <a:pt x="0" y="2493868"/>
                  </a:lnTo>
                  <a:lnTo>
                    <a:pt x="3096822" y="2499752"/>
                  </a:lnTo>
                  <a:lnTo>
                    <a:pt x="6771512" y="2491117"/>
                  </a:lnTo>
                  <a:lnTo>
                    <a:pt x="6771512" y="1953283"/>
                  </a:lnTo>
                  <a:lnTo>
                    <a:pt x="3198874" y="1953283"/>
                  </a:lnTo>
                  <a:lnTo>
                    <a:pt x="0" y="1949419"/>
                  </a:lnTo>
                  <a:close/>
                </a:path>
                <a:path w="6771640" h="4184015">
                  <a:moveTo>
                    <a:pt x="6771512" y="1948243"/>
                  </a:moveTo>
                  <a:lnTo>
                    <a:pt x="3198874" y="1953283"/>
                  </a:lnTo>
                  <a:lnTo>
                    <a:pt x="6771512" y="1953283"/>
                  </a:lnTo>
                  <a:lnTo>
                    <a:pt x="6771512" y="1948243"/>
                  </a:lnTo>
                  <a:close/>
                </a:path>
                <a:path w="6771640" h="4184015">
                  <a:moveTo>
                    <a:pt x="0" y="2518471"/>
                  </a:moveTo>
                  <a:lnTo>
                    <a:pt x="0" y="3062651"/>
                  </a:lnTo>
                  <a:lnTo>
                    <a:pt x="3096822" y="3068547"/>
                  </a:lnTo>
                  <a:lnTo>
                    <a:pt x="6771512" y="3059899"/>
                  </a:lnTo>
                  <a:lnTo>
                    <a:pt x="6771512" y="2522079"/>
                  </a:lnTo>
                  <a:lnTo>
                    <a:pt x="3096822" y="2522079"/>
                  </a:lnTo>
                  <a:lnTo>
                    <a:pt x="0" y="2518471"/>
                  </a:lnTo>
                  <a:close/>
                </a:path>
                <a:path w="6771640" h="4184015">
                  <a:moveTo>
                    <a:pt x="6771512" y="2517038"/>
                  </a:moveTo>
                  <a:lnTo>
                    <a:pt x="3096822" y="2522079"/>
                  </a:lnTo>
                  <a:lnTo>
                    <a:pt x="6771512" y="2522079"/>
                  </a:lnTo>
                  <a:lnTo>
                    <a:pt x="6771512" y="2517038"/>
                  </a:lnTo>
                  <a:close/>
                </a:path>
                <a:path w="6771640" h="4184015">
                  <a:moveTo>
                    <a:pt x="0" y="3087312"/>
                  </a:moveTo>
                  <a:lnTo>
                    <a:pt x="0" y="3631703"/>
                  </a:lnTo>
                  <a:lnTo>
                    <a:pt x="2422042" y="3637343"/>
                  </a:lnTo>
                  <a:lnTo>
                    <a:pt x="2422085" y="3634402"/>
                  </a:lnTo>
                  <a:lnTo>
                    <a:pt x="2435003" y="3616798"/>
                  </a:lnTo>
                  <a:lnTo>
                    <a:pt x="2447962" y="3598459"/>
                  </a:lnTo>
                  <a:lnTo>
                    <a:pt x="2460922" y="3579582"/>
                  </a:lnTo>
                  <a:lnTo>
                    <a:pt x="2473883" y="3560305"/>
                  </a:lnTo>
                  <a:lnTo>
                    <a:pt x="6771512" y="3560305"/>
                  </a:lnTo>
                  <a:lnTo>
                    <a:pt x="6771512" y="3091571"/>
                  </a:lnTo>
                  <a:lnTo>
                    <a:pt x="3301028" y="3091571"/>
                  </a:lnTo>
                  <a:lnTo>
                    <a:pt x="0" y="3087312"/>
                  </a:lnTo>
                  <a:close/>
                </a:path>
                <a:path w="6771640" h="4184015">
                  <a:moveTo>
                    <a:pt x="6771512" y="3560305"/>
                  </a:moveTo>
                  <a:lnTo>
                    <a:pt x="2473883" y="3560305"/>
                  </a:lnTo>
                  <a:lnTo>
                    <a:pt x="2512221" y="3576491"/>
                  </a:lnTo>
                  <a:lnTo>
                    <a:pt x="2550561" y="3594771"/>
                  </a:lnTo>
                  <a:lnTo>
                    <a:pt x="2588903" y="3615078"/>
                  </a:lnTo>
                  <a:lnTo>
                    <a:pt x="2627248" y="3637343"/>
                  </a:lnTo>
                  <a:lnTo>
                    <a:pt x="3147796" y="3637343"/>
                  </a:lnTo>
                  <a:lnTo>
                    <a:pt x="4763452" y="3634460"/>
                  </a:lnTo>
                  <a:lnTo>
                    <a:pt x="4783994" y="3619002"/>
                  </a:lnTo>
                  <a:lnTo>
                    <a:pt x="4803052" y="3607457"/>
                  </a:lnTo>
                  <a:lnTo>
                    <a:pt x="4819950" y="3600231"/>
                  </a:lnTo>
                  <a:lnTo>
                    <a:pt x="4834013" y="3597732"/>
                  </a:lnTo>
                  <a:lnTo>
                    <a:pt x="6771512" y="3597732"/>
                  </a:lnTo>
                  <a:lnTo>
                    <a:pt x="6771512" y="3560305"/>
                  </a:lnTo>
                  <a:close/>
                </a:path>
                <a:path w="6771640" h="4184015">
                  <a:moveTo>
                    <a:pt x="6771512" y="3597732"/>
                  </a:moveTo>
                  <a:lnTo>
                    <a:pt x="4836896" y="3597732"/>
                  </a:lnTo>
                  <a:lnTo>
                    <a:pt x="4852805" y="3601851"/>
                  </a:lnTo>
                  <a:lnTo>
                    <a:pt x="4873977" y="3609614"/>
                  </a:lnTo>
                  <a:lnTo>
                    <a:pt x="4899468" y="3620618"/>
                  </a:lnTo>
                  <a:lnTo>
                    <a:pt x="4928336" y="3634460"/>
                  </a:lnTo>
                  <a:lnTo>
                    <a:pt x="6771512" y="3628694"/>
                  </a:lnTo>
                  <a:lnTo>
                    <a:pt x="6771512" y="3597732"/>
                  </a:lnTo>
                  <a:close/>
                </a:path>
                <a:path w="6771640" h="4184015">
                  <a:moveTo>
                    <a:pt x="6771512" y="3085820"/>
                  </a:moveTo>
                  <a:lnTo>
                    <a:pt x="3301028" y="3091571"/>
                  </a:lnTo>
                  <a:lnTo>
                    <a:pt x="6771512" y="3091571"/>
                  </a:lnTo>
                  <a:lnTo>
                    <a:pt x="6771512" y="3085820"/>
                  </a:lnTo>
                  <a:close/>
                </a:path>
                <a:path w="6771640" h="4184015">
                  <a:moveTo>
                    <a:pt x="6489854" y="3864851"/>
                  </a:moveTo>
                  <a:lnTo>
                    <a:pt x="6077444" y="3864851"/>
                  </a:lnTo>
                  <a:lnTo>
                    <a:pt x="6091508" y="3868304"/>
                  </a:lnTo>
                  <a:lnTo>
                    <a:pt x="6108406" y="3877359"/>
                  </a:lnTo>
                  <a:lnTo>
                    <a:pt x="6127463" y="3890059"/>
                  </a:lnTo>
                  <a:lnTo>
                    <a:pt x="6157140" y="3910881"/>
                  </a:lnTo>
                  <a:lnTo>
                    <a:pt x="6167086" y="3917045"/>
                  </a:lnTo>
                  <a:lnTo>
                    <a:pt x="6177572" y="3922669"/>
                  </a:lnTo>
                  <a:lnTo>
                    <a:pt x="6188328" y="3927487"/>
                  </a:lnTo>
                  <a:lnTo>
                    <a:pt x="6200866" y="3933381"/>
                  </a:lnTo>
                  <a:lnTo>
                    <a:pt x="6213611" y="3937927"/>
                  </a:lnTo>
                  <a:lnTo>
                    <a:pt x="6226494" y="3940853"/>
                  </a:lnTo>
                  <a:lnTo>
                    <a:pt x="6239446" y="3941889"/>
                  </a:lnTo>
                  <a:lnTo>
                    <a:pt x="6250965" y="3941889"/>
                  </a:lnTo>
                  <a:lnTo>
                    <a:pt x="6253847" y="3947655"/>
                  </a:lnTo>
                  <a:lnTo>
                    <a:pt x="6270396" y="3947655"/>
                  </a:lnTo>
                  <a:lnTo>
                    <a:pt x="6284820" y="3946529"/>
                  </a:lnTo>
                  <a:lnTo>
                    <a:pt x="6302077" y="3942972"/>
                  </a:lnTo>
                  <a:lnTo>
                    <a:pt x="6322032" y="3936714"/>
                  </a:lnTo>
                  <a:lnTo>
                    <a:pt x="6344551" y="3927487"/>
                  </a:lnTo>
                  <a:lnTo>
                    <a:pt x="6384083" y="3912194"/>
                  </a:lnTo>
                  <a:lnTo>
                    <a:pt x="6428053" y="3893298"/>
                  </a:lnTo>
                  <a:lnTo>
                    <a:pt x="6475406" y="3871676"/>
                  </a:lnTo>
                  <a:lnTo>
                    <a:pt x="6489854" y="3864851"/>
                  </a:lnTo>
                  <a:close/>
                </a:path>
                <a:path w="6771640" h="4184015">
                  <a:moveTo>
                    <a:pt x="6771512" y="3654615"/>
                  </a:moveTo>
                  <a:lnTo>
                    <a:pt x="4976570" y="3657498"/>
                  </a:lnTo>
                  <a:lnTo>
                    <a:pt x="5030453" y="3685327"/>
                  </a:lnTo>
                  <a:lnTo>
                    <a:pt x="5179346" y="3763888"/>
                  </a:lnTo>
                  <a:lnTo>
                    <a:pt x="5212789" y="3782236"/>
                  </a:lnTo>
                  <a:lnTo>
                    <a:pt x="5232171" y="3793566"/>
                  </a:lnTo>
                  <a:lnTo>
                    <a:pt x="5256512" y="3818142"/>
                  </a:lnTo>
                  <a:lnTo>
                    <a:pt x="5284275" y="3856888"/>
                  </a:lnTo>
                  <a:lnTo>
                    <a:pt x="5314493" y="3898186"/>
                  </a:lnTo>
                  <a:lnTo>
                    <a:pt x="5346819" y="3931259"/>
                  </a:lnTo>
                  <a:lnTo>
                    <a:pt x="5380494" y="3944772"/>
                  </a:lnTo>
                  <a:lnTo>
                    <a:pt x="5386247" y="3944772"/>
                  </a:lnTo>
                  <a:lnTo>
                    <a:pt x="5417401" y="3926038"/>
                  </a:lnTo>
                  <a:lnTo>
                    <a:pt x="5444300" y="3889420"/>
                  </a:lnTo>
                  <a:lnTo>
                    <a:pt x="5469173" y="3851319"/>
                  </a:lnTo>
                  <a:lnTo>
                    <a:pt x="5494248" y="3828135"/>
                  </a:lnTo>
                  <a:lnTo>
                    <a:pt x="5528582" y="3814676"/>
                  </a:lnTo>
                  <a:lnTo>
                    <a:pt x="5566965" y="3804729"/>
                  </a:lnTo>
                  <a:lnTo>
                    <a:pt x="5608048" y="3798563"/>
                  </a:lnTo>
                  <a:lnTo>
                    <a:pt x="5650483" y="3796449"/>
                  </a:lnTo>
                  <a:lnTo>
                    <a:pt x="6633103" y="3796449"/>
                  </a:lnTo>
                  <a:lnTo>
                    <a:pt x="6677559" y="3775469"/>
                  </a:lnTo>
                  <a:lnTo>
                    <a:pt x="6726008" y="3753373"/>
                  </a:lnTo>
                  <a:lnTo>
                    <a:pt x="6771512" y="3733812"/>
                  </a:lnTo>
                  <a:lnTo>
                    <a:pt x="6771512" y="3654615"/>
                  </a:lnTo>
                  <a:close/>
                </a:path>
                <a:path w="6771640" h="4184015">
                  <a:moveTo>
                    <a:pt x="6633103" y="3796449"/>
                  </a:moveTo>
                  <a:lnTo>
                    <a:pt x="5806731" y="3796449"/>
                  </a:lnTo>
                  <a:lnTo>
                    <a:pt x="5815235" y="3815733"/>
                  </a:lnTo>
                  <a:lnTo>
                    <a:pt x="5822929" y="3830291"/>
                  </a:lnTo>
                  <a:lnTo>
                    <a:pt x="5829000" y="3839986"/>
                  </a:lnTo>
                  <a:lnTo>
                    <a:pt x="5832639" y="3844683"/>
                  </a:lnTo>
                  <a:lnTo>
                    <a:pt x="5839067" y="3849007"/>
                  </a:lnTo>
                  <a:lnTo>
                    <a:pt x="5845155" y="3853330"/>
                  </a:lnTo>
                  <a:lnTo>
                    <a:pt x="5850567" y="3857651"/>
                  </a:lnTo>
                  <a:lnTo>
                    <a:pt x="5854966" y="3861968"/>
                  </a:lnTo>
                  <a:lnTo>
                    <a:pt x="5867882" y="3869528"/>
                  </a:lnTo>
                  <a:lnTo>
                    <a:pt x="5880526" y="3874930"/>
                  </a:lnTo>
                  <a:lnTo>
                    <a:pt x="5892630" y="3878172"/>
                  </a:lnTo>
                  <a:lnTo>
                    <a:pt x="5903924" y="3879253"/>
                  </a:lnTo>
                  <a:lnTo>
                    <a:pt x="5918134" y="3878262"/>
                  </a:lnTo>
                  <a:lnTo>
                    <a:pt x="5931734" y="3875650"/>
                  </a:lnTo>
                  <a:lnTo>
                    <a:pt x="5944930" y="3871961"/>
                  </a:lnTo>
                  <a:lnTo>
                    <a:pt x="5957925" y="3867734"/>
                  </a:lnTo>
                  <a:lnTo>
                    <a:pt x="5970470" y="3863501"/>
                  </a:lnTo>
                  <a:lnTo>
                    <a:pt x="5983217" y="3859812"/>
                  </a:lnTo>
                  <a:lnTo>
                    <a:pt x="5996097" y="3857204"/>
                  </a:lnTo>
                  <a:lnTo>
                    <a:pt x="6009042" y="3856215"/>
                  </a:lnTo>
                  <a:lnTo>
                    <a:pt x="6508134" y="3856215"/>
                  </a:lnTo>
                  <a:lnTo>
                    <a:pt x="6633103" y="3796449"/>
                  </a:lnTo>
                  <a:close/>
                </a:path>
                <a:path w="6771640" h="4184015">
                  <a:moveTo>
                    <a:pt x="6508134" y="3856215"/>
                  </a:moveTo>
                  <a:lnTo>
                    <a:pt x="6009042" y="3856215"/>
                  </a:lnTo>
                  <a:lnTo>
                    <a:pt x="6021137" y="3856888"/>
                  </a:lnTo>
                  <a:lnTo>
                    <a:pt x="6032894" y="3859450"/>
                  </a:lnTo>
                  <a:lnTo>
                    <a:pt x="6044788" y="3864712"/>
                  </a:lnTo>
                  <a:lnTo>
                    <a:pt x="6057290" y="3873487"/>
                  </a:lnTo>
                  <a:lnTo>
                    <a:pt x="6063043" y="3867734"/>
                  </a:lnTo>
                  <a:lnTo>
                    <a:pt x="6068808" y="3864851"/>
                  </a:lnTo>
                  <a:lnTo>
                    <a:pt x="6489854" y="3864851"/>
                  </a:lnTo>
                  <a:lnTo>
                    <a:pt x="6508134" y="3856215"/>
                  </a:lnTo>
                  <a:close/>
                </a:path>
                <a:path w="6771640" h="4184015">
                  <a:moveTo>
                    <a:pt x="5806731" y="3796449"/>
                  </a:moveTo>
                  <a:lnTo>
                    <a:pt x="5650483" y="3796449"/>
                  </a:lnTo>
                  <a:lnTo>
                    <a:pt x="5688204" y="3798025"/>
                  </a:lnTo>
                  <a:lnTo>
                    <a:pt x="5724375" y="3802572"/>
                  </a:lnTo>
                  <a:lnTo>
                    <a:pt x="5758522" y="3809816"/>
                  </a:lnTo>
                  <a:lnTo>
                    <a:pt x="5790171" y="3819486"/>
                  </a:lnTo>
                  <a:lnTo>
                    <a:pt x="5806731" y="3796449"/>
                  </a:lnTo>
                  <a:close/>
                </a:path>
                <a:path w="6771640" h="4184015">
                  <a:moveTo>
                    <a:pt x="4686768" y="3714381"/>
                  </a:moveTo>
                  <a:lnTo>
                    <a:pt x="3901630" y="3714381"/>
                  </a:lnTo>
                  <a:lnTo>
                    <a:pt x="3931825" y="3741373"/>
                  </a:lnTo>
                  <a:lnTo>
                    <a:pt x="3964048" y="3777723"/>
                  </a:lnTo>
                  <a:lnTo>
                    <a:pt x="3997769" y="3818507"/>
                  </a:lnTo>
                  <a:lnTo>
                    <a:pt x="4032460" y="3858799"/>
                  </a:lnTo>
                  <a:lnTo>
                    <a:pt x="4067592" y="3893676"/>
                  </a:lnTo>
                  <a:lnTo>
                    <a:pt x="4102636" y="3918214"/>
                  </a:lnTo>
                  <a:lnTo>
                    <a:pt x="4137062" y="3927487"/>
                  </a:lnTo>
                  <a:lnTo>
                    <a:pt x="4145208" y="3926947"/>
                  </a:lnTo>
                  <a:lnTo>
                    <a:pt x="4152545" y="3925327"/>
                  </a:lnTo>
                  <a:lnTo>
                    <a:pt x="4159342" y="3922628"/>
                  </a:lnTo>
                  <a:lnTo>
                    <a:pt x="4165866" y="3918851"/>
                  </a:lnTo>
                  <a:lnTo>
                    <a:pt x="4195646" y="3906343"/>
                  </a:lnTo>
                  <a:lnTo>
                    <a:pt x="4237437" y="3893496"/>
                  </a:lnTo>
                  <a:lnTo>
                    <a:pt x="4288318" y="3880613"/>
                  </a:lnTo>
                  <a:lnTo>
                    <a:pt x="4345367" y="3867996"/>
                  </a:lnTo>
                  <a:lnTo>
                    <a:pt x="4405664" y="3855948"/>
                  </a:lnTo>
                  <a:lnTo>
                    <a:pt x="4466286" y="3844771"/>
                  </a:lnTo>
                  <a:lnTo>
                    <a:pt x="4576822" y="3826238"/>
                  </a:lnTo>
                  <a:lnTo>
                    <a:pt x="4620894" y="3819486"/>
                  </a:lnTo>
                  <a:lnTo>
                    <a:pt x="4628289" y="3794121"/>
                  </a:lnTo>
                  <a:lnTo>
                    <a:pt x="4654648" y="3753702"/>
                  </a:lnTo>
                  <a:lnTo>
                    <a:pt x="4686768" y="3714381"/>
                  </a:lnTo>
                  <a:close/>
                </a:path>
                <a:path w="6771640" h="4184015">
                  <a:moveTo>
                    <a:pt x="4737531" y="3660381"/>
                  </a:moveTo>
                  <a:lnTo>
                    <a:pt x="2666847" y="3660381"/>
                  </a:lnTo>
                  <a:lnTo>
                    <a:pt x="2752371" y="3711237"/>
                  </a:lnTo>
                  <a:lnTo>
                    <a:pt x="2795296" y="3735548"/>
                  </a:lnTo>
                  <a:lnTo>
                    <a:pt x="2838417" y="3758134"/>
                  </a:lnTo>
                  <a:lnTo>
                    <a:pt x="2881799" y="3778262"/>
                  </a:lnTo>
                  <a:lnTo>
                    <a:pt x="2925506" y="3795195"/>
                  </a:lnTo>
                  <a:lnTo>
                    <a:pt x="2969606" y="3808201"/>
                  </a:lnTo>
                  <a:lnTo>
                    <a:pt x="3014161" y="3816542"/>
                  </a:lnTo>
                  <a:lnTo>
                    <a:pt x="3059239" y="3819486"/>
                  </a:lnTo>
                  <a:lnTo>
                    <a:pt x="3076956" y="3818948"/>
                  </a:lnTo>
                  <a:lnTo>
                    <a:pt x="3095147" y="3817331"/>
                  </a:lnTo>
                  <a:lnTo>
                    <a:pt x="3113201" y="3814632"/>
                  </a:lnTo>
                  <a:lnTo>
                    <a:pt x="3486187" y="3733812"/>
                  </a:lnTo>
                  <a:lnTo>
                    <a:pt x="3515633" y="3728032"/>
                  </a:lnTo>
                  <a:lnTo>
                    <a:pt x="3547843" y="3723735"/>
                  </a:lnTo>
                  <a:lnTo>
                    <a:pt x="3581267" y="3721057"/>
                  </a:lnTo>
                  <a:lnTo>
                    <a:pt x="3614356" y="3720134"/>
                  </a:lnTo>
                  <a:lnTo>
                    <a:pt x="3879076" y="3720134"/>
                  </a:lnTo>
                  <a:lnTo>
                    <a:pt x="3901630" y="3714381"/>
                  </a:lnTo>
                  <a:lnTo>
                    <a:pt x="4686768" y="3714381"/>
                  </a:lnTo>
                  <a:lnTo>
                    <a:pt x="4693289" y="3706399"/>
                  </a:lnTo>
                  <a:lnTo>
                    <a:pt x="4737531" y="3660381"/>
                  </a:lnTo>
                  <a:close/>
                </a:path>
                <a:path w="6771640" h="4184015">
                  <a:moveTo>
                    <a:pt x="3879076" y="3720134"/>
                  </a:moveTo>
                  <a:lnTo>
                    <a:pt x="3614356" y="3720134"/>
                  </a:lnTo>
                  <a:lnTo>
                    <a:pt x="3657428" y="3722316"/>
                  </a:lnTo>
                  <a:lnTo>
                    <a:pt x="3694359" y="3729493"/>
                  </a:lnTo>
                  <a:lnTo>
                    <a:pt x="3721166" y="3742610"/>
                  </a:lnTo>
                  <a:lnTo>
                    <a:pt x="3733863" y="3762616"/>
                  </a:lnTo>
                  <a:lnTo>
                    <a:pt x="3774859" y="3749709"/>
                  </a:lnTo>
                  <a:lnTo>
                    <a:pt x="3816665" y="3737141"/>
                  </a:lnTo>
                  <a:lnTo>
                    <a:pt x="3859012" y="3725252"/>
                  </a:lnTo>
                  <a:lnTo>
                    <a:pt x="3879076" y="3720134"/>
                  </a:lnTo>
                  <a:close/>
                </a:path>
                <a:path w="6771640" h="4184015">
                  <a:moveTo>
                    <a:pt x="2339962" y="3660381"/>
                  </a:moveTo>
                  <a:lnTo>
                    <a:pt x="2240597" y="3660381"/>
                  </a:lnTo>
                  <a:lnTo>
                    <a:pt x="2253102" y="3662040"/>
                  </a:lnTo>
                  <a:lnTo>
                    <a:pt x="2265535" y="3662892"/>
                  </a:lnTo>
                  <a:lnTo>
                    <a:pt x="2277560" y="3663206"/>
                  </a:lnTo>
                  <a:lnTo>
                    <a:pt x="2288844" y="3663251"/>
                  </a:lnTo>
                  <a:lnTo>
                    <a:pt x="2301694" y="3663206"/>
                  </a:lnTo>
                  <a:lnTo>
                    <a:pt x="2314408" y="3662892"/>
                  </a:lnTo>
                  <a:lnTo>
                    <a:pt x="2327119" y="3662040"/>
                  </a:lnTo>
                  <a:lnTo>
                    <a:pt x="2339962" y="3660381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14134"/>
              <a:ext cx="6774180" cy="2877820"/>
            </a:xfrm>
            <a:custGeom>
              <a:avLst/>
              <a:gdLst/>
              <a:ahLst/>
              <a:cxnLst/>
              <a:rect l="l" t="t" r="r" b="b"/>
              <a:pathLst>
                <a:path w="6774180" h="2877820">
                  <a:moveTo>
                    <a:pt x="6773659" y="2843530"/>
                  </a:moveTo>
                  <a:lnTo>
                    <a:pt x="6292710" y="2843530"/>
                  </a:lnTo>
                  <a:lnTo>
                    <a:pt x="6292710" y="2848610"/>
                  </a:lnTo>
                  <a:lnTo>
                    <a:pt x="46774" y="2848610"/>
                  </a:lnTo>
                  <a:lnTo>
                    <a:pt x="46774" y="2843530"/>
                  </a:lnTo>
                  <a:lnTo>
                    <a:pt x="0" y="2843530"/>
                  </a:lnTo>
                  <a:lnTo>
                    <a:pt x="0" y="2848610"/>
                  </a:lnTo>
                  <a:lnTo>
                    <a:pt x="0" y="2871470"/>
                  </a:lnTo>
                  <a:lnTo>
                    <a:pt x="41021" y="2871470"/>
                  </a:lnTo>
                  <a:lnTo>
                    <a:pt x="41021" y="2877820"/>
                  </a:lnTo>
                  <a:lnTo>
                    <a:pt x="6298463" y="2877820"/>
                  </a:lnTo>
                  <a:lnTo>
                    <a:pt x="6298463" y="2871470"/>
                  </a:lnTo>
                  <a:lnTo>
                    <a:pt x="6773659" y="2871470"/>
                  </a:lnTo>
                  <a:lnTo>
                    <a:pt x="6773659" y="2848610"/>
                  </a:lnTo>
                  <a:lnTo>
                    <a:pt x="6773659" y="2843530"/>
                  </a:lnTo>
                  <a:close/>
                </a:path>
                <a:path w="6774180" h="2877820">
                  <a:moveTo>
                    <a:pt x="6773659" y="2274570"/>
                  </a:moveTo>
                  <a:lnTo>
                    <a:pt x="6292710" y="2274570"/>
                  </a:lnTo>
                  <a:lnTo>
                    <a:pt x="6292710" y="2279650"/>
                  </a:lnTo>
                  <a:lnTo>
                    <a:pt x="46774" y="2279650"/>
                  </a:lnTo>
                  <a:lnTo>
                    <a:pt x="46774" y="2274570"/>
                  </a:lnTo>
                  <a:lnTo>
                    <a:pt x="0" y="2274570"/>
                  </a:lnTo>
                  <a:lnTo>
                    <a:pt x="0" y="2279650"/>
                  </a:lnTo>
                  <a:lnTo>
                    <a:pt x="0" y="2302510"/>
                  </a:lnTo>
                  <a:lnTo>
                    <a:pt x="41021" y="2302510"/>
                  </a:lnTo>
                  <a:lnTo>
                    <a:pt x="41021" y="2307590"/>
                  </a:lnTo>
                  <a:lnTo>
                    <a:pt x="6298463" y="2307590"/>
                  </a:lnTo>
                  <a:lnTo>
                    <a:pt x="6298463" y="2302510"/>
                  </a:lnTo>
                  <a:lnTo>
                    <a:pt x="6773659" y="2302510"/>
                  </a:lnTo>
                  <a:lnTo>
                    <a:pt x="6773659" y="2279650"/>
                  </a:lnTo>
                  <a:lnTo>
                    <a:pt x="6773659" y="2274570"/>
                  </a:lnTo>
                  <a:close/>
                </a:path>
                <a:path w="6774180" h="2877820">
                  <a:moveTo>
                    <a:pt x="6773659" y="1705610"/>
                  </a:moveTo>
                  <a:lnTo>
                    <a:pt x="6292710" y="1705610"/>
                  </a:lnTo>
                  <a:lnTo>
                    <a:pt x="6292710" y="1710690"/>
                  </a:lnTo>
                  <a:lnTo>
                    <a:pt x="46774" y="1710690"/>
                  </a:lnTo>
                  <a:lnTo>
                    <a:pt x="46774" y="1705610"/>
                  </a:lnTo>
                  <a:lnTo>
                    <a:pt x="0" y="1705610"/>
                  </a:lnTo>
                  <a:lnTo>
                    <a:pt x="0" y="1710690"/>
                  </a:lnTo>
                  <a:lnTo>
                    <a:pt x="0" y="1733550"/>
                  </a:lnTo>
                  <a:lnTo>
                    <a:pt x="41021" y="1733550"/>
                  </a:lnTo>
                  <a:lnTo>
                    <a:pt x="41021" y="1739900"/>
                  </a:lnTo>
                  <a:lnTo>
                    <a:pt x="6298463" y="1739900"/>
                  </a:lnTo>
                  <a:lnTo>
                    <a:pt x="6298463" y="1733550"/>
                  </a:lnTo>
                  <a:lnTo>
                    <a:pt x="6773659" y="1733550"/>
                  </a:lnTo>
                  <a:lnTo>
                    <a:pt x="6773659" y="1710690"/>
                  </a:lnTo>
                  <a:lnTo>
                    <a:pt x="6773659" y="1705610"/>
                  </a:lnTo>
                  <a:close/>
                </a:path>
                <a:path w="6774180" h="2877820">
                  <a:moveTo>
                    <a:pt x="6773659" y="1136650"/>
                  </a:moveTo>
                  <a:lnTo>
                    <a:pt x="6292710" y="1136650"/>
                  </a:lnTo>
                  <a:lnTo>
                    <a:pt x="6292710" y="1141730"/>
                  </a:lnTo>
                  <a:lnTo>
                    <a:pt x="46774" y="1141730"/>
                  </a:lnTo>
                  <a:lnTo>
                    <a:pt x="46774" y="1136650"/>
                  </a:lnTo>
                  <a:lnTo>
                    <a:pt x="0" y="1136650"/>
                  </a:lnTo>
                  <a:lnTo>
                    <a:pt x="0" y="1141730"/>
                  </a:lnTo>
                  <a:lnTo>
                    <a:pt x="0" y="1164590"/>
                  </a:lnTo>
                  <a:lnTo>
                    <a:pt x="41021" y="1164590"/>
                  </a:lnTo>
                  <a:lnTo>
                    <a:pt x="41021" y="1170940"/>
                  </a:lnTo>
                  <a:lnTo>
                    <a:pt x="6298463" y="1170940"/>
                  </a:lnTo>
                  <a:lnTo>
                    <a:pt x="6298463" y="1164590"/>
                  </a:lnTo>
                  <a:lnTo>
                    <a:pt x="6773659" y="1164590"/>
                  </a:lnTo>
                  <a:lnTo>
                    <a:pt x="6773659" y="1141730"/>
                  </a:lnTo>
                  <a:lnTo>
                    <a:pt x="6773659" y="1136650"/>
                  </a:lnTo>
                  <a:close/>
                </a:path>
                <a:path w="6774180" h="2877820">
                  <a:moveTo>
                    <a:pt x="6773659" y="567690"/>
                  </a:moveTo>
                  <a:lnTo>
                    <a:pt x="6292710" y="567690"/>
                  </a:lnTo>
                  <a:lnTo>
                    <a:pt x="6292710" y="574040"/>
                  </a:lnTo>
                  <a:lnTo>
                    <a:pt x="46774" y="574040"/>
                  </a:lnTo>
                  <a:lnTo>
                    <a:pt x="46774" y="567690"/>
                  </a:lnTo>
                  <a:lnTo>
                    <a:pt x="0" y="567690"/>
                  </a:lnTo>
                  <a:lnTo>
                    <a:pt x="0" y="574040"/>
                  </a:lnTo>
                  <a:lnTo>
                    <a:pt x="0" y="596900"/>
                  </a:lnTo>
                  <a:lnTo>
                    <a:pt x="41021" y="596900"/>
                  </a:lnTo>
                  <a:lnTo>
                    <a:pt x="41021" y="601980"/>
                  </a:lnTo>
                  <a:lnTo>
                    <a:pt x="6298463" y="601980"/>
                  </a:lnTo>
                  <a:lnTo>
                    <a:pt x="6298463" y="596900"/>
                  </a:lnTo>
                  <a:lnTo>
                    <a:pt x="6773659" y="596900"/>
                  </a:lnTo>
                  <a:lnTo>
                    <a:pt x="6773659" y="574040"/>
                  </a:lnTo>
                  <a:lnTo>
                    <a:pt x="6773659" y="567690"/>
                  </a:lnTo>
                  <a:close/>
                </a:path>
                <a:path w="6774180" h="2877820">
                  <a:moveTo>
                    <a:pt x="6773659" y="0"/>
                  </a:moveTo>
                  <a:lnTo>
                    <a:pt x="6292710" y="0"/>
                  </a:lnTo>
                  <a:lnTo>
                    <a:pt x="6292710" y="5080"/>
                  </a:lnTo>
                  <a:lnTo>
                    <a:pt x="46774" y="5080"/>
                  </a:lnTo>
                  <a:lnTo>
                    <a:pt x="4677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"/>
                  </a:lnTo>
                  <a:lnTo>
                    <a:pt x="41021" y="27940"/>
                  </a:lnTo>
                  <a:lnTo>
                    <a:pt x="41021" y="33020"/>
                  </a:lnTo>
                  <a:lnTo>
                    <a:pt x="6298463" y="33020"/>
                  </a:lnTo>
                  <a:lnTo>
                    <a:pt x="6298463" y="27940"/>
                  </a:lnTo>
                  <a:lnTo>
                    <a:pt x="6773659" y="27940"/>
                  </a:lnTo>
                  <a:lnTo>
                    <a:pt x="6773659" y="5080"/>
                  </a:lnTo>
                  <a:lnTo>
                    <a:pt x="6773659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4353" y="3631704"/>
              <a:ext cx="2144395" cy="27940"/>
            </a:xfrm>
            <a:custGeom>
              <a:avLst/>
              <a:gdLst/>
              <a:ahLst/>
              <a:cxnLst/>
              <a:rect l="l" t="t" r="r" b="b"/>
              <a:pathLst>
                <a:path w="2144395" h="27939">
                  <a:moveTo>
                    <a:pt x="2144141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10795" y="8890"/>
                  </a:lnTo>
                  <a:lnTo>
                    <a:pt x="10795" y="13970"/>
                  </a:lnTo>
                  <a:lnTo>
                    <a:pt x="13677" y="13970"/>
                  </a:lnTo>
                  <a:lnTo>
                    <a:pt x="13677" y="19050"/>
                  </a:lnTo>
                  <a:lnTo>
                    <a:pt x="25209" y="19050"/>
                  </a:lnTo>
                  <a:lnTo>
                    <a:pt x="25209" y="22860"/>
                  </a:lnTo>
                  <a:lnTo>
                    <a:pt x="33845" y="22860"/>
                  </a:lnTo>
                  <a:lnTo>
                    <a:pt x="33845" y="27940"/>
                  </a:lnTo>
                  <a:lnTo>
                    <a:pt x="2118944" y="27940"/>
                  </a:lnTo>
                  <a:lnTo>
                    <a:pt x="2118944" y="22860"/>
                  </a:lnTo>
                  <a:lnTo>
                    <a:pt x="2124697" y="22860"/>
                  </a:lnTo>
                  <a:lnTo>
                    <a:pt x="2124697" y="19050"/>
                  </a:lnTo>
                  <a:lnTo>
                    <a:pt x="2130463" y="19050"/>
                  </a:lnTo>
                  <a:lnTo>
                    <a:pt x="2130463" y="13970"/>
                  </a:lnTo>
                  <a:lnTo>
                    <a:pt x="2133346" y="13970"/>
                  </a:lnTo>
                  <a:lnTo>
                    <a:pt x="2133346" y="8890"/>
                  </a:lnTo>
                  <a:lnTo>
                    <a:pt x="2138388" y="8890"/>
                  </a:lnTo>
                  <a:lnTo>
                    <a:pt x="2138388" y="5080"/>
                  </a:lnTo>
                  <a:lnTo>
                    <a:pt x="2144141" y="5080"/>
                  </a:lnTo>
                  <a:lnTo>
                    <a:pt x="214414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625354"/>
              <a:ext cx="2425065" cy="34290"/>
            </a:xfrm>
            <a:custGeom>
              <a:avLst/>
              <a:gdLst/>
              <a:ahLst/>
              <a:cxnLst/>
              <a:rect l="l" t="t" r="r" b="b"/>
              <a:pathLst>
                <a:path w="2425065" h="34289">
                  <a:moveTo>
                    <a:pt x="2424912" y="6350"/>
                  </a:moveTo>
                  <a:lnTo>
                    <a:pt x="35255" y="6350"/>
                  </a:lnTo>
                  <a:lnTo>
                    <a:pt x="35255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26619" y="29210"/>
                  </a:lnTo>
                  <a:lnTo>
                    <a:pt x="26619" y="34290"/>
                  </a:lnTo>
                  <a:lnTo>
                    <a:pt x="2365146" y="34290"/>
                  </a:lnTo>
                  <a:lnTo>
                    <a:pt x="2365146" y="29210"/>
                  </a:lnTo>
                  <a:lnTo>
                    <a:pt x="2381707" y="29210"/>
                  </a:lnTo>
                  <a:lnTo>
                    <a:pt x="2381707" y="25400"/>
                  </a:lnTo>
                  <a:lnTo>
                    <a:pt x="2396109" y="25400"/>
                  </a:lnTo>
                  <a:lnTo>
                    <a:pt x="2396109" y="20320"/>
                  </a:lnTo>
                  <a:lnTo>
                    <a:pt x="2410510" y="20320"/>
                  </a:lnTo>
                  <a:lnTo>
                    <a:pt x="2410510" y="15240"/>
                  </a:lnTo>
                  <a:lnTo>
                    <a:pt x="2424912" y="15240"/>
                  </a:lnTo>
                  <a:lnTo>
                    <a:pt x="2424912" y="635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27612" y="3625354"/>
              <a:ext cx="1846580" cy="34290"/>
            </a:xfrm>
            <a:custGeom>
              <a:avLst/>
              <a:gdLst/>
              <a:ahLst/>
              <a:cxnLst/>
              <a:rect l="l" t="t" r="r" b="b"/>
              <a:pathLst>
                <a:path w="1846579" h="34289">
                  <a:moveTo>
                    <a:pt x="1846059" y="0"/>
                  </a:moveTo>
                  <a:lnTo>
                    <a:pt x="1333423" y="0"/>
                  </a:lnTo>
                  <a:lnTo>
                    <a:pt x="1333423" y="6350"/>
                  </a:lnTo>
                  <a:lnTo>
                    <a:pt x="0" y="6350"/>
                  </a:lnTo>
                  <a:lnTo>
                    <a:pt x="0" y="15240"/>
                  </a:lnTo>
                  <a:lnTo>
                    <a:pt x="10807" y="15240"/>
                  </a:lnTo>
                  <a:lnTo>
                    <a:pt x="10807" y="20320"/>
                  </a:lnTo>
                  <a:lnTo>
                    <a:pt x="19443" y="20320"/>
                  </a:lnTo>
                  <a:lnTo>
                    <a:pt x="19443" y="25400"/>
                  </a:lnTo>
                  <a:lnTo>
                    <a:pt x="28079" y="25400"/>
                  </a:lnTo>
                  <a:lnTo>
                    <a:pt x="28079" y="29210"/>
                  </a:lnTo>
                  <a:lnTo>
                    <a:pt x="39598" y="29210"/>
                  </a:lnTo>
                  <a:lnTo>
                    <a:pt x="39598" y="34290"/>
                  </a:lnTo>
                  <a:lnTo>
                    <a:pt x="1342072" y="34290"/>
                  </a:lnTo>
                  <a:lnTo>
                    <a:pt x="1342072" y="29210"/>
                  </a:lnTo>
                  <a:lnTo>
                    <a:pt x="1846059" y="29210"/>
                  </a:lnTo>
                  <a:lnTo>
                    <a:pt x="1846059" y="25400"/>
                  </a:lnTo>
                  <a:lnTo>
                    <a:pt x="1846059" y="20320"/>
                  </a:lnTo>
                  <a:lnTo>
                    <a:pt x="1846059" y="15240"/>
                  </a:lnTo>
                  <a:lnTo>
                    <a:pt x="1846059" y="6350"/>
                  </a:lnTo>
                  <a:lnTo>
                    <a:pt x="1846059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591500" y="-359"/>
            <a:ext cx="3696970" cy="2089150"/>
            <a:chOff x="14591500" y="-359"/>
            <a:chExt cx="3696970" cy="2089150"/>
          </a:xfrm>
        </p:grpSpPr>
        <p:sp>
          <p:nvSpPr>
            <p:cNvPr id="16" name="object 16"/>
            <p:cNvSpPr/>
            <p:nvPr/>
          </p:nvSpPr>
          <p:spPr>
            <a:xfrm>
              <a:off x="14591500" y="0"/>
              <a:ext cx="3696970" cy="2088514"/>
            </a:xfrm>
            <a:custGeom>
              <a:avLst/>
              <a:gdLst/>
              <a:ahLst/>
              <a:cxnLst/>
              <a:rect l="l" t="t" r="r" b="b"/>
              <a:pathLst>
                <a:path w="3696969" h="2088514">
                  <a:moveTo>
                    <a:pt x="3696498" y="1970557"/>
                  </a:moveTo>
                  <a:lnTo>
                    <a:pt x="3568228" y="1970557"/>
                  </a:lnTo>
                  <a:lnTo>
                    <a:pt x="3574705" y="1974164"/>
                  </a:lnTo>
                  <a:lnTo>
                    <a:pt x="3580547" y="1977758"/>
                  </a:lnTo>
                  <a:lnTo>
                    <a:pt x="3625664" y="2024019"/>
                  </a:lnTo>
                  <a:lnTo>
                    <a:pt x="3649635" y="2073516"/>
                  </a:lnTo>
                  <a:lnTo>
                    <a:pt x="3663853" y="2077951"/>
                  </a:lnTo>
                  <a:lnTo>
                    <a:pt x="3696498" y="2088463"/>
                  </a:lnTo>
                  <a:lnTo>
                    <a:pt x="3696498" y="1970557"/>
                  </a:lnTo>
                  <a:close/>
                </a:path>
                <a:path w="3696969" h="2088514">
                  <a:moveTo>
                    <a:pt x="3696498" y="804443"/>
                  </a:moveTo>
                  <a:lnTo>
                    <a:pt x="2006366" y="804443"/>
                  </a:lnTo>
                  <a:lnTo>
                    <a:pt x="2033185" y="807764"/>
                  </a:lnTo>
                  <a:lnTo>
                    <a:pt x="2060611" y="816419"/>
                  </a:lnTo>
                  <a:lnTo>
                    <a:pt x="2072547" y="822919"/>
                  </a:lnTo>
                  <a:lnTo>
                    <a:pt x="2085424" y="829016"/>
                  </a:lnTo>
                  <a:lnTo>
                    <a:pt x="2098848" y="834034"/>
                  </a:lnTo>
                  <a:lnTo>
                    <a:pt x="2112427" y="837298"/>
                  </a:lnTo>
                  <a:lnTo>
                    <a:pt x="2136660" y="844643"/>
                  </a:lnTo>
                  <a:lnTo>
                    <a:pt x="2181364" y="872834"/>
                  </a:lnTo>
                  <a:lnTo>
                    <a:pt x="2206026" y="879779"/>
                  </a:lnTo>
                  <a:lnTo>
                    <a:pt x="2209709" y="879779"/>
                  </a:lnTo>
                  <a:lnTo>
                    <a:pt x="2214662" y="881938"/>
                  </a:lnTo>
                  <a:lnTo>
                    <a:pt x="2221139" y="886968"/>
                  </a:lnTo>
                  <a:lnTo>
                    <a:pt x="2253218" y="918997"/>
                  </a:lnTo>
                  <a:lnTo>
                    <a:pt x="2290132" y="963380"/>
                  </a:lnTo>
                  <a:lnTo>
                    <a:pt x="2324045" y="1005740"/>
                  </a:lnTo>
                  <a:lnTo>
                    <a:pt x="2347123" y="1031697"/>
                  </a:lnTo>
                  <a:lnTo>
                    <a:pt x="2356100" y="1039219"/>
                  </a:lnTo>
                  <a:lnTo>
                    <a:pt x="2364649" y="1046541"/>
                  </a:lnTo>
                  <a:lnTo>
                    <a:pt x="2372912" y="1053462"/>
                  </a:lnTo>
                  <a:lnTo>
                    <a:pt x="2427213" y="1092075"/>
                  </a:lnTo>
                  <a:lnTo>
                    <a:pt x="2471133" y="1116011"/>
                  </a:lnTo>
                  <a:lnTo>
                    <a:pt x="2513273" y="1133590"/>
                  </a:lnTo>
                  <a:lnTo>
                    <a:pt x="2554114" y="1146816"/>
                  </a:lnTo>
                  <a:lnTo>
                    <a:pt x="2643678" y="1171574"/>
                  </a:lnTo>
                  <a:lnTo>
                    <a:pt x="2693658" y="1188829"/>
                  </a:lnTo>
                  <a:lnTo>
                    <a:pt x="2744996" y="1213374"/>
                  </a:lnTo>
                  <a:lnTo>
                    <a:pt x="2798608" y="1249121"/>
                  </a:lnTo>
                  <a:lnTo>
                    <a:pt x="2838702" y="1283857"/>
                  </a:lnTo>
                  <a:lnTo>
                    <a:pt x="2852583" y="1297368"/>
                  </a:lnTo>
                  <a:lnTo>
                    <a:pt x="2894731" y="1313295"/>
                  </a:lnTo>
                  <a:lnTo>
                    <a:pt x="2936784" y="1329766"/>
                  </a:lnTo>
                  <a:lnTo>
                    <a:pt x="2942617" y="1424756"/>
                  </a:lnTo>
                  <a:lnTo>
                    <a:pt x="2945563" y="1472149"/>
                  </a:lnTo>
                  <a:lnTo>
                    <a:pt x="2948562" y="1519421"/>
                  </a:lnTo>
                  <a:lnTo>
                    <a:pt x="2951639" y="1566533"/>
                  </a:lnTo>
                  <a:lnTo>
                    <a:pt x="2954818" y="1613446"/>
                  </a:lnTo>
                  <a:lnTo>
                    <a:pt x="2964978" y="1663128"/>
                  </a:lnTo>
                  <a:lnTo>
                    <a:pt x="2969570" y="1684117"/>
                  </a:lnTo>
                  <a:lnTo>
                    <a:pt x="2958564" y="1691743"/>
                  </a:lnTo>
                  <a:lnTo>
                    <a:pt x="2948226" y="1700181"/>
                  </a:lnTo>
                  <a:lnTo>
                    <a:pt x="2954818" y="1723605"/>
                  </a:lnTo>
                  <a:lnTo>
                    <a:pt x="2957739" y="1726488"/>
                  </a:lnTo>
                  <a:lnTo>
                    <a:pt x="2960660" y="1730082"/>
                  </a:lnTo>
                  <a:lnTo>
                    <a:pt x="3001094" y="1753750"/>
                  </a:lnTo>
                  <a:lnTo>
                    <a:pt x="3047782" y="1771840"/>
                  </a:lnTo>
                  <a:lnTo>
                    <a:pt x="3070084" y="1779525"/>
                  </a:lnTo>
                  <a:lnTo>
                    <a:pt x="3090756" y="1787412"/>
                  </a:lnTo>
                  <a:lnTo>
                    <a:pt x="3108450" y="1795434"/>
                  </a:lnTo>
                  <a:lnTo>
                    <a:pt x="3121823" y="1803527"/>
                  </a:lnTo>
                  <a:lnTo>
                    <a:pt x="3126141" y="1807845"/>
                  </a:lnTo>
                  <a:lnTo>
                    <a:pt x="3128300" y="1810727"/>
                  </a:lnTo>
                  <a:lnTo>
                    <a:pt x="3231297" y="1839518"/>
                  </a:lnTo>
                  <a:lnTo>
                    <a:pt x="3245940" y="1867892"/>
                  </a:lnTo>
                  <a:lnTo>
                    <a:pt x="3261285" y="1895859"/>
                  </a:lnTo>
                  <a:lnTo>
                    <a:pt x="3276749" y="1923554"/>
                  </a:lnTo>
                  <a:lnTo>
                    <a:pt x="3291749" y="1951113"/>
                  </a:lnTo>
                  <a:lnTo>
                    <a:pt x="3328559" y="1986757"/>
                  </a:lnTo>
                  <a:lnTo>
                    <a:pt x="3375315" y="1996478"/>
                  </a:lnTo>
                  <a:lnTo>
                    <a:pt x="3413026" y="1990271"/>
                  </a:lnTo>
                  <a:lnTo>
                    <a:pt x="3446879" y="1977583"/>
                  </a:lnTo>
                  <a:lnTo>
                    <a:pt x="3476256" y="1959223"/>
                  </a:lnTo>
                  <a:lnTo>
                    <a:pt x="3500537" y="1936000"/>
                  </a:lnTo>
                  <a:lnTo>
                    <a:pt x="3696498" y="1936000"/>
                  </a:lnTo>
                  <a:lnTo>
                    <a:pt x="3696498" y="804443"/>
                  </a:lnTo>
                  <a:close/>
                </a:path>
                <a:path w="3696969" h="2088514">
                  <a:moveTo>
                    <a:pt x="3696498" y="1936000"/>
                  </a:moveTo>
                  <a:lnTo>
                    <a:pt x="3500537" y="1936000"/>
                  </a:lnTo>
                  <a:lnTo>
                    <a:pt x="3504176" y="1941795"/>
                  </a:lnTo>
                  <a:lnTo>
                    <a:pt x="3542923" y="1969390"/>
                  </a:lnTo>
                  <a:lnTo>
                    <a:pt x="3555861" y="1971561"/>
                  </a:lnTo>
                  <a:lnTo>
                    <a:pt x="3568228" y="1970557"/>
                  </a:lnTo>
                  <a:lnTo>
                    <a:pt x="3696498" y="1970557"/>
                  </a:lnTo>
                  <a:lnTo>
                    <a:pt x="3696498" y="1936000"/>
                  </a:lnTo>
                  <a:close/>
                </a:path>
                <a:path w="3696969" h="2088514">
                  <a:moveTo>
                    <a:pt x="3696498" y="531461"/>
                  </a:moveTo>
                  <a:lnTo>
                    <a:pt x="1182616" y="531461"/>
                  </a:lnTo>
                  <a:lnTo>
                    <a:pt x="1215268" y="532232"/>
                  </a:lnTo>
                  <a:lnTo>
                    <a:pt x="1238255" y="533806"/>
                  </a:lnTo>
                  <a:lnTo>
                    <a:pt x="1250605" y="535609"/>
                  </a:lnTo>
                  <a:lnTo>
                    <a:pt x="1276402" y="543936"/>
                  </a:lnTo>
                  <a:lnTo>
                    <a:pt x="1302008" y="552532"/>
                  </a:lnTo>
                  <a:lnTo>
                    <a:pt x="1327472" y="559509"/>
                  </a:lnTo>
                  <a:lnTo>
                    <a:pt x="1352840" y="562978"/>
                  </a:lnTo>
                  <a:lnTo>
                    <a:pt x="1394825" y="566116"/>
                  </a:lnTo>
                  <a:lnTo>
                    <a:pt x="1535184" y="574822"/>
                  </a:lnTo>
                  <a:lnTo>
                    <a:pt x="1576741" y="575932"/>
                  </a:lnTo>
                  <a:lnTo>
                    <a:pt x="1621271" y="579709"/>
                  </a:lnTo>
                  <a:lnTo>
                    <a:pt x="1664353" y="593699"/>
                  </a:lnTo>
                  <a:lnTo>
                    <a:pt x="1706403" y="615420"/>
                  </a:lnTo>
                  <a:lnTo>
                    <a:pt x="1747841" y="642393"/>
                  </a:lnTo>
                  <a:lnTo>
                    <a:pt x="1830547" y="702167"/>
                  </a:lnTo>
                  <a:lnTo>
                    <a:pt x="1872651" y="730008"/>
                  </a:lnTo>
                  <a:lnTo>
                    <a:pt x="1936498" y="792888"/>
                  </a:lnTo>
                  <a:lnTo>
                    <a:pt x="1956979" y="813536"/>
                  </a:lnTo>
                  <a:lnTo>
                    <a:pt x="1980762" y="806389"/>
                  </a:lnTo>
                  <a:lnTo>
                    <a:pt x="2006366" y="804443"/>
                  </a:lnTo>
                  <a:lnTo>
                    <a:pt x="3696498" y="804443"/>
                  </a:lnTo>
                  <a:lnTo>
                    <a:pt x="3696498" y="531461"/>
                  </a:lnTo>
                  <a:close/>
                </a:path>
                <a:path w="3696969" h="2088514">
                  <a:moveTo>
                    <a:pt x="3696498" y="0"/>
                  </a:moveTo>
                  <a:lnTo>
                    <a:pt x="0" y="0"/>
                  </a:lnTo>
                  <a:lnTo>
                    <a:pt x="765338" y="596823"/>
                  </a:lnTo>
                  <a:lnTo>
                    <a:pt x="838347" y="575882"/>
                  </a:lnTo>
                  <a:lnTo>
                    <a:pt x="908514" y="559766"/>
                  </a:lnTo>
                  <a:lnTo>
                    <a:pt x="974865" y="547902"/>
                  </a:lnTo>
                  <a:lnTo>
                    <a:pt x="1036425" y="539713"/>
                  </a:lnTo>
                  <a:lnTo>
                    <a:pt x="1092220" y="534627"/>
                  </a:lnTo>
                  <a:lnTo>
                    <a:pt x="1141275" y="532067"/>
                  </a:lnTo>
                  <a:lnTo>
                    <a:pt x="1182616" y="531461"/>
                  </a:lnTo>
                  <a:lnTo>
                    <a:pt x="3696498" y="531461"/>
                  </a:lnTo>
                  <a:lnTo>
                    <a:pt x="3696498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91500" y="0"/>
              <a:ext cx="3696970" cy="2073275"/>
            </a:xfrm>
            <a:custGeom>
              <a:avLst/>
              <a:gdLst/>
              <a:ahLst/>
              <a:cxnLst/>
              <a:rect l="l" t="t" r="r" b="b"/>
              <a:pathLst>
                <a:path w="3696969" h="2073275">
                  <a:moveTo>
                    <a:pt x="3696498" y="1911527"/>
                  </a:moveTo>
                  <a:lnTo>
                    <a:pt x="3512856" y="1911527"/>
                  </a:lnTo>
                  <a:lnTo>
                    <a:pt x="3517944" y="1922192"/>
                  </a:lnTo>
                  <a:lnTo>
                    <a:pt x="3523365" y="1935826"/>
                  </a:lnTo>
                  <a:lnTo>
                    <a:pt x="3538954" y="1974236"/>
                  </a:lnTo>
                  <a:lnTo>
                    <a:pt x="3558957" y="1995766"/>
                  </a:lnTo>
                  <a:lnTo>
                    <a:pt x="3563910" y="1995766"/>
                  </a:lnTo>
                  <a:lnTo>
                    <a:pt x="3580059" y="2003895"/>
                  </a:lnTo>
                  <a:lnTo>
                    <a:pt x="3595946" y="2010611"/>
                  </a:lnTo>
                  <a:lnTo>
                    <a:pt x="3611309" y="2016924"/>
                  </a:lnTo>
                  <a:lnTo>
                    <a:pt x="3625886" y="2023846"/>
                  </a:lnTo>
                  <a:lnTo>
                    <a:pt x="3630966" y="2025281"/>
                  </a:lnTo>
                  <a:lnTo>
                    <a:pt x="3635284" y="2028888"/>
                  </a:lnTo>
                  <a:lnTo>
                    <a:pt x="3639602" y="2031758"/>
                  </a:lnTo>
                  <a:lnTo>
                    <a:pt x="3646353" y="2037892"/>
                  </a:lnTo>
                  <a:lnTo>
                    <a:pt x="3651699" y="2044631"/>
                  </a:lnTo>
                  <a:lnTo>
                    <a:pt x="3655854" y="2052316"/>
                  </a:lnTo>
                  <a:lnTo>
                    <a:pt x="3659033" y="2061286"/>
                  </a:lnTo>
                  <a:lnTo>
                    <a:pt x="3696498" y="2072799"/>
                  </a:lnTo>
                  <a:lnTo>
                    <a:pt x="3696498" y="1911527"/>
                  </a:lnTo>
                  <a:close/>
                </a:path>
                <a:path w="3696969" h="2073275">
                  <a:moveTo>
                    <a:pt x="3696498" y="1871205"/>
                  </a:moveTo>
                  <a:lnTo>
                    <a:pt x="3316260" y="1871205"/>
                  </a:lnTo>
                  <a:lnTo>
                    <a:pt x="3412746" y="1946993"/>
                  </a:lnTo>
                  <a:lnTo>
                    <a:pt x="3446879" y="1948337"/>
                  </a:lnTo>
                  <a:lnTo>
                    <a:pt x="3482380" y="1938268"/>
                  </a:lnTo>
                  <a:lnTo>
                    <a:pt x="3512856" y="1911527"/>
                  </a:lnTo>
                  <a:lnTo>
                    <a:pt x="3696498" y="1911527"/>
                  </a:lnTo>
                  <a:lnTo>
                    <a:pt x="3696498" y="1871205"/>
                  </a:lnTo>
                  <a:close/>
                </a:path>
                <a:path w="3696969" h="2073275">
                  <a:moveTo>
                    <a:pt x="3407715" y="1946795"/>
                  </a:moveTo>
                  <a:lnTo>
                    <a:pt x="3413415" y="1947519"/>
                  </a:lnTo>
                  <a:lnTo>
                    <a:pt x="3412746" y="1946993"/>
                  </a:lnTo>
                  <a:lnTo>
                    <a:pt x="3407715" y="1946795"/>
                  </a:lnTo>
                  <a:close/>
                </a:path>
                <a:path w="3696969" h="2073275">
                  <a:moveTo>
                    <a:pt x="3399771" y="1945928"/>
                  </a:moveTo>
                  <a:lnTo>
                    <a:pt x="3404235" y="1946659"/>
                  </a:lnTo>
                  <a:lnTo>
                    <a:pt x="3407715" y="1946795"/>
                  </a:lnTo>
                  <a:lnTo>
                    <a:pt x="3406525" y="1946644"/>
                  </a:lnTo>
                  <a:lnTo>
                    <a:pt x="3399771" y="1945928"/>
                  </a:lnTo>
                  <a:close/>
                </a:path>
                <a:path w="3696969" h="2073275">
                  <a:moveTo>
                    <a:pt x="3387125" y="1943857"/>
                  </a:moveTo>
                  <a:lnTo>
                    <a:pt x="3392127" y="1944890"/>
                  </a:lnTo>
                  <a:lnTo>
                    <a:pt x="3399771" y="1945928"/>
                  </a:lnTo>
                  <a:lnTo>
                    <a:pt x="3387125" y="1943857"/>
                  </a:lnTo>
                  <a:close/>
                </a:path>
                <a:path w="3696969" h="2073275">
                  <a:moveTo>
                    <a:pt x="3333636" y="1903684"/>
                  </a:moveTo>
                  <a:lnTo>
                    <a:pt x="3352328" y="1938159"/>
                  </a:lnTo>
                  <a:lnTo>
                    <a:pt x="3387125" y="1943857"/>
                  </a:lnTo>
                  <a:lnTo>
                    <a:pt x="3383951" y="1943201"/>
                  </a:lnTo>
                  <a:lnTo>
                    <a:pt x="3333636" y="1903684"/>
                  </a:lnTo>
                  <a:close/>
                </a:path>
                <a:path w="3696969" h="2073275">
                  <a:moveTo>
                    <a:pt x="3332533" y="1901650"/>
                  </a:moveTo>
                  <a:lnTo>
                    <a:pt x="3333532" y="1903603"/>
                  </a:lnTo>
                  <a:lnTo>
                    <a:pt x="3332533" y="1901650"/>
                  </a:lnTo>
                  <a:close/>
                </a:path>
                <a:path w="3696969" h="2073275">
                  <a:moveTo>
                    <a:pt x="3696498" y="1784083"/>
                  </a:moveTo>
                  <a:lnTo>
                    <a:pt x="3270159" y="1784083"/>
                  </a:lnTo>
                  <a:lnTo>
                    <a:pt x="3289695" y="1822330"/>
                  </a:lnTo>
                  <a:lnTo>
                    <a:pt x="3310148" y="1860578"/>
                  </a:lnTo>
                  <a:lnTo>
                    <a:pt x="3332533" y="1901650"/>
                  </a:lnTo>
                  <a:lnTo>
                    <a:pt x="3329440" y="1895606"/>
                  </a:lnTo>
                  <a:lnTo>
                    <a:pt x="3325467" y="1887675"/>
                  </a:lnTo>
                  <a:lnTo>
                    <a:pt x="3321209" y="1879608"/>
                  </a:lnTo>
                  <a:lnTo>
                    <a:pt x="3316260" y="1871205"/>
                  </a:lnTo>
                  <a:lnTo>
                    <a:pt x="3696498" y="1871205"/>
                  </a:lnTo>
                  <a:lnTo>
                    <a:pt x="3696498" y="1784083"/>
                  </a:lnTo>
                  <a:close/>
                </a:path>
                <a:path w="3696969" h="2073275">
                  <a:moveTo>
                    <a:pt x="3168091" y="1775085"/>
                  </a:moveTo>
                  <a:lnTo>
                    <a:pt x="3119696" y="1775085"/>
                  </a:lnTo>
                  <a:lnTo>
                    <a:pt x="3128010" y="1776572"/>
                  </a:lnTo>
                  <a:lnTo>
                    <a:pt x="3136936" y="1781200"/>
                  </a:lnTo>
                  <a:lnTo>
                    <a:pt x="3138460" y="1785518"/>
                  </a:lnTo>
                  <a:lnTo>
                    <a:pt x="3139857" y="1786966"/>
                  </a:lnTo>
                  <a:lnTo>
                    <a:pt x="3182131" y="1786030"/>
                  </a:lnTo>
                  <a:lnTo>
                    <a:pt x="3168091" y="1775085"/>
                  </a:lnTo>
                  <a:close/>
                </a:path>
                <a:path w="3696969" h="2073275">
                  <a:moveTo>
                    <a:pt x="3187796" y="1785905"/>
                  </a:moveTo>
                  <a:lnTo>
                    <a:pt x="3182131" y="1786030"/>
                  </a:lnTo>
                  <a:lnTo>
                    <a:pt x="3182402" y="1786242"/>
                  </a:lnTo>
                  <a:lnTo>
                    <a:pt x="3187796" y="1785905"/>
                  </a:lnTo>
                  <a:close/>
                </a:path>
                <a:path w="3696969" h="2073275">
                  <a:moveTo>
                    <a:pt x="3461872" y="1563039"/>
                  </a:moveTo>
                  <a:lnTo>
                    <a:pt x="2921036" y="1563039"/>
                  </a:lnTo>
                  <a:lnTo>
                    <a:pt x="3205389" y="1784807"/>
                  </a:lnTo>
                  <a:lnTo>
                    <a:pt x="3187796" y="1785905"/>
                  </a:lnTo>
                  <a:lnTo>
                    <a:pt x="3270159" y="1784083"/>
                  </a:lnTo>
                  <a:lnTo>
                    <a:pt x="3696498" y="1784083"/>
                  </a:lnTo>
                  <a:lnTo>
                    <a:pt x="3696498" y="1746027"/>
                  </a:lnTo>
                  <a:lnTo>
                    <a:pt x="3461872" y="1563039"/>
                  </a:lnTo>
                  <a:close/>
                </a:path>
                <a:path w="3696969" h="2073275">
                  <a:moveTo>
                    <a:pt x="2921515" y="1582856"/>
                  </a:moveTo>
                  <a:lnTo>
                    <a:pt x="2922708" y="1602801"/>
                  </a:lnTo>
                  <a:lnTo>
                    <a:pt x="2925354" y="1650161"/>
                  </a:lnTo>
                  <a:lnTo>
                    <a:pt x="2926622" y="1662254"/>
                  </a:lnTo>
                  <a:lnTo>
                    <a:pt x="2940727" y="1705785"/>
                  </a:lnTo>
                  <a:lnTo>
                    <a:pt x="2984453" y="1742337"/>
                  </a:lnTo>
                  <a:lnTo>
                    <a:pt x="3039706" y="1759004"/>
                  </a:lnTo>
                  <a:lnTo>
                    <a:pt x="3067213" y="1762480"/>
                  </a:lnTo>
                  <a:lnTo>
                    <a:pt x="3067848" y="1767522"/>
                  </a:lnTo>
                  <a:lnTo>
                    <a:pt x="3070007" y="1771116"/>
                  </a:lnTo>
                  <a:lnTo>
                    <a:pt x="3072928" y="1773288"/>
                  </a:lnTo>
                  <a:lnTo>
                    <a:pt x="3077950" y="1775558"/>
                  </a:lnTo>
                  <a:lnTo>
                    <a:pt x="3084914" y="1776342"/>
                  </a:lnTo>
                  <a:lnTo>
                    <a:pt x="3093091" y="1776317"/>
                  </a:lnTo>
                  <a:lnTo>
                    <a:pt x="3101757" y="1776158"/>
                  </a:lnTo>
                  <a:lnTo>
                    <a:pt x="3110857" y="1775217"/>
                  </a:lnTo>
                  <a:lnTo>
                    <a:pt x="3119696" y="1775085"/>
                  </a:lnTo>
                  <a:lnTo>
                    <a:pt x="3168091" y="1775085"/>
                  </a:lnTo>
                  <a:lnTo>
                    <a:pt x="2921515" y="1582856"/>
                  </a:lnTo>
                  <a:close/>
                </a:path>
                <a:path w="3696969" h="2073275">
                  <a:moveTo>
                    <a:pt x="2024697" y="0"/>
                  </a:moveTo>
                  <a:lnTo>
                    <a:pt x="1483601" y="0"/>
                  </a:lnTo>
                  <a:lnTo>
                    <a:pt x="3696498" y="1725956"/>
                  </a:lnTo>
                  <a:lnTo>
                    <a:pt x="3696498" y="1303726"/>
                  </a:lnTo>
                  <a:lnTo>
                    <a:pt x="2024697" y="0"/>
                  </a:lnTo>
                  <a:close/>
                </a:path>
                <a:path w="3696969" h="2073275">
                  <a:moveTo>
                    <a:pt x="2921319" y="1579591"/>
                  </a:moveTo>
                  <a:lnTo>
                    <a:pt x="2921036" y="1582483"/>
                  </a:lnTo>
                  <a:lnTo>
                    <a:pt x="2921515" y="1582856"/>
                  </a:lnTo>
                  <a:lnTo>
                    <a:pt x="2921319" y="1579591"/>
                  </a:lnTo>
                  <a:close/>
                </a:path>
                <a:path w="3696969" h="2073275">
                  <a:moveTo>
                    <a:pt x="2920853" y="1571789"/>
                  </a:moveTo>
                  <a:lnTo>
                    <a:pt x="2921319" y="1579591"/>
                  </a:lnTo>
                  <a:lnTo>
                    <a:pt x="2921671" y="1576006"/>
                  </a:lnTo>
                  <a:lnTo>
                    <a:pt x="2920853" y="1571789"/>
                  </a:lnTo>
                  <a:close/>
                </a:path>
                <a:path w="3696969" h="2073275">
                  <a:moveTo>
                    <a:pt x="2920550" y="1566719"/>
                  </a:moveTo>
                  <a:lnTo>
                    <a:pt x="2920274" y="1568805"/>
                  </a:lnTo>
                  <a:lnTo>
                    <a:pt x="2920853" y="1571789"/>
                  </a:lnTo>
                  <a:lnTo>
                    <a:pt x="2920550" y="1566719"/>
                  </a:lnTo>
                  <a:close/>
                </a:path>
                <a:path w="3696969" h="2073275">
                  <a:moveTo>
                    <a:pt x="2409464" y="742251"/>
                  </a:moveTo>
                  <a:lnTo>
                    <a:pt x="2219742" y="742251"/>
                  </a:lnTo>
                  <a:lnTo>
                    <a:pt x="2226302" y="742704"/>
                  </a:lnTo>
                  <a:lnTo>
                    <a:pt x="2234030" y="745855"/>
                  </a:lnTo>
                  <a:lnTo>
                    <a:pt x="2285220" y="786993"/>
                  </a:lnTo>
                  <a:lnTo>
                    <a:pt x="2319326" y="820824"/>
                  </a:lnTo>
                  <a:lnTo>
                    <a:pt x="2348978" y="851548"/>
                  </a:lnTo>
                  <a:lnTo>
                    <a:pt x="2368713" y="871131"/>
                  </a:lnTo>
                  <a:lnTo>
                    <a:pt x="2412655" y="910887"/>
                  </a:lnTo>
                  <a:lnTo>
                    <a:pt x="2452715" y="948367"/>
                  </a:lnTo>
                  <a:lnTo>
                    <a:pt x="2489542" y="984015"/>
                  </a:lnTo>
                  <a:lnTo>
                    <a:pt x="2523788" y="1018276"/>
                  </a:lnTo>
                  <a:lnTo>
                    <a:pt x="2556105" y="1051595"/>
                  </a:lnTo>
                  <a:lnTo>
                    <a:pt x="2587144" y="1084416"/>
                  </a:lnTo>
                  <a:lnTo>
                    <a:pt x="2617555" y="1117184"/>
                  </a:lnTo>
                  <a:lnTo>
                    <a:pt x="2679101" y="1184338"/>
                  </a:lnTo>
                  <a:lnTo>
                    <a:pt x="2823119" y="1334084"/>
                  </a:lnTo>
                  <a:lnTo>
                    <a:pt x="2844342" y="1342487"/>
                  </a:lnTo>
                  <a:lnTo>
                    <a:pt x="2865267" y="1350554"/>
                  </a:lnTo>
                  <a:lnTo>
                    <a:pt x="2908082" y="1366481"/>
                  </a:lnTo>
                  <a:lnTo>
                    <a:pt x="2910993" y="1414149"/>
                  </a:lnTo>
                  <a:lnTo>
                    <a:pt x="2916956" y="1508598"/>
                  </a:lnTo>
                  <a:lnTo>
                    <a:pt x="2919888" y="1555660"/>
                  </a:lnTo>
                  <a:lnTo>
                    <a:pt x="2920550" y="1566719"/>
                  </a:lnTo>
                  <a:lnTo>
                    <a:pt x="2921036" y="1563039"/>
                  </a:lnTo>
                  <a:lnTo>
                    <a:pt x="3461872" y="1563039"/>
                  </a:lnTo>
                  <a:lnTo>
                    <a:pt x="2409464" y="742251"/>
                  </a:lnTo>
                  <a:close/>
                </a:path>
                <a:path w="3696969" h="2073275">
                  <a:moveTo>
                    <a:pt x="2590757" y="0"/>
                  </a:moveTo>
                  <a:lnTo>
                    <a:pt x="2049996" y="0"/>
                  </a:lnTo>
                  <a:lnTo>
                    <a:pt x="3696498" y="1284130"/>
                  </a:lnTo>
                  <a:lnTo>
                    <a:pt x="3696498" y="862521"/>
                  </a:lnTo>
                  <a:lnTo>
                    <a:pt x="2590757" y="0"/>
                  </a:lnTo>
                  <a:close/>
                </a:path>
                <a:path w="3696969" h="2073275">
                  <a:moveTo>
                    <a:pt x="3157679" y="0"/>
                  </a:moveTo>
                  <a:lnTo>
                    <a:pt x="2616988" y="0"/>
                  </a:lnTo>
                  <a:lnTo>
                    <a:pt x="3696498" y="841835"/>
                  </a:lnTo>
                  <a:lnTo>
                    <a:pt x="3696498" y="420238"/>
                  </a:lnTo>
                  <a:lnTo>
                    <a:pt x="3157679" y="0"/>
                  </a:lnTo>
                  <a:close/>
                </a:path>
                <a:path w="3696969" h="2073275">
                  <a:moveTo>
                    <a:pt x="2214242" y="743697"/>
                  </a:moveTo>
                  <a:lnTo>
                    <a:pt x="2030703" y="743697"/>
                  </a:lnTo>
                  <a:lnTo>
                    <a:pt x="2058027" y="747181"/>
                  </a:lnTo>
                  <a:lnTo>
                    <a:pt x="2085757" y="755929"/>
                  </a:lnTo>
                  <a:lnTo>
                    <a:pt x="2098011" y="762231"/>
                  </a:lnTo>
                  <a:lnTo>
                    <a:pt x="2110728" y="768532"/>
                  </a:lnTo>
                  <a:lnTo>
                    <a:pt x="2123565" y="773754"/>
                  </a:lnTo>
                  <a:lnTo>
                    <a:pt x="2136176" y="776820"/>
                  </a:lnTo>
                  <a:lnTo>
                    <a:pt x="2159467" y="772630"/>
                  </a:lnTo>
                  <a:lnTo>
                    <a:pt x="2178769" y="760612"/>
                  </a:lnTo>
                  <a:lnTo>
                    <a:pt x="2197666" y="748056"/>
                  </a:lnTo>
                  <a:lnTo>
                    <a:pt x="2214242" y="743697"/>
                  </a:lnTo>
                  <a:close/>
                </a:path>
                <a:path w="3696969" h="2073275">
                  <a:moveTo>
                    <a:pt x="1494953" y="470193"/>
                  </a:moveTo>
                  <a:lnTo>
                    <a:pt x="1223364" y="470193"/>
                  </a:lnTo>
                  <a:lnTo>
                    <a:pt x="1248740" y="470427"/>
                  </a:lnTo>
                  <a:lnTo>
                    <a:pt x="1275116" y="475856"/>
                  </a:lnTo>
                  <a:lnTo>
                    <a:pt x="1300294" y="483047"/>
                  </a:lnTo>
                  <a:lnTo>
                    <a:pt x="1325853" y="491250"/>
                  </a:lnTo>
                  <a:lnTo>
                    <a:pt x="1351411" y="498235"/>
                  </a:lnTo>
                  <a:lnTo>
                    <a:pt x="1391999" y="504823"/>
                  </a:lnTo>
                  <a:lnTo>
                    <a:pt x="1466105" y="523626"/>
                  </a:lnTo>
                  <a:lnTo>
                    <a:pt x="1518755" y="538026"/>
                  </a:lnTo>
                  <a:lnTo>
                    <a:pt x="1577775" y="554854"/>
                  </a:lnTo>
                  <a:lnTo>
                    <a:pt x="1640142" y="573432"/>
                  </a:lnTo>
                  <a:lnTo>
                    <a:pt x="1702833" y="593081"/>
                  </a:lnTo>
                  <a:lnTo>
                    <a:pt x="1762827" y="613122"/>
                  </a:lnTo>
                  <a:lnTo>
                    <a:pt x="1817101" y="632878"/>
                  </a:lnTo>
                  <a:lnTo>
                    <a:pt x="1862633" y="651670"/>
                  </a:lnTo>
                  <a:lnTo>
                    <a:pt x="1982125" y="753059"/>
                  </a:lnTo>
                  <a:lnTo>
                    <a:pt x="2004997" y="745612"/>
                  </a:lnTo>
                  <a:lnTo>
                    <a:pt x="2030703" y="743697"/>
                  </a:lnTo>
                  <a:lnTo>
                    <a:pt x="2214242" y="743697"/>
                  </a:lnTo>
                  <a:lnTo>
                    <a:pt x="2219742" y="742251"/>
                  </a:lnTo>
                  <a:lnTo>
                    <a:pt x="2409464" y="742251"/>
                  </a:lnTo>
                  <a:lnTo>
                    <a:pt x="2199907" y="578815"/>
                  </a:lnTo>
                  <a:lnTo>
                    <a:pt x="1658910" y="578815"/>
                  </a:lnTo>
                  <a:lnTo>
                    <a:pt x="1648956" y="575893"/>
                  </a:lnTo>
                  <a:lnTo>
                    <a:pt x="1628478" y="569501"/>
                  </a:lnTo>
                  <a:lnTo>
                    <a:pt x="1618524" y="566572"/>
                  </a:lnTo>
                  <a:lnTo>
                    <a:pt x="1494953" y="470193"/>
                  </a:lnTo>
                  <a:close/>
                </a:path>
                <a:path w="3696969" h="2073275">
                  <a:moveTo>
                    <a:pt x="326114" y="0"/>
                  </a:moveTo>
                  <a:lnTo>
                    <a:pt x="0" y="0"/>
                  </a:lnTo>
                  <a:lnTo>
                    <a:pt x="765338" y="596823"/>
                  </a:lnTo>
                  <a:lnTo>
                    <a:pt x="778800" y="593394"/>
                  </a:lnTo>
                  <a:lnTo>
                    <a:pt x="786162" y="591348"/>
                  </a:lnTo>
                  <a:lnTo>
                    <a:pt x="963527" y="533186"/>
                  </a:lnTo>
                  <a:lnTo>
                    <a:pt x="996729" y="522981"/>
                  </a:lnTo>
                  <a:lnTo>
                    <a:pt x="326114" y="0"/>
                  </a:lnTo>
                  <a:close/>
                </a:path>
                <a:path w="3696969" h="2073275">
                  <a:moveTo>
                    <a:pt x="1457755" y="0"/>
                  </a:moveTo>
                  <a:lnTo>
                    <a:pt x="916712" y="0"/>
                  </a:lnTo>
                  <a:lnTo>
                    <a:pt x="1658910" y="578815"/>
                  </a:lnTo>
                  <a:lnTo>
                    <a:pt x="2199907" y="578815"/>
                  </a:lnTo>
                  <a:lnTo>
                    <a:pt x="1457755" y="0"/>
                  </a:lnTo>
                  <a:close/>
                </a:path>
                <a:path w="3696969" h="2073275">
                  <a:moveTo>
                    <a:pt x="1014422" y="517543"/>
                  </a:moveTo>
                  <a:lnTo>
                    <a:pt x="996729" y="522981"/>
                  </a:lnTo>
                  <a:lnTo>
                    <a:pt x="997240" y="523379"/>
                  </a:lnTo>
                  <a:lnTo>
                    <a:pt x="1002955" y="521931"/>
                  </a:lnTo>
                  <a:lnTo>
                    <a:pt x="1014512" y="517613"/>
                  </a:lnTo>
                  <a:close/>
                </a:path>
                <a:path w="3696969" h="2073275">
                  <a:moveTo>
                    <a:pt x="892097" y="0"/>
                  </a:moveTo>
                  <a:lnTo>
                    <a:pt x="350667" y="0"/>
                  </a:lnTo>
                  <a:lnTo>
                    <a:pt x="1014422" y="517543"/>
                  </a:lnTo>
                  <a:lnTo>
                    <a:pt x="1024720" y="514378"/>
                  </a:lnTo>
                  <a:lnTo>
                    <a:pt x="1081525" y="498405"/>
                  </a:lnTo>
                  <a:lnTo>
                    <a:pt x="1129965" y="487039"/>
                  </a:lnTo>
                  <a:lnTo>
                    <a:pt x="1166061" y="482052"/>
                  </a:lnTo>
                  <a:lnTo>
                    <a:pt x="1196317" y="482052"/>
                  </a:lnTo>
                  <a:lnTo>
                    <a:pt x="1201893" y="476572"/>
                  </a:lnTo>
                  <a:lnTo>
                    <a:pt x="1223364" y="470193"/>
                  </a:lnTo>
                  <a:lnTo>
                    <a:pt x="1494953" y="470193"/>
                  </a:lnTo>
                  <a:lnTo>
                    <a:pt x="892097" y="0"/>
                  </a:lnTo>
                  <a:close/>
                </a:path>
                <a:path w="3696969" h="2073275">
                  <a:moveTo>
                    <a:pt x="1188756" y="489484"/>
                  </a:moveTo>
                  <a:lnTo>
                    <a:pt x="1187232" y="490982"/>
                  </a:lnTo>
                  <a:lnTo>
                    <a:pt x="1188756" y="489534"/>
                  </a:lnTo>
                  <a:close/>
                </a:path>
                <a:path w="3696969" h="2073275">
                  <a:moveTo>
                    <a:pt x="1196317" y="482052"/>
                  </a:moveTo>
                  <a:lnTo>
                    <a:pt x="1166061" y="482052"/>
                  </a:lnTo>
                  <a:lnTo>
                    <a:pt x="1185835" y="485216"/>
                  </a:lnTo>
                  <a:lnTo>
                    <a:pt x="1188756" y="487375"/>
                  </a:lnTo>
                  <a:lnTo>
                    <a:pt x="1188756" y="489484"/>
                  </a:lnTo>
                  <a:lnTo>
                    <a:pt x="1196317" y="482052"/>
                  </a:lnTo>
                  <a:close/>
                </a:path>
                <a:path w="3696969" h="2073275">
                  <a:moveTo>
                    <a:pt x="3696498" y="0"/>
                  </a:moveTo>
                  <a:lnTo>
                    <a:pt x="3183558" y="0"/>
                  </a:lnTo>
                  <a:lnTo>
                    <a:pt x="3696498" y="400066"/>
                  </a:lnTo>
                  <a:lnTo>
                    <a:pt x="3696498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14955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25945" y="0"/>
                  </a:moveTo>
                  <a:lnTo>
                    <a:pt x="0" y="0"/>
                  </a:lnTo>
                  <a:lnTo>
                    <a:pt x="673023" y="524814"/>
                  </a:lnTo>
                  <a:lnTo>
                    <a:pt x="674420" y="522655"/>
                  </a:lnTo>
                  <a:lnTo>
                    <a:pt x="679119" y="522655"/>
                  </a:lnTo>
                  <a:lnTo>
                    <a:pt x="680897" y="520496"/>
                  </a:lnTo>
                  <a:lnTo>
                    <a:pt x="687300" y="520496"/>
                  </a:lnTo>
                  <a:lnTo>
                    <a:pt x="689533" y="517613"/>
                  </a:lnTo>
                  <a:lnTo>
                    <a:pt x="25945" y="0"/>
                  </a:lnTo>
                  <a:close/>
                </a:path>
                <a:path w="689609" h="525145">
                  <a:moveTo>
                    <a:pt x="679119" y="522655"/>
                  </a:moveTo>
                  <a:lnTo>
                    <a:pt x="674420" y="522655"/>
                  </a:lnTo>
                  <a:lnTo>
                    <a:pt x="677341" y="524814"/>
                  </a:lnTo>
                  <a:lnTo>
                    <a:pt x="679119" y="522655"/>
                  </a:lnTo>
                  <a:close/>
                </a:path>
                <a:path w="689609" h="525145">
                  <a:moveTo>
                    <a:pt x="685977" y="520496"/>
                  </a:moveTo>
                  <a:lnTo>
                    <a:pt x="680897" y="520496"/>
                  </a:lnTo>
                  <a:lnTo>
                    <a:pt x="683818" y="522655"/>
                  </a:lnTo>
                  <a:lnTo>
                    <a:pt x="685977" y="520496"/>
                  </a:lnTo>
                  <a:close/>
                </a:path>
                <a:path w="689609" h="525145">
                  <a:moveTo>
                    <a:pt x="687300" y="520496"/>
                  </a:moveTo>
                  <a:lnTo>
                    <a:pt x="685977" y="520496"/>
                  </a:lnTo>
                  <a:lnTo>
                    <a:pt x="686739" y="521220"/>
                  </a:lnTo>
                  <a:lnTo>
                    <a:pt x="687300" y="520496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914955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673023" y="524814"/>
                  </a:moveTo>
                  <a:lnTo>
                    <a:pt x="674420" y="522655"/>
                  </a:lnTo>
                  <a:lnTo>
                    <a:pt x="677341" y="524814"/>
                  </a:lnTo>
                  <a:lnTo>
                    <a:pt x="680897" y="520496"/>
                  </a:lnTo>
                  <a:lnTo>
                    <a:pt x="683818" y="522655"/>
                  </a:lnTo>
                  <a:lnTo>
                    <a:pt x="685977" y="520496"/>
                  </a:lnTo>
                  <a:lnTo>
                    <a:pt x="686739" y="521220"/>
                  </a:lnTo>
                  <a:lnTo>
                    <a:pt x="689533" y="517613"/>
                  </a:lnTo>
                  <a:lnTo>
                    <a:pt x="25942" y="0"/>
                  </a:lnTo>
                </a:path>
                <a:path w="689609" h="525145">
                  <a:moveTo>
                    <a:pt x="0" y="0"/>
                  </a:moveTo>
                  <a:lnTo>
                    <a:pt x="673023" y="52481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80764" y="0"/>
              <a:ext cx="2525395" cy="1950720"/>
            </a:xfrm>
            <a:custGeom>
              <a:avLst/>
              <a:gdLst/>
              <a:ahLst/>
              <a:cxnLst/>
              <a:rect l="l" t="t" r="r" b="b"/>
              <a:pathLst>
                <a:path w="2525394" h="1950720">
                  <a:moveTo>
                    <a:pt x="2523074" y="1946808"/>
                  </a:moveTo>
                  <a:lnTo>
                    <a:pt x="2514879" y="1946808"/>
                  </a:lnTo>
                  <a:lnTo>
                    <a:pt x="2519832" y="1950402"/>
                  </a:lnTo>
                  <a:lnTo>
                    <a:pt x="2521991" y="1947519"/>
                  </a:lnTo>
                  <a:lnTo>
                    <a:pt x="2523985" y="1947519"/>
                  </a:lnTo>
                  <a:lnTo>
                    <a:pt x="2523074" y="1946808"/>
                  </a:lnTo>
                  <a:close/>
                </a:path>
                <a:path w="2525394" h="1950720">
                  <a:moveTo>
                    <a:pt x="2514879" y="1946808"/>
                  </a:moveTo>
                  <a:lnTo>
                    <a:pt x="2509037" y="1946808"/>
                  </a:lnTo>
                  <a:lnTo>
                    <a:pt x="2512720" y="1949678"/>
                  </a:lnTo>
                  <a:lnTo>
                    <a:pt x="2514879" y="1946808"/>
                  </a:lnTo>
                  <a:close/>
                </a:path>
                <a:path w="2525394" h="1950720">
                  <a:moveTo>
                    <a:pt x="2523985" y="1947519"/>
                  </a:moveTo>
                  <a:lnTo>
                    <a:pt x="2521991" y="1947519"/>
                  </a:lnTo>
                  <a:lnTo>
                    <a:pt x="2524150" y="1949678"/>
                  </a:lnTo>
                  <a:lnTo>
                    <a:pt x="2524912" y="1948243"/>
                  </a:lnTo>
                  <a:lnTo>
                    <a:pt x="2523985" y="1947519"/>
                  </a:lnTo>
                  <a:close/>
                </a:path>
                <a:path w="2525394" h="1950720">
                  <a:moveTo>
                    <a:pt x="2505481" y="1945360"/>
                  </a:moveTo>
                  <a:lnTo>
                    <a:pt x="2499004" y="1945360"/>
                  </a:lnTo>
                  <a:lnTo>
                    <a:pt x="2503322" y="1948243"/>
                  </a:lnTo>
                  <a:lnTo>
                    <a:pt x="2505481" y="1945360"/>
                  </a:lnTo>
                  <a:close/>
                </a:path>
                <a:path w="2525394" h="1950720">
                  <a:moveTo>
                    <a:pt x="2426233" y="1871205"/>
                  </a:moveTo>
                  <a:lnTo>
                    <a:pt x="2425598" y="1872640"/>
                  </a:lnTo>
                  <a:lnTo>
                    <a:pt x="2428392" y="1874799"/>
                  </a:lnTo>
                  <a:lnTo>
                    <a:pt x="2426233" y="1877682"/>
                  </a:lnTo>
                  <a:lnTo>
                    <a:pt x="2429916" y="1880565"/>
                  </a:lnTo>
                  <a:lnTo>
                    <a:pt x="2427757" y="1883448"/>
                  </a:lnTo>
                  <a:lnTo>
                    <a:pt x="2433472" y="1887766"/>
                  </a:lnTo>
                  <a:lnTo>
                    <a:pt x="2432710" y="1889201"/>
                  </a:lnTo>
                  <a:lnTo>
                    <a:pt x="2439314" y="1894243"/>
                  </a:lnTo>
                  <a:lnTo>
                    <a:pt x="2437155" y="1897126"/>
                  </a:lnTo>
                  <a:lnTo>
                    <a:pt x="2441473" y="1899996"/>
                  </a:lnTo>
                  <a:lnTo>
                    <a:pt x="2439314" y="1902155"/>
                  </a:lnTo>
                  <a:lnTo>
                    <a:pt x="2497607" y="1947519"/>
                  </a:lnTo>
                  <a:lnTo>
                    <a:pt x="2499004" y="1945360"/>
                  </a:lnTo>
                  <a:lnTo>
                    <a:pt x="2521220" y="1945360"/>
                  </a:lnTo>
                  <a:lnTo>
                    <a:pt x="2426233" y="1871205"/>
                  </a:lnTo>
                  <a:close/>
                </a:path>
                <a:path w="2525394" h="1950720">
                  <a:moveTo>
                    <a:pt x="2521220" y="1945360"/>
                  </a:moveTo>
                  <a:lnTo>
                    <a:pt x="2505481" y="1945360"/>
                  </a:lnTo>
                  <a:lnTo>
                    <a:pt x="2508402" y="1947519"/>
                  </a:lnTo>
                  <a:lnTo>
                    <a:pt x="2509037" y="1946808"/>
                  </a:lnTo>
                  <a:lnTo>
                    <a:pt x="2523074" y="1946808"/>
                  </a:lnTo>
                  <a:lnTo>
                    <a:pt x="2521220" y="1945360"/>
                  </a:lnTo>
                  <a:close/>
                </a:path>
                <a:path w="2525394" h="1950720">
                  <a:moveTo>
                    <a:pt x="2308343" y="1786966"/>
                  </a:moveTo>
                  <a:lnTo>
                    <a:pt x="2304567" y="1786966"/>
                  </a:lnTo>
                  <a:lnTo>
                    <a:pt x="2306726" y="1789125"/>
                  </a:lnTo>
                  <a:lnTo>
                    <a:pt x="2308343" y="1786966"/>
                  </a:lnTo>
                  <a:close/>
                </a:path>
                <a:path w="2525394" h="1950720">
                  <a:moveTo>
                    <a:pt x="2315972" y="1784807"/>
                  </a:moveTo>
                  <a:lnTo>
                    <a:pt x="2298852" y="1784807"/>
                  </a:lnTo>
                  <a:lnTo>
                    <a:pt x="2303932" y="1788401"/>
                  </a:lnTo>
                  <a:lnTo>
                    <a:pt x="2304567" y="1786966"/>
                  </a:lnTo>
                  <a:lnTo>
                    <a:pt x="2308343" y="1786966"/>
                  </a:lnTo>
                  <a:lnTo>
                    <a:pt x="2308885" y="1786242"/>
                  </a:lnTo>
                  <a:lnTo>
                    <a:pt x="2313423" y="1786242"/>
                  </a:lnTo>
                  <a:lnTo>
                    <a:pt x="2313965" y="1785518"/>
                  </a:lnTo>
                  <a:lnTo>
                    <a:pt x="2316886" y="1785518"/>
                  </a:lnTo>
                  <a:lnTo>
                    <a:pt x="2315972" y="1784807"/>
                  </a:lnTo>
                  <a:close/>
                </a:path>
                <a:path w="2525394" h="1950720">
                  <a:moveTo>
                    <a:pt x="2313423" y="1786242"/>
                  </a:moveTo>
                  <a:lnTo>
                    <a:pt x="2308885" y="1786242"/>
                  </a:lnTo>
                  <a:lnTo>
                    <a:pt x="2311806" y="1788401"/>
                  </a:lnTo>
                  <a:lnTo>
                    <a:pt x="2313423" y="1786242"/>
                  </a:lnTo>
                  <a:close/>
                </a:path>
                <a:path w="2525394" h="1950720">
                  <a:moveTo>
                    <a:pt x="2028088" y="1560893"/>
                  </a:moveTo>
                  <a:lnTo>
                    <a:pt x="2027453" y="1562328"/>
                  </a:lnTo>
                  <a:lnTo>
                    <a:pt x="2030247" y="1564487"/>
                  </a:lnTo>
                  <a:lnTo>
                    <a:pt x="2028088" y="1567370"/>
                  </a:lnTo>
                  <a:lnTo>
                    <a:pt x="2030247" y="1568805"/>
                  </a:lnTo>
                  <a:lnTo>
                    <a:pt x="2028088" y="1571688"/>
                  </a:lnTo>
                  <a:lnTo>
                    <a:pt x="2029612" y="1573123"/>
                  </a:lnTo>
                  <a:lnTo>
                    <a:pt x="2028850" y="1573847"/>
                  </a:lnTo>
                  <a:lnTo>
                    <a:pt x="2031771" y="1576006"/>
                  </a:lnTo>
                  <a:lnTo>
                    <a:pt x="2027453" y="1581772"/>
                  </a:lnTo>
                  <a:lnTo>
                    <a:pt x="2292375" y="1787677"/>
                  </a:lnTo>
                  <a:lnTo>
                    <a:pt x="2293772" y="1785518"/>
                  </a:lnTo>
                  <a:lnTo>
                    <a:pt x="2298317" y="1785518"/>
                  </a:lnTo>
                  <a:lnTo>
                    <a:pt x="2298852" y="1784807"/>
                  </a:lnTo>
                  <a:lnTo>
                    <a:pt x="2315972" y="1784807"/>
                  </a:lnTo>
                  <a:lnTo>
                    <a:pt x="2028088" y="1560893"/>
                  </a:lnTo>
                  <a:close/>
                </a:path>
                <a:path w="2525394" h="1950720">
                  <a:moveTo>
                    <a:pt x="2298317" y="1785518"/>
                  </a:moveTo>
                  <a:lnTo>
                    <a:pt x="2293772" y="1785518"/>
                  </a:lnTo>
                  <a:lnTo>
                    <a:pt x="2296693" y="1787677"/>
                  </a:lnTo>
                  <a:lnTo>
                    <a:pt x="2298317" y="1785518"/>
                  </a:lnTo>
                  <a:close/>
                </a:path>
                <a:path w="2525394" h="1950720">
                  <a:moveTo>
                    <a:pt x="2316886" y="1785518"/>
                  </a:moveTo>
                  <a:lnTo>
                    <a:pt x="2313965" y="1785518"/>
                  </a:lnTo>
                  <a:lnTo>
                    <a:pt x="2316124" y="1786966"/>
                  </a:lnTo>
                  <a:lnTo>
                    <a:pt x="2316886" y="1785518"/>
                  </a:lnTo>
                  <a:close/>
                </a:path>
                <a:path w="2525394" h="1950720">
                  <a:moveTo>
                    <a:pt x="766583" y="576656"/>
                  </a:moveTo>
                  <a:lnTo>
                    <a:pt x="763803" y="576656"/>
                  </a:lnTo>
                  <a:lnTo>
                    <a:pt x="769645" y="580974"/>
                  </a:lnTo>
                  <a:lnTo>
                    <a:pt x="770280" y="579539"/>
                  </a:lnTo>
                  <a:lnTo>
                    <a:pt x="766583" y="576656"/>
                  </a:lnTo>
                  <a:close/>
                </a:path>
                <a:path w="2525394" h="1950720">
                  <a:moveTo>
                    <a:pt x="765654" y="575932"/>
                  </a:moveTo>
                  <a:lnTo>
                    <a:pt x="757326" y="575932"/>
                  </a:lnTo>
                  <a:lnTo>
                    <a:pt x="761644" y="579539"/>
                  </a:lnTo>
                  <a:lnTo>
                    <a:pt x="763803" y="576656"/>
                  </a:lnTo>
                  <a:lnTo>
                    <a:pt x="766583" y="576656"/>
                  </a:lnTo>
                  <a:lnTo>
                    <a:pt x="765654" y="575932"/>
                  </a:lnTo>
                  <a:close/>
                </a:path>
                <a:path w="2525394" h="1950720">
                  <a:moveTo>
                    <a:pt x="762885" y="573773"/>
                  </a:moveTo>
                  <a:lnTo>
                    <a:pt x="748690" y="573773"/>
                  </a:lnTo>
                  <a:lnTo>
                    <a:pt x="755167" y="578815"/>
                  </a:lnTo>
                  <a:lnTo>
                    <a:pt x="757326" y="575932"/>
                  </a:lnTo>
                  <a:lnTo>
                    <a:pt x="765654" y="575932"/>
                  </a:lnTo>
                  <a:lnTo>
                    <a:pt x="762885" y="573773"/>
                  </a:lnTo>
                  <a:close/>
                </a:path>
                <a:path w="2525394" h="1950720">
                  <a:moveTo>
                    <a:pt x="759204" y="570903"/>
                  </a:moveTo>
                  <a:lnTo>
                    <a:pt x="742975" y="570903"/>
                  </a:lnTo>
                  <a:lnTo>
                    <a:pt x="747293" y="574497"/>
                  </a:lnTo>
                  <a:lnTo>
                    <a:pt x="748690" y="573773"/>
                  </a:lnTo>
                  <a:lnTo>
                    <a:pt x="762885" y="573773"/>
                  </a:lnTo>
                  <a:lnTo>
                    <a:pt x="759204" y="570903"/>
                  </a:lnTo>
                  <a:close/>
                </a:path>
                <a:path w="2525394" h="1950720">
                  <a:moveTo>
                    <a:pt x="756435" y="568744"/>
                  </a:moveTo>
                  <a:lnTo>
                    <a:pt x="733577" y="568744"/>
                  </a:lnTo>
                  <a:lnTo>
                    <a:pt x="740816" y="573773"/>
                  </a:lnTo>
                  <a:lnTo>
                    <a:pt x="742975" y="570903"/>
                  </a:lnTo>
                  <a:lnTo>
                    <a:pt x="759204" y="570903"/>
                  </a:lnTo>
                  <a:lnTo>
                    <a:pt x="756435" y="568744"/>
                  </a:lnTo>
                  <a:close/>
                </a:path>
                <a:path w="2525394" h="1950720">
                  <a:moveTo>
                    <a:pt x="26959" y="0"/>
                  </a:moveTo>
                  <a:lnTo>
                    <a:pt x="0" y="0"/>
                  </a:lnTo>
                  <a:lnTo>
                    <a:pt x="732180" y="570903"/>
                  </a:lnTo>
                  <a:lnTo>
                    <a:pt x="733577" y="568744"/>
                  </a:lnTo>
                  <a:lnTo>
                    <a:pt x="756435" y="568744"/>
                  </a:lnTo>
                  <a:lnTo>
                    <a:pt x="26959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06003" y="1870846"/>
              <a:ext cx="100033" cy="799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480777" y="0"/>
              <a:ext cx="2317115" cy="1789430"/>
            </a:xfrm>
            <a:custGeom>
              <a:avLst/>
              <a:gdLst/>
              <a:ahLst/>
              <a:cxnLst/>
              <a:rect l="l" t="t" r="r" b="b"/>
              <a:pathLst>
                <a:path w="2317115" h="1789430">
                  <a:moveTo>
                    <a:pt x="2292362" y="1787677"/>
                  </a:moveTo>
                  <a:lnTo>
                    <a:pt x="2293759" y="1785518"/>
                  </a:lnTo>
                  <a:lnTo>
                    <a:pt x="2296680" y="1787677"/>
                  </a:lnTo>
                  <a:lnTo>
                    <a:pt x="2298839" y="1784807"/>
                  </a:lnTo>
                  <a:lnTo>
                    <a:pt x="2303919" y="1788401"/>
                  </a:lnTo>
                  <a:lnTo>
                    <a:pt x="2304554" y="1786966"/>
                  </a:lnTo>
                  <a:lnTo>
                    <a:pt x="2306713" y="1789125"/>
                  </a:lnTo>
                  <a:lnTo>
                    <a:pt x="2308872" y="1786242"/>
                  </a:lnTo>
                  <a:lnTo>
                    <a:pt x="2311793" y="1788401"/>
                  </a:lnTo>
                  <a:lnTo>
                    <a:pt x="2313952" y="1785518"/>
                  </a:lnTo>
                  <a:lnTo>
                    <a:pt x="2316111" y="1786966"/>
                  </a:lnTo>
                  <a:lnTo>
                    <a:pt x="2316873" y="1785518"/>
                  </a:lnTo>
                  <a:lnTo>
                    <a:pt x="2028075" y="1560880"/>
                  </a:lnTo>
                  <a:lnTo>
                    <a:pt x="2027440" y="1562328"/>
                  </a:lnTo>
                  <a:lnTo>
                    <a:pt x="2030234" y="1564487"/>
                  </a:lnTo>
                  <a:lnTo>
                    <a:pt x="2028075" y="1567370"/>
                  </a:lnTo>
                  <a:lnTo>
                    <a:pt x="2030234" y="1568805"/>
                  </a:lnTo>
                  <a:lnTo>
                    <a:pt x="2028075" y="1571688"/>
                  </a:lnTo>
                  <a:lnTo>
                    <a:pt x="2029599" y="1573123"/>
                  </a:lnTo>
                  <a:lnTo>
                    <a:pt x="2028837" y="1573847"/>
                  </a:lnTo>
                  <a:lnTo>
                    <a:pt x="2031758" y="1576006"/>
                  </a:lnTo>
                  <a:lnTo>
                    <a:pt x="2027440" y="1581772"/>
                  </a:lnTo>
                  <a:lnTo>
                    <a:pt x="2292362" y="1787677"/>
                  </a:lnTo>
                </a:path>
                <a:path w="2317115" h="1789430">
                  <a:moveTo>
                    <a:pt x="732167" y="570890"/>
                  </a:moveTo>
                  <a:lnTo>
                    <a:pt x="733564" y="568744"/>
                  </a:lnTo>
                  <a:lnTo>
                    <a:pt x="740803" y="573773"/>
                  </a:lnTo>
                  <a:lnTo>
                    <a:pt x="742962" y="570890"/>
                  </a:lnTo>
                  <a:lnTo>
                    <a:pt x="747280" y="574497"/>
                  </a:lnTo>
                  <a:lnTo>
                    <a:pt x="748677" y="573773"/>
                  </a:lnTo>
                  <a:lnTo>
                    <a:pt x="755154" y="578815"/>
                  </a:lnTo>
                  <a:lnTo>
                    <a:pt x="757313" y="575932"/>
                  </a:lnTo>
                  <a:lnTo>
                    <a:pt x="761631" y="579539"/>
                  </a:lnTo>
                  <a:lnTo>
                    <a:pt x="763790" y="576656"/>
                  </a:lnTo>
                  <a:lnTo>
                    <a:pt x="769632" y="580974"/>
                  </a:lnTo>
                  <a:lnTo>
                    <a:pt x="770267" y="579539"/>
                  </a:lnTo>
                  <a:lnTo>
                    <a:pt x="26946" y="0"/>
                  </a:lnTo>
                </a:path>
                <a:path w="2317115" h="1789430">
                  <a:moveTo>
                    <a:pt x="0" y="0"/>
                  </a:moveTo>
                  <a:lnTo>
                    <a:pt x="732167" y="57089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47111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8353" y="0"/>
                  </a:moveTo>
                  <a:lnTo>
                    <a:pt x="0" y="0"/>
                  </a:lnTo>
                  <a:lnTo>
                    <a:pt x="2240887" y="1747691"/>
                  </a:lnTo>
                  <a:lnTo>
                    <a:pt x="2240887" y="1725594"/>
                  </a:lnTo>
                  <a:lnTo>
                    <a:pt x="2835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047111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240887" y="1725594"/>
                  </a:moveTo>
                  <a:lnTo>
                    <a:pt x="28353" y="0"/>
                  </a:lnTo>
                </a:path>
                <a:path w="2240915" h="1748155">
                  <a:moveTo>
                    <a:pt x="0" y="0"/>
                  </a:moveTo>
                  <a:lnTo>
                    <a:pt x="2240887" y="174769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3103" y="-359"/>
              <a:ext cx="1675255" cy="1306711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67465" y="8545655"/>
            <a:ext cx="462178" cy="670309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09409">
              <a:lnSpc>
                <a:spcPct val="100000"/>
              </a:lnSpc>
              <a:spcBef>
                <a:spcPts val="95"/>
              </a:spcBef>
            </a:pPr>
            <a:r>
              <a:rPr spc="225" dirty="0"/>
              <a:t>Approaches</a:t>
            </a:r>
            <a:r>
              <a:rPr spc="-45" dirty="0"/>
              <a:t> </a:t>
            </a:r>
            <a:r>
              <a:rPr spc="105" dirty="0"/>
              <a:t>to</a:t>
            </a:r>
            <a:r>
              <a:rPr spc="-45" dirty="0"/>
              <a:t> </a:t>
            </a:r>
            <a:r>
              <a:rPr spc="85" dirty="0"/>
              <a:t>CSR</a:t>
            </a: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37023" y="2964650"/>
            <a:ext cx="2022284" cy="33385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98544" y="3374225"/>
            <a:ext cx="2636253" cy="333857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7998866" y="2871749"/>
            <a:ext cx="4964430" cy="8464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204"/>
              </a:spcBef>
              <a:tabLst>
                <a:tab pos="4745355" algn="l"/>
              </a:tabLst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There</a:t>
            </a:r>
            <a:r>
              <a:rPr sz="2700" spc="-8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are</a:t>
            </a:r>
            <a:r>
              <a:rPr sz="2700" spc="-8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several including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	</a:t>
            </a:r>
            <a:r>
              <a:rPr sz="2700" spc="-50" dirty="0">
                <a:solidFill>
                  <a:srgbClr val="4C2A13"/>
                </a:solidFill>
                <a:latin typeface="Courier New"/>
                <a:cs typeface="Courier New"/>
              </a:rPr>
              <a:t>,</a:t>
            </a:r>
            <a:endParaRPr sz="2700">
              <a:latin typeface="Courier New"/>
              <a:cs typeface="Courier Ne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178536" y="3374225"/>
            <a:ext cx="1413510" cy="266065"/>
          </a:xfrm>
          <a:custGeom>
            <a:avLst/>
            <a:gdLst/>
            <a:ahLst/>
            <a:cxnLst/>
            <a:rect l="l" t="t" r="r" b="b"/>
            <a:pathLst>
              <a:path w="1413509" h="266064">
                <a:moveTo>
                  <a:pt x="88138" y="63957"/>
                </a:moveTo>
                <a:lnTo>
                  <a:pt x="50482" y="70529"/>
                </a:lnTo>
                <a:lnTo>
                  <a:pt x="12805" y="104669"/>
                </a:lnTo>
                <a:lnTo>
                  <a:pt x="1426" y="141463"/>
                </a:lnTo>
                <a:lnTo>
                  <a:pt x="0" y="163830"/>
                </a:lnTo>
                <a:lnTo>
                  <a:pt x="1450" y="186752"/>
                </a:lnTo>
                <a:lnTo>
                  <a:pt x="13019" y="224462"/>
                </a:lnTo>
                <a:lnTo>
                  <a:pt x="51228" y="259354"/>
                </a:lnTo>
                <a:lnTo>
                  <a:pt x="89154" y="266052"/>
                </a:lnTo>
                <a:lnTo>
                  <a:pt x="103251" y="265292"/>
                </a:lnTo>
                <a:lnTo>
                  <a:pt x="139827" y="253911"/>
                </a:lnTo>
                <a:lnTo>
                  <a:pt x="163806" y="229209"/>
                </a:lnTo>
                <a:lnTo>
                  <a:pt x="89154" y="229209"/>
                </a:lnTo>
                <a:lnTo>
                  <a:pt x="79676" y="228278"/>
                </a:lnTo>
                <a:lnTo>
                  <a:pt x="48783" y="197902"/>
                </a:lnTo>
                <a:lnTo>
                  <a:pt x="45847" y="178473"/>
                </a:lnTo>
                <a:lnTo>
                  <a:pt x="175133" y="178473"/>
                </a:lnTo>
                <a:lnTo>
                  <a:pt x="175133" y="167347"/>
                </a:lnTo>
                <a:lnTo>
                  <a:pt x="173749" y="143406"/>
                </a:lnTo>
                <a:lnTo>
                  <a:pt x="173299" y="141147"/>
                </a:lnTo>
                <a:lnTo>
                  <a:pt x="46482" y="141147"/>
                </a:lnTo>
                <a:lnTo>
                  <a:pt x="47359" y="133516"/>
                </a:lnTo>
                <a:lnTo>
                  <a:pt x="71278" y="103598"/>
                </a:lnTo>
                <a:lnTo>
                  <a:pt x="88519" y="100457"/>
                </a:lnTo>
                <a:lnTo>
                  <a:pt x="159754" y="100457"/>
                </a:lnTo>
                <a:lnTo>
                  <a:pt x="152908" y="90157"/>
                </a:lnTo>
                <a:lnTo>
                  <a:pt x="140573" y="78696"/>
                </a:lnTo>
                <a:lnTo>
                  <a:pt x="125666" y="70508"/>
                </a:lnTo>
                <a:lnTo>
                  <a:pt x="108188" y="65595"/>
                </a:lnTo>
                <a:lnTo>
                  <a:pt x="88138" y="63957"/>
                </a:lnTo>
                <a:close/>
              </a:path>
              <a:path w="1413509" h="266064">
                <a:moveTo>
                  <a:pt x="132080" y="199834"/>
                </a:moveTo>
                <a:lnTo>
                  <a:pt x="103346" y="227644"/>
                </a:lnTo>
                <a:lnTo>
                  <a:pt x="89154" y="229209"/>
                </a:lnTo>
                <a:lnTo>
                  <a:pt x="163806" y="229209"/>
                </a:lnTo>
                <a:lnTo>
                  <a:pt x="166241" y="225353"/>
                </a:lnTo>
                <a:lnTo>
                  <a:pt x="172339" y="211289"/>
                </a:lnTo>
                <a:lnTo>
                  <a:pt x="132080" y="199834"/>
                </a:lnTo>
                <a:close/>
              </a:path>
              <a:path w="1413509" h="266064">
                <a:moveTo>
                  <a:pt x="159754" y="100457"/>
                </a:moveTo>
                <a:lnTo>
                  <a:pt x="88519" y="100457"/>
                </a:lnTo>
                <a:lnTo>
                  <a:pt x="104975" y="103000"/>
                </a:lnTo>
                <a:lnTo>
                  <a:pt x="117205" y="110629"/>
                </a:lnTo>
                <a:lnTo>
                  <a:pt x="125220" y="123345"/>
                </a:lnTo>
                <a:lnTo>
                  <a:pt x="129032" y="141147"/>
                </a:lnTo>
                <a:lnTo>
                  <a:pt x="173299" y="141147"/>
                </a:lnTo>
                <a:lnTo>
                  <a:pt x="169592" y="122561"/>
                </a:lnTo>
                <a:lnTo>
                  <a:pt x="162649" y="104811"/>
                </a:lnTo>
                <a:lnTo>
                  <a:pt x="159754" y="100457"/>
                </a:lnTo>
                <a:close/>
              </a:path>
              <a:path w="1413509" h="266064">
                <a:moveTo>
                  <a:pt x="287782" y="105321"/>
                </a:moveTo>
                <a:lnTo>
                  <a:pt x="243459" y="105321"/>
                </a:lnTo>
                <a:lnTo>
                  <a:pt x="243459" y="210540"/>
                </a:lnTo>
                <a:lnTo>
                  <a:pt x="259207" y="251980"/>
                </a:lnTo>
                <a:lnTo>
                  <a:pt x="304800" y="265379"/>
                </a:lnTo>
                <a:lnTo>
                  <a:pt x="319539" y="264793"/>
                </a:lnTo>
                <a:lnTo>
                  <a:pt x="334994" y="263036"/>
                </a:lnTo>
                <a:lnTo>
                  <a:pt x="351162" y="260107"/>
                </a:lnTo>
                <a:lnTo>
                  <a:pt x="368046" y="256006"/>
                </a:lnTo>
                <a:lnTo>
                  <a:pt x="368046" y="226199"/>
                </a:lnTo>
                <a:lnTo>
                  <a:pt x="302133" y="226199"/>
                </a:lnTo>
                <a:lnTo>
                  <a:pt x="295910" y="224751"/>
                </a:lnTo>
                <a:lnTo>
                  <a:pt x="292608" y="221843"/>
                </a:lnTo>
                <a:lnTo>
                  <a:pt x="289433" y="218884"/>
                </a:lnTo>
                <a:lnTo>
                  <a:pt x="287782" y="214058"/>
                </a:lnTo>
                <a:lnTo>
                  <a:pt x="287782" y="105321"/>
                </a:lnTo>
                <a:close/>
              </a:path>
              <a:path w="1413509" h="266064">
                <a:moveTo>
                  <a:pt x="368046" y="218833"/>
                </a:moveTo>
                <a:lnTo>
                  <a:pt x="351280" y="222058"/>
                </a:lnTo>
                <a:lnTo>
                  <a:pt x="336216" y="224359"/>
                </a:lnTo>
                <a:lnTo>
                  <a:pt x="322843" y="225739"/>
                </a:lnTo>
                <a:lnTo>
                  <a:pt x="311150" y="226199"/>
                </a:lnTo>
                <a:lnTo>
                  <a:pt x="368046" y="226199"/>
                </a:lnTo>
                <a:lnTo>
                  <a:pt x="368046" y="218833"/>
                </a:lnTo>
                <a:close/>
              </a:path>
              <a:path w="1413509" h="266064">
                <a:moveTo>
                  <a:pt x="360172" y="67310"/>
                </a:moveTo>
                <a:lnTo>
                  <a:pt x="215265" y="67310"/>
                </a:lnTo>
                <a:lnTo>
                  <a:pt x="215265" y="105321"/>
                </a:lnTo>
                <a:lnTo>
                  <a:pt x="360172" y="105321"/>
                </a:lnTo>
                <a:lnTo>
                  <a:pt x="360172" y="67310"/>
                </a:lnTo>
                <a:close/>
              </a:path>
              <a:path w="1413509" h="266064">
                <a:moveTo>
                  <a:pt x="287782" y="20091"/>
                </a:moveTo>
                <a:lnTo>
                  <a:pt x="254762" y="20091"/>
                </a:lnTo>
                <a:lnTo>
                  <a:pt x="245110" y="67310"/>
                </a:lnTo>
                <a:lnTo>
                  <a:pt x="287782" y="67310"/>
                </a:lnTo>
                <a:lnTo>
                  <a:pt x="287782" y="20091"/>
                </a:lnTo>
                <a:close/>
              </a:path>
              <a:path w="1413509" h="266064">
                <a:moveTo>
                  <a:pt x="464820" y="0"/>
                </a:moveTo>
                <a:lnTo>
                  <a:pt x="420243" y="0"/>
                </a:lnTo>
                <a:lnTo>
                  <a:pt x="420243" y="262699"/>
                </a:lnTo>
                <a:lnTo>
                  <a:pt x="464566" y="262699"/>
                </a:lnTo>
                <a:lnTo>
                  <a:pt x="464566" y="150609"/>
                </a:lnTo>
                <a:lnTo>
                  <a:pt x="465278" y="139619"/>
                </a:lnTo>
                <a:lnTo>
                  <a:pt x="488514" y="104889"/>
                </a:lnTo>
                <a:lnTo>
                  <a:pt x="456692" y="104889"/>
                </a:lnTo>
                <a:lnTo>
                  <a:pt x="456184" y="104559"/>
                </a:lnTo>
                <a:lnTo>
                  <a:pt x="458177" y="100498"/>
                </a:lnTo>
                <a:lnTo>
                  <a:pt x="460212" y="94480"/>
                </a:lnTo>
                <a:lnTo>
                  <a:pt x="462756" y="85599"/>
                </a:lnTo>
                <a:lnTo>
                  <a:pt x="464300" y="78244"/>
                </a:lnTo>
                <a:lnTo>
                  <a:pt x="464820" y="72415"/>
                </a:lnTo>
                <a:lnTo>
                  <a:pt x="464820" y="0"/>
                </a:lnTo>
                <a:close/>
              </a:path>
              <a:path w="1413509" h="266064">
                <a:moveTo>
                  <a:pt x="573700" y="101460"/>
                </a:moveTo>
                <a:lnTo>
                  <a:pt x="515366" y="101460"/>
                </a:lnTo>
                <a:lnTo>
                  <a:pt x="522986" y="104394"/>
                </a:lnTo>
                <a:lnTo>
                  <a:pt x="527685" y="110248"/>
                </a:lnTo>
                <a:lnTo>
                  <a:pt x="530685" y="115325"/>
                </a:lnTo>
                <a:lnTo>
                  <a:pt x="532828" y="121846"/>
                </a:lnTo>
                <a:lnTo>
                  <a:pt x="534114" y="129811"/>
                </a:lnTo>
                <a:lnTo>
                  <a:pt x="534543" y="139217"/>
                </a:lnTo>
                <a:lnTo>
                  <a:pt x="534543" y="262699"/>
                </a:lnTo>
                <a:lnTo>
                  <a:pt x="579120" y="262699"/>
                </a:lnTo>
                <a:lnTo>
                  <a:pt x="579120" y="134861"/>
                </a:lnTo>
                <a:lnTo>
                  <a:pt x="575022" y="103840"/>
                </a:lnTo>
                <a:lnTo>
                  <a:pt x="573700" y="101460"/>
                </a:lnTo>
                <a:close/>
              </a:path>
              <a:path w="1413509" h="266064">
                <a:moveTo>
                  <a:pt x="458177" y="100498"/>
                </a:moveTo>
                <a:lnTo>
                  <a:pt x="456184" y="104559"/>
                </a:lnTo>
                <a:lnTo>
                  <a:pt x="456692" y="104889"/>
                </a:lnTo>
                <a:lnTo>
                  <a:pt x="458177" y="100498"/>
                </a:lnTo>
                <a:close/>
              </a:path>
              <a:path w="1413509" h="266064">
                <a:moveTo>
                  <a:pt x="513461" y="63957"/>
                </a:moveTo>
                <a:lnTo>
                  <a:pt x="464901" y="86797"/>
                </a:lnTo>
                <a:lnTo>
                  <a:pt x="456692" y="104889"/>
                </a:lnTo>
                <a:lnTo>
                  <a:pt x="488514" y="104889"/>
                </a:lnTo>
                <a:lnTo>
                  <a:pt x="488823" y="104706"/>
                </a:lnTo>
                <a:lnTo>
                  <a:pt x="496443" y="102272"/>
                </a:lnTo>
                <a:lnTo>
                  <a:pt x="504825" y="101460"/>
                </a:lnTo>
                <a:lnTo>
                  <a:pt x="573700" y="101460"/>
                </a:lnTo>
                <a:lnTo>
                  <a:pt x="562721" y="81683"/>
                </a:lnTo>
                <a:lnTo>
                  <a:pt x="542204" y="68388"/>
                </a:lnTo>
                <a:lnTo>
                  <a:pt x="513461" y="63957"/>
                </a:lnTo>
                <a:close/>
              </a:path>
              <a:path w="1413509" h="266064">
                <a:moveTo>
                  <a:pt x="797687" y="224688"/>
                </a:moveTo>
                <a:lnTo>
                  <a:pt x="618998" y="224688"/>
                </a:lnTo>
                <a:lnTo>
                  <a:pt x="618998" y="262699"/>
                </a:lnTo>
                <a:lnTo>
                  <a:pt x="797687" y="262699"/>
                </a:lnTo>
                <a:lnTo>
                  <a:pt x="797687" y="224688"/>
                </a:lnTo>
                <a:close/>
              </a:path>
              <a:path w="1413509" h="266064">
                <a:moveTo>
                  <a:pt x="734060" y="67310"/>
                </a:moveTo>
                <a:lnTo>
                  <a:pt x="636270" y="67310"/>
                </a:lnTo>
                <a:lnTo>
                  <a:pt x="636270" y="105321"/>
                </a:lnTo>
                <a:lnTo>
                  <a:pt x="689610" y="105321"/>
                </a:lnTo>
                <a:lnTo>
                  <a:pt x="689610" y="224688"/>
                </a:lnTo>
                <a:lnTo>
                  <a:pt x="734060" y="224688"/>
                </a:lnTo>
                <a:lnTo>
                  <a:pt x="734060" y="67310"/>
                </a:lnTo>
                <a:close/>
              </a:path>
              <a:path w="1413509" h="266064">
                <a:moveTo>
                  <a:pt x="734060" y="0"/>
                </a:moveTo>
                <a:lnTo>
                  <a:pt x="686308" y="0"/>
                </a:lnTo>
                <a:lnTo>
                  <a:pt x="686308" y="46380"/>
                </a:lnTo>
                <a:lnTo>
                  <a:pt x="734060" y="46380"/>
                </a:lnTo>
                <a:lnTo>
                  <a:pt x="734060" y="0"/>
                </a:lnTo>
                <a:close/>
              </a:path>
              <a:path w="1413509" h="266064">
                <a:moveTo>
                  <a:pt x="913765" y="63957"/>
                </a:moveTo>
                <a:lnTo>
                  <a:pt x="874823" y="70594"/>
                </a:lnTo>
                <a:lnTo>
                  <a:pt x="835812" y="105063"/>
                </a:lnTo>
                <a:lnTo>
                  <a:pt x="824053" y="142233"/>
                </a:lnTo>
                <a:lnTo>
                  <a:pt x="822579" y="164833"/>
                </a:lnTo>
                <a:lnTo>
                  <a:pt x="824033" y="187724"/>
                </a:lnTo>
                <a:lnTo>
                  <a:pt x="835705" y="225187"/>
                </a:lnTo>
                <a:lnTo>
                  <a:pt x="874553" y="259480"/>
                </a:lnTo>
                <a:lnTo>
                  <a:pt x="913638" y="266052"/>
                </a:lnTo>
                <a:lnTo>
                  <a:pt x="924258" y="265543"/>
                </a:lnTo>
                <a:lnTo>
                  <a:pt x="961806" y="253423"/>
                </a:lnTo>
                <a:lnTo>
                  <a:pt x="986530" y="228549"/>
                </a:lnTo>
                <a:lnTo>
                  <a:pt x="912241" y="228549"/>
                </a:lnTo>
                <a:lnTo>
                  <a:pt x="901666" y="227627"/>
                </a:lnTo>
                <a:lnTo>
                  <a:pt x="871077" y="194032"/>
                </a:lnTo>
                <a:lnTo>
                  <a:pt x="868426" y="164172"/>
                </a:lnTo>
                <a:lnTo>
                  <a:pt x="869090" y="148280"/>
                </a:lnTo>
                <a:lnTo>
                  <a:pt x="885043" y="109711"/>
                </a:lnTo>
                <a:lnTo>
                  <a:pt x="912368" y="101803"/>
                </a:lnTo>
                <a:lnTo>
                  <a:pt x="986649" y="101803"/>
                </a:lnTo>
                <a:lnTo>
                  <a:pt x="986361" y="101147"/>
                </a:lnTo>
                <a:lnTo>
                  <a:pt x="956752" y="73092"/>
                </a:lnTo>
                <a:lnTo>
                  <a:pt x="929459" y="64971"/>
                </a:lnTo>
                <a:lnTo>
                  <a:pt x="913765" y="63957"/>
                </a:lnTo>
                <a:close/>
              </a:path>
              <a:path w="1413509" h="266064">
                <a:moveTo>
                  <a:pt x="950976" y="192125"/>
                </a:moveTo>
                <a:lnTo>
                  <a:pt x="926465" y="226723"/>
                </a:lnTo>
                <a:lnTo>
                  <a:pt x="912241" y="228549"/>
                </a:lnTo>
                <a:lnTo>
                  <a:pt x="986530" y="228549"/>
                </a:lnTo>
                <a:lnTo>
                  <a:pt x="987393" y="227188"/>
                </a:lnTo>
                <a:lnTo>
                  <a:pt x="991489" y="217849"/>
                </a:lnTo>
                <a:lnTo>
                  <a:pt x="994632" y="207138"/>
                </a:lnTo>
                <a:lnTo>
                  <a:pt x="996823" y="195059"/>
                </a:lnTo>
                <a:lnTo>
                  <a:pt x="950976" y="192125"/>
                </a:lnTo>
                <a:close/>
              </a:path>
              <a:path w="1413509" h="266064">
                <a:moveTo>
                  <a:pt x="986649" y="101803"/>
                </a:moveTo>
                <a:lnTo>
                  <a:pt x="912368" y="101803"/>
                </a:lnTo>
                <a:lnTo>
                  <a:pt x="920490" y="102253"/>
                </a:lnTo>
                <a:lnTo>
                  <a:pt x="927528" y="103601"/>
                </a:lnTo>
                <a:lnTo>
                  <a:pt x="950468" y="135026"/>
                </a:lnTo>
                <a:lnTo>
                  <a:pt x="996823" y="131686"/>
                </a:lnTo>
                <a:lnTo>
                  <a:pt x="992538" y="115217"/>
                </a:lnTo>
                <a:lnTo>
                  <a:pt x="986649" y="101803"/>
                </a:lnTo>
                <a:close/>
              </a:path>
              <a:path w="1413509" h="266064">
                <a:moveTo>
                  <a:pt x="1182489" y="101130"/>
                </a:moveTo>
                <a:lnTo>
                  <a:pt x="1124331" y="101130"/>
                </a:lnTo>
                <a:lnTo>
                  <a:pt x="1132078" y="103619"/>
                </a:lnTo>
                <a:lnTo>
                  <a:pt x="1136650" y="108585"/>
                </a:lnTo>
                <a:lnTo>
                  <a:pt x="1139650" y="113040"/>
                </a:lnTo>
                <a:lnTo>
                  <a:pt x="1141793" y="118960"/>
                </a:lnTo>
                <a:lnTo>
                  <a:pt x="1143079" y="126347"/>
                </a:lnTo>
                <a:lnTo>
                  <a:pt x="1143508" y="135204"/>
                </a:lnTo>
                <a:lnTo>
                  <a:pt x="1143508" y="138049"/>
                </a:lnTo>
                <a:lnTo>
                  <a:pt x="1111123" y="138633"/>
                </a:lnTo>
                <a:lnTo>
                  <a:pt x="1074785" y="143126"/>
                </a:lnTo>
                <a:lnTo>
                  <a:pt x="1048829" y="155689"/>
                </a:lnTo>
                <a:lnTo>
                  <a:pt x="1033256" y="176320"/>
                </a:lnTo>
                <a:lnTo>
                  <a:pt x="1028065" y="205016"/>
                </a:lnTo>
                <a:lnTo>
                  <a:pt x="1029019" y="218251"/>
                </a:lnTo>
                <a:lnTo>
                  <a:pt x="1052028" y="256724"/>
                </a:lnTo>
                <a:lnTo>
                  <a:pt x="1088390" y="266052"/>
                </a:lnTo>
                <a:lnTo>
                  <a:pt x="1099824" y="265433"/>
                </a:lnTo>
                <a:lnTo>
                  <a:pt x="1136294" y="250366"/>
                </a:lnTo>
                <a:lnTo>
                  <a:pt x="1149430" y="228879"/>
                </a:lnTo>
                <a:lnTo>
                  <a:pt x="1088644" y="228879"/>
                </a:lnTo>
                <a:lnTo>
                  <a:pt x="1083056" y="226847"/>
                </a:lnTo>
                <a:lnTo>
                  <a:pt x="1079373" y="222770"/>
                </a:lnTo>
                <a:lnTo>
                  <a:pt x="1075690" y="218643"/>
                </a:lnTo>
                <a:lnTo>
                  <a:pt x="1073912" y="212890"/>
                </a:lnTo>
                <a:lnTo>
                  <a:pt x="1073912" y="197878"/>
                </a:lnTo>
                <a:lnTo>
                  <a:pt x="1110355" y="174321"/>
                </a:lnTo>
                <a:lnTo>
                  <a:pt x="1143508" y="173456"/>
                </a:lnTo>
                <a:lnTo>
                  <a:pt x="1188212" y="173456"/>
                </a:lnTo>
                <a:lnTo>
                  <a:pt x="1188096" y="130517"/>
                </a:lnTo>
                <a:lnTo>
                  <a:pt x="1187023" y="116593"/>
                </a:lnTo>
                <a:lnTo>
                  <a:pt x="1183465" y="103052"/>
                </a:lnTo>
                <a:lnTo>
                  <a:pt x="1182489" y="101130"/>
                </a:lnTo>
                <a:close/>
              </a:path>
              <a:path w="1413509" h="266064">
                <a:moveTo>
                  <a:pt x="1188822" y="222008"/>
                </a:moveTo>
                <a:lnTo>
                  <a:pt x="1150620" y="222008"/>
                </a:lnTo>
                <a:lnTo>
                  <a:pt x="1151636" y="222605"/>
                </a:lnTo>
                <a:lnTo>
                  <a:pt x="1149575" y="228465"/>
                </a:lnTo>
                <a:lnTo>
                  <a:pt x="1149048" y="231669"/>
                </a:lnTo>
                <a:lnTo>
                  <a:pt x="1149286" y="240136"/>
                </a:lnTo>
                <a:lnTo>
                  <a:pt x="1151334" y="247410"/>
                </a:lnTo>
                <a:lnTo>
                  <a:pt x="1184656" y="264375"/>
                </a:lnTo>
                <a:lnTo>
                  <a:pt x="1191345" y="264113"/>
                </a:lnTo>
                <a:lnTo>
                  <a:pt x="1198641" y="263328"/>
                </a:lnTo>
                <a:lnTo>
                  <a:pt x="1206533" y="262018"/>
                </a:lnTo>
                <a:lnTo>
                  <a:pt x="1215009" y="260184"/>
                </a:lnTo>
                <a:lnTo>
                  <a:pt x="1215009" y="229882"/>
                </a:lnTo>
                <a:lnTo>
                  <a:pt x="1194308" y="229882"/>
                </a:lnTo>
                <a:lnTo>
                  <a:pt x="1191768" y="228511"/>
                </a:lnTo>
                <a:lnTo>
                  <a:pt x="1188974" y="223050"/>
                </a:lnTo>
                <a:lnTo>
                  <a:pt x="1188822" y="222008"/>
                </a:lnTo>
                <a:close/>
              </a:path>
              <a:path w="1413509" h="266064">
                <a:moveTo>
                  <a:pt x="1215009" y="227037"/>
                </a:moveTo>
                <a:lnTo>
                  <a:pt x="1206119" y="228930"/>
                </a:lnTo>
                <a:lnTo>
                  <a:pt x="1200404" y="229882"/>
                </a:lnTo>
                <a:lnTo>
                  <a:pt x="1215009" y="229882"/>
                </a:lnTo>
                <a:lnTo>
                  <a:pt x="1215009" y="227037"/>
                </a:lnTo>
                <a:close/>
              </a:path>
              <a:path w="1413509" h="266064">
                <a:moveTo>
                  <a:pt x="1188212" y="173456"/>
                </a:moveTo>
                <a:lnTo>
                  <a:pt x="1143508" y="173456"/>
                </a:lnTo>
                <a:lnTo>
                  <a:pt x="1143508" y="189052"/>
                </a:lnTo>
                <a:lnTo>
                  <a:pt x="1141476" y="196811"/>
                </a:lnTo>
                <a:lnTo>
                  <a:pt x="1115282" y="225155"/>
                </a:lnTo>
                <a:lnTo>
                  <a:pt x="1096137" y="228879"/>
                </a:lnTo>
                <a:lnTo>
                  <a:pt x="1149430" y="228879"/>
                </a:lnTo>
                <a:lnTo>
                  <a:pt x="1149569" y="228465"/>
                </a:lnTo>
                <a:lnTo>
                  <a:pt x="1150620" y="222008"/>
                </a:lnTo>
                <a:lnTo>
                  <a:pt x="1188822" y="222008"/>
                </a:lnTo>
                <a:lnTo>
                  <a:pt x="1188333" y="218643"/>
                </a:lnTo>
                <a:lnTo>
                  <a:pt x="1188212" y="173456"/>
                </a:lnTo>
                <a:close/>
              </a:path>
              <a:path w="1413509" h="266064">
                <a:moveTo>
                  <a:pt x="1150620" y="222008"/>
                </a:moveTo>
                <a:lnTo>
                  <a:pt x="1149564" y="228497"/>
                </a:lnTo>
                <a:lnTo>
                  <a:pt x="1151636" y="222605"/>
                </a:lnTo>
                <a:lnTo>
                  <a:pt x="1150620" y="222008"/>
                </a:lnTo>
                <a:close/>
              </a:path>
              <a:path w="1413509" h="266064">
                <a:moveTo>
                  <a:pt x="1114044" y="63957"/>
                </a:moveTo>
                <a:lnTo>
                  <a:pt x="1083107" y="67855"/>
                </a:lnTo>
                <a:lnTo>
                  <a:pt x="1059624" y="79549"/>
                </a:lnTo>
                <a:lnTo>
                  <a:pt x="1043570" y="99040"/>
                </a:lnTo>
                <a:lnTo>
                  <a:pt x="1034923" y="126326"/>
                </a:lnTo>
                <a:lnTo>
                  <a:pt x="1080897" y="130517"/>
                </a:lnTo>
                <a:lnTo>
                  <a:pt x="1082284" y="121980"/>
                </a:lnTo>
                <a:lnTo>
                  <a:pt x="1084183" y="115131"/>
                </a:lnTo>
                <a:lnTo>
                  <a:pt x="1086629" y="109968"/>
                </a:lnTo>
                <a:lnTo>
                  <a:pt x="1089660" y="106489"/>
                </a:lnTo>
                <a:lnTo>
                  <a:pt x="1094105" y="102908"/>
                </a:lnTo>
                <a:lnTo>
                  <a:pt x="1101979" y="101130"/>
                </a:lnTo>
                <a:lnTo>
                  <a:pt x="1182489" y="101130"/>
                </a:lnTo>
                <a:lnTo>
                  <a:pt x="1177549" y="91395"/>
                </a:lnTo>
                <a:lnTo>
                  <a:pt x="1169289" y="81622"/>
                </a:lnTo>
                <a:lnTo>
                  <a:pt x="1158692" y="73895"/>
                </a:lnTo>
                <a:lnTo>
                  <a:pt x="1145952" y="68375"/>
                </a:lnTo>
                <a:lnTo>
                  <a:pt x="1131069" y="65061"/>
                </a:lnTo>
                <a:lnTo>
                  <a:pt x="1114044" y="63957"/>
                </a:lnTo>
                <a:close/>
              </a:path>
              <a:path w="1413509" h="266064">
                <a:moveTo>
                  <a:pt x="1413383" y="224688"/>
                </a:moveTo>
                <a:lnTo>
                  <a:pt x="1234821" y="224688"/>
                </a:lnTo>
                <a:lnTo>
                  <a:pt x="1234821" y="262699"/>
                </a:lnTo>
                <a:lnTo>
                  <a:pt x="1413383" y="262699"/>
                </a:lnTo>
                <a:lnTo>
                  <a:pt x="1413383" y="224688"/>
                </a:lnTo>
                <a:close/>
              </a:path>
              <a:path w="1413509" h="266064">
                <a:moveTo>
                  <a:pt x="1349756" y="0"/>
                </a:moveTo>
                <a:lnTo>
                  <a:pt x="1257046" y="0"/>
                </a:lnTo>
                <a:lnTo>
                  <a:pt x="1257046" y="38011"/>
                </a:lnTo>
                <a:lnTo>
                  <a:pt x="1305433" y="38011"/>
                </a:lnTo>
                <a:lnTo>
                  <a:pt x="1305433" y="224688"/>
                </a:lnTo>
                <a:lnTo>
                  <a:pt x="1349756" y="224688"/>
                </a:lnTo>
                <a:lnTo>
                  <a:pt x="1349756" y="0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966443" y="2871749"/>
            <a:ext cx="167195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35"/>
              </a:lnSpc>
              <a:spcBef>
                <a:spcPts val="100"/>
              </a:spcBef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to</a:t>
            </a:r>
            <a:r>
              <a:rPr sz="2700" spc="-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0" dirty="0">
                <a:solidFill>
                  <a:srgbClr val="4C2A13"/>
                </a:solidFill>
                <a:latin typeface="Courier New"/>
                <a:cs typeface="Courier New"/>
              </a:rPr>
              <a:t>CSR,</a:t>
            </a:r>
            <a:endParaRPr sz="2700">
              <a:latin typeface="Courier New"/>
              <a:cs typeface="Courier New"/>
            </a:endParaRPr>
          </a:p>
          <a:p>
            <a:pPr marL="629920">
              <a:lnSpc>
                <a:spcPts val="3229"/>
              </a:lnSpc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,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 and</a:t>
            </a:r>
            <a:endParaRPr sz="2700">
              <a:latin typeface="Courier New"/>
              <a:cs typeface="Courier New"/>
            </a:endParaRPr>
          </a:p>
        </p:txBody>
      </p:sp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38020" y="3783800"/>
            <a:ext cx="1815795" cy="333692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998866" y="3690899"/>
            <a:ext cx="7844155" cy="2084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57400">
              <a:lnSpc>
                <a:spcPct val="100099"/>
              </a:lnSpc>
              <a:spcBef>
                <a:spcPts val="95"/>
              </a:spcBef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models.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Each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approach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varies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in</a:t>
            </a:r>
            <a:r>
              <a:rPr sz="2700" spc="-9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its</a:t>
            </a:r>
            <a:r>
              <a:rPr sz="2700" spc="-9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focus</a:t>
            </a:r>
            <a:r>
              <a:rPr sz="2700" spc="-9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on</a:t>
            </a:r>
            <a:r>
              <a:rPr sz="2700" spc="-9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community</a:t>
            </a:r>
            <a:r>
              <a:rPr sz="2700" spc="-9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engagement,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ethical</a:t>
            </a:r>
            <a:r>
              <a:rPr sz="2700" spc="-16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practices,</a:t>
            </a:r>
            <a:r>
              <a:rPr sz="2700" spc="-16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or</a:t>
            </a:r>
            <a:r>
              <a:rPr sz="2700" spc="-16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integrating</a:t>
            </a:r>
            <a:r>
              <a:rPr sz="2700" spc="-16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CSR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into</a:t>
            </a:r>
            <a:r>
              <a:rPr sz="2700" spc="-1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core</a:t>
            </a:r>
            <a:r>
              <a:rPr sz="2700" spc="-114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business</a:t>
            </a:r>
            <a:r>
              <a:rPr sz="2700" spc="-11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strategies,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reflecting</a:t>
            </a:r>
            <a:r>
              <a:rPr sz="2700" spc="-15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company's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values.</a:t>
            </a:r>
            <a:endParaRPr sz="2700">
              <a:latin typeface="Courier New"/>
              <a:cs typeface="Courier New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0" y="762"/>
            <a:ext cx="6830695" cy="10287000"/>
            <a:chOff x="0" y="762"/>
            <a:chExt cx="6830695" cy="10287000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480" y="200881"/>
              <a:ext cx="6626123" cy="965835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3247" y="762"/>
              <a:ext cx="3750192" cy="8966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8547861"/>
              <a:ext cx="1838820" cy="1739900"/>
            </a:xfrm>
            <a:prstGeom prst="rect">
              <a:avLst/>
            </a:prstGeom>
          </p:spPr>
        </p:pic>
      </p:grpSp>
      <p:sp>
        <p:nvSpPr>
          <p:cNvPr id="39" name="Footer Placeholder 3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37301" y="10262"/>
            <a:ext cx="7550698" cy="5359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213342"/>
            <a:ext cx="1472285" cy="10744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-359" y="762"/>
            <a:ext cx="7962265" cy="3119755"/>
            <a:chOff x="-359" y="762"/>
            <a:chExt cx="7962265" cy="3119755"/>
          </a:xfrm>
        </p:grpSpPr>
        <p:sp>
          <p:nvSpPr>
            <p:cNvPr id="5" name="object 5"/>
            <p:cNvSpPr/>
            <p:nvPr/>
          </p:nvSpPr>
          <p:spPr>
            <a:xfrm>
              <a:off x="0" y="8890"/>
              <a:ext cx="7962265" cy="3111500"/>
            </a:xfrm>
            <a:custGeom>
              <a:avLst/>
              <a:gdLst/>
              <a:ahLst/>
              <a:cxnLst/>
              <a:rect l="l" t="t" r="r" b="b"/>
              <a:pathLst>
                <a:path w="7962265" h="3111500">
                  <a:moveTo>
                    <a:pt x="7899626" y="3022600"/>
                  </a:moveTo>
                  <a:lnTo>
                    <a:pt x="7652052" y="3022600"/>
                  </a:lnTo>
                  <a:lnTo>
                    <a:pt x="7674650" y="3035300"/>
                  </a:lnTo>
                  <a:lnTo>
                    <a:pt x="7696035" y="3035300"/>
                  </a:lnTo>
                  <a:lnTo>
                    <a:pt x="7716138" y="3048000"/>
                  </a:lnTo>
                  <a:lnTo>
                    <a:pt x="7740898" y="3073400"/>
                  </a:lnTo>
                  <a:lnTo>
                    <a:pt x="7764647" y="3086100"/>
                  </a:lnTo>
                  <a:lnTo>
                    <a:pt x="7789342" y="3111500"/>
                  </a:lnTo>
                  <a:lnTo>
                    <a:pt x="7847660" y="3111500"/>
                  </a:lnTo>
                  <a:lnTo>
                    <a:pt x="7860588" y="3098800"/>
                  </a:lnTo>
                  <a:lnTo>
                    <a:pt x="7870410" y="3086100"/>
                  </a:lnTo>
                  <a:lnTo>
                    <a:pt x="7878139" y="3073400"/>
                  </a:lnTo>
                  <a:lnTo>
                    <a:pt x="7894306" y="3035300"/>
                  </a:lnTo>
                  <a:lnTo>
                    <a:pt x="7899626" y="3022600"/>
                  </a:lnTo>
                  <a:close/>
                </a:path>
                <a:path w="7962265" h="3111500">
                  <a:moveTo>
                    <a:pt x="7950405" y="2921000"/>
                  </a:moveTo>
                  <a:lnTo>
                    <a:pt x="7061845" y="2921000"/>
                  </a:lnTo>
                  <a:lnTo>
                    <a:pt x="7271860" y="2971800"/>
                  </a:lnTo>
                  <a:lnTo>
                    <a:pt x="7322136" y="2997200"/>
                  </a:lnTo>
                  <a:lnTo>
                    <a:pt x="7424729" y="3022600"/>
                  </a:lnTo>
                  <a:lnTo>
                    <a:pt x="7479258" y="3035300"/>
                  </a:lnTo>
                  <a:lnTo>
                    <a:pt x="7575954" y="3035300"/>
                  </a:lnTo>
                  <a:lnTo>
                    <a:pt x="7593829" y="3022600"/>
                  </a:lnTo>
                  <a:lnTo>
                    <a:pt x="7899626" y="3022600"/>
                  </a:lnTo>
                  <a:lnTo>
                    <a:pt x="7910267" y="2997200"/>
                  </a:lnTo>
                  <a:lnTo>
                    <a:pt x="7925824" y="2971800"/>
                  </a:lnTo>
                  <a:lnTo>
                    <a:pt x="7940776" y="2933700"/>
                  </a:lnTo>
                  <a:lnTo>
                    <a:pt x="7950405" y="2921000"/>
                  </a:lnTo>
                  <a:close/>
                </a:path>
                <a:path w="7962265" h="3111500">
                  <a:moveTo>
                    <a:pt x="7961654" y="2743200"/>
                  </a:moveTo>
                  <a:lnTo>
                    <a:pt x="6198438" y="2743200"/>
                  </a:lnTo>
                  <a:lnTo>
                    <a:pt x="6229751" y="2768600"/>
                  </a:lnTo>
                  <a:lnTo>
                    <a:pt x="6260753" y="2806700"/>
                  </a:lnTo>
                  <a:lnTo>
                    <a:pt x="6322237" y="2882900"/>
                  </a:lnTo>
                  <a:lnTo>
                    <a:pt x="6353823" y="2921000"/>
                  </a:lnTo>
                  <a:lnTo>
                    <a:pt x="6384857" y="2971800"/>
                  </a:lnTo>
                  <a:lnTo>
                    <a:pt x="6446510" y="3022600"/>
                  </a:lnTo>
                  <a:lnTo>
                    <a:pt x="6515597" y="3022600"/>
                  </a:lnTo>
                  <a:lnTo>
                    <a:pt x="6523113" y="3009900"/>
                  </a:lnTo>
                  <a:lnTo>
                    <a:pt x="6542820" y="3009900"/>
                  </a:lnTo>
                  <a:lnTo>
                    <a:pt x="6550752" y="2997200"/>
                  </a:lnTo>
                  <a:lnTo>
                    <a:pt x="6611670" y="2997200"/>
                  </a:lnTo>
                  <a:lnTo>
                    <a:pt x="6621458" y="2984500"/>
                  </a:lnTo>
                  <a:lnTo>
                    <a:pt x="6623551" y="2959100"/>
                  </a:lnTo>
                  <a:lnTo>
                    <a:pt x="6625643" y="2946400"/>
                  </a:lnTo>
                  <a:lnTo>
                    <a:pt x="6635432" y="2933700"/>
                  </a:lnTo>
                  <a:lnTo>
                    <a:pt x="6642551" y="2921000"/>
                  </a:lnTo>
                  <a:lnTo>
                    <a:pt x="6664858" y="2908300"/>
                  </a:lnTo>
                  <a:lnTo>
                    <a:pt x="6697289" y="2895600"/>
                  </a:lnTo>
                  <a:lnTo>
                    <a:pt x="7961654" y="2895600"/>
                  </a:lnTo>
                  <a:lnTo>
                    <a:pt x="7961654" y="2743200"/>
                  </a:lnTo>
                  <a:close/>
                </a:path>
                <a:path w="7962265" h="3111500">
                  <a:moveTo>
                    <a:pt x="6592047" y="2997200"/>
                  </a:moveTo>
                  <a:lnTo>
                    <a:pt x="6568465" y="2997200"/>
                  </a:lnTo>
                  <a:lnTo>
                    <a:pt x="6574230" y="3009900"/>
                  </a:lnTo>
                  <a:lnTo>
                    <a:pt x="6584329" y="3009900"/>
                  </a:lnTo>
                  <a:lnTo>
                    <a:pt x="6592047" y="2997200"/>
                  </a:lnTo>
                  <a:close/>
                </a:path>
                <a:path w="7962265" h="3111500">
                  <a:moveTo>
                    <a:pt x="1391341" y="2768600"/>
                  </a:moveTo>
                  <a:lnTo>
                    <a:pt x="215212" y="2768600"/>
                  </a:lnTo>
                  <a:lnTo>
                    <a:pt x="238297" y="2781300"/>
                  </a:lnTo>
                  <a:lnTo>
                    <a:pt x="259222" y="2781300"/>
                  </a:lnTo>
                  <a:lnTo>
                    <a:pt x="277177" y="2794000"/>
                  </a:lnTo>
                  <a:lnTo>
                    <a:pt x="304936" y="2806700"/>
                  </a:lnTo>
                  <a:lnTo>
                    <a:pt x="352191" y="2819400"/>
                  </a:lnTo>
                  <a:lnTo>
                    <a:pt x="411197" y="2832100"/>
                  </a:lnTo>
                  <a:lnTo>
                    <a:pt x="474208" y="2844800"/>
                  </a:lnTo>
                  <a:lnTo>
                    <a:pt x="533477" y="2870200"/>
                  </a:lnTo>
                  <a:lnTo>
                    <a:pt x="581261" y="2882900"/>
                  </a:lnTo>
                  <a:lnTo>
                    <a:pt x="609813" y="2895600"/>
                  </a:lnTo>
                  <a:lnTo>
                    <a:pt x="627070" y="2895600"/>
                  </a:lnTo>
                  <a:lnTo>
                    <a:pt x="645813" y="2908300"/>
                  </a:lnTo>
                  <a:lnTo>
                    <a:pt x="665095" y="2908300"/>
                  </a:lnTo>
                  <a:lnTo>
                    <a:pt x="683974" y="2921000"/>
                  </a:lnTo>
                  <a:lnTo>
                    <a:pt x="720998" y="2933700"/>
                  </a:lnTo>
                  <a:lnTo>
                    <a:pt x="752823" y="2946400"/>
                  </a:lnTo>
                  <a:lnTo>
                    <a:pt x="778844" y="2971800"/>
                  </a:lnTo>
                  <a:lnTo>
                    <a:pt x="798452" y="2997200"/>
                  </a:lnTo>
                  <a:lnTo>
                    <a:pt x="838255" y="2997200"/>
                  </a:lnTo>
                  <a:lnTo>
                    <a:pt x="878733" y="2984500"/>
                  </a:lnTo>
                  <a:lnTo>
                    <a:pt x="919750" y="2984500"/>
                  </a:lnTo>
                  <a:lnTo>
                    <a:pt x="961171" y="2971800"/>
                  </a:lnTo>
                  <a:lnTo>
                    <a:pt x="1018578" y="2971800"/>
                  </a:lnTo>
                  <a:lnTo>
                    <a:pt x="1050748" y="2959100"/>
                  </a:lnTo>
                  <a:lnTo>
                    <a:pt x="1087019" y="2946400"/>
                  </a:lnTo>
                  <a:lnTo>
                    <a:pt x="1126935" y="2921000"/>
                  </a:lnTo>
                  <a:lnTo>
                    <a:pt x="1170042" y="2895600"/>
                  </a:lnTo>
                  <a:lnTo>
                    <a:pt x="1215881" y="2870200"/>
                  </a:lnTo>
                  <a:lnTo>
                    <a:pt x="1263997" y="2844800"/>
                  </a:lnTo>
                  <a:lnTo>
                    <a:pt x="1313934" y="2819400"/>
                  </a:lnTo>
                  <a:lnTo>
                    <a:pt x="1365236" y="2781300"/>
                  </a:lnTo>
                  <a:lnTo>
                    <a:pt x="1391341" y="2768600"/>
                  </a:lnTo>
                  <a:close/>
                </a:path>
                <a:path w="7962265" h="3111500">
                  <a:moveTo>
                    <a:pt x="7961654" y="2895600"/>
                  </a:moveTo>
                  <a:lnTo>
                    <a:pt x="6765218" y="2895600"/>
                  </a:lnTo>
                  <a:lnTo>
                    <a:pt x="6793018" y="2908300"/>
                  </a:lnTo>
                  <a:lnTo>
                    <a:pt x="6815281" y="2921000"/>
                  </a:lnTo>
                  <a:lnTo>
                    <a:pt x="6829107" y="2933700"/>
                  </a:lnTo>
                  <a:lnTo>
                    <a:pt x="6860956" y="2921000"/>
                  </a:lnTo>
                  <a:lnTo>
                    <a:pt x="7950405" y="2921000"/>
                  </a:lnTo>
                  <a:lnTo>
                    <a:pt x="7955456" y="2908300"/>
                  </a:lnTo>
                  <a:lnTo>
                    <a:pt x="7961654" y="2908300"/>
                  </a:lnTo>
                  <a:lnTo>
                    <a:pt x="7961654" y="2895600"/>
                  </a:lnTo>
                  <a:close/>
                </a:path>
                <a:path w="7962265" h="3111500">
                  <a:moveTo>
                    <a:pt x="5909432" y="2819400"/>
                  </a:moveTo>
                  <a:lnTo>
                    <a:pt x="5607278" y="2819400"/>
                  </a:lnTo>
                  <a:lnTo>
                    <a:pt x="5615976" y="2832100"/>
                  </a:lnTo>
                  <a:lnTo>
                    <a:pt x="5623931" y="2857500"/>
                  </a:lnTo>
                  <a:lnTo>
                    <a:pt x="5631481" y="2870200"/>
                  </a:lnTo>
                  <a:lnTo>
                    <a:pt x="5638964" y="2882900"/>
                  </a:lnTo>
                  <a:lnTo>
                    <a:pt x="5658434" y="2895600"/>
                  </a:lnTo>
                  <a:lnTo>
                    <a:pt x="5679730" y="2908300"/>
                  </a:lnTo>
                  <a:lnTo>
                    <a:pt x="5767844" y="2908300"/>
                  </a:lnTo>
                  <a:lnTo>
                    <a:pt x="5796138" y="2895600"/>
                  </a:lnTo>
                  <a:lnTo>
                    <a:pt x="5821392" y="2882900"/>
                  </a:lnTo>
                  <a:lnTo>
                    <a:pt x="5844891" y="2857500"/>
                  </a:lnTo>
                  <a:lnTo>
                    <a:pt x="5867920" y="2844800"/>
                  </a:lnTo>
                  <a:lnTo>
                    <a:pt x="5909432" y="2819400"/>
                  </a:lnTo>
                  <a:close/>
                </a:path>
                <a:path w="7962265" h="3111500">
                  <a:moveTo>
                    <a:pt x="7961654" y="2654300"/>
                  </a:moveTo>
                  <a:lnTo>
                    <a:pt x="5134241" y="2654300"/>
                  </a:lnTo>
                  <a:lnTo>
                    <a:pt x="5178129" y="2679700"/>
                  </a:lnTo>
                  <a:lnTo>
                    <a:pt x="5223155" y="2692400"/>
                  </a:lnTo>
                  <a:lnTo>
                    <a:pt x="5452904" y="2819400"/>
                  </a:lnTo>
                  <a:lnTo>
                    <a:pt x="5497289" y="2832100"/>
                  </a:lnTo>
                  <a:lnTo>
                    <a:pt x="5591349" y="2832100"/>
                  </a:lnTo>
                  <a:lnTo>
                    <a:pt x="5607278" y="2819400"/>
                  </a:lnTo>
                  <a:lnTo>
                    <a:pt x="5909432" y="2819400"/>
                  </a:lnTo>
                  <a:lnTo>
                    <a:pt x="5954504" y="2794000"/>
                  </a:lnTo>
                  <a:lnTo>
                    <a:pt x="6002737" y="2768600"/>
                  </a:lnTo>
                  <a:lnTo>
                    <a:pt x="6053729" y="2755900"/>
                  </a:lnTo>
                  <a:lnTo>
                    <a:pt x="6107082" y="2743200"/>
                  </a:lnTo>
                  <a:lnTo>
                    <a:pt x="7961654" y="2743200"/>
                  </a:lnTo>
                  <a:lnTo>
                    <a:pt x="7961654" y="2654300"/>
                  </a:lnTo>
                  <a:close/>
                </a:path>
                <a:path w="7962265" h="3111500">
                  <a:moveTo>
                    <a:pt x="7961654" y="0"/>
                  </a:moveTo>
                  <a:lnTo>
                    <a:pt x="0" y="0"/>
                  </a:lnTo>
                  <a:lnTo>
                    <a:pt x="0" y="2781300"/>
                  </a:lnTo>
                  <a:lnTo>
                    <a:pt x="101680" y="2781300"/>
                  </a:lnTo>
                  <a:lnTo>
                    <a:pt x="165871" y="2768600"/>
                  </a:lnTo>
                  <a:lnTo>
                    <a:pt x="1391341" y="2768600"/>
                  </a:lnTo>
                  <a:lnTo>
                    <a:pt x="1417446" y="2755900"/>
                  </a:lnTo>
                  <a:lnTo>
                    <a:pt x="1470109" y="2717800"/>
                  </a:lnTo>
                  <a:lnTo>
                    <a:pt x="1584118" y="2641600"/>
                  </a:lnTo>
                  <a:lnTo>
                    <a:pt x="1643950" y="2603500"/>
                  </a:lnTo>
                  <a:lnTo>
                    <a:pt x="1701494" y="2565400"/>
                  </a:lnTo>
                  <a:lnTo>
                    <a:pt x="1755981" y="2527300"/>
                  </a:lnTo>
                  <a:lnTo>
                    <a:pt x="1806640" y="2501900"/>
                  </a:lnTo>
                  <a:lnTo>
                    <a:pt x="1852704" y="2463800"/>
                  </a:lnTo>
                  <a:lnTo>
                    <a:pt x="1893402" y="2438400"/>
                  </a:lnTo>
                  <a:lnTo>
                    <a:pt x="1927966" y="2425700"/>
                  </a:lnTo>
                  <a:lnTo>
                    <a:pt x="1955626" y="2400300"/>
                  </a:lnTo>
                  <a:lnTo>
                    <a:pt x="1975612" y="2400300"/>
                  </a:lnTo>
                  <a:lnTo>
                    <a:pt x="1987156" y="2387600"/>
                  </a:lnTo>
                  <a:lnTo>
                    <a:pt x="7961654" y="2387600"/>
                  </a:lnTo>
                  <a:lnTo>
                    <a:pt x="7961654" y="0"/>
                  </a:lnTo>
                  <a:close/>
                </a:path>
                <a:path w="7962265" h="3111500">
                  <a:moveTo>
                    <a:pt x="7961654" y="2438400"/>
                  </a:moveTo>
                  <a:lnTo>
                    <a:pt x="4025550" y="2438400"/>
                  </a:lnTo>
                  <a:lnTo>
                    <a:pt x="4031298" y="2451100"/>
                  </a:lnTo>
                  <a:lnTo>
                    <a:pt x="4032656" y="2451100"/>
                  </a:lnTo>
                  <a:lnTo>
                    <a:pt x="4067928" y="2463800"/>
                  </a:lnTo>
                  <a:lnTo>
                    <a:pt x="4113562" y="2476500"/>
                  </a:lnTo>
                  <a:lnTo>
                    <a:pt x="4165136" y="2501900"/>
                  </a:lnTo>
                  <a:lnTo>
                    <a:pt x="4218230" y="2527300"/>
                  </a:lnTo>
                  <a:lnTo>
                    <a:pt x="4268421" y="2552700"/>
                  </a:lnTo>
                  <a:lnTo>
                    <a:pt x="4311289" y="2578100"/>
                  </a:lnTo>
                  <a:lnTo>
                    <a:pt x="4342412" y="2603500"/>
                  </a:lnTo>
                  <a:lnTo>
                    <a:pt x="4367496" y="2667000"/>
                  </a:lnTo>
                  <a:lnTo>
                    <a:pt x="4378972" y="2692400"/>
                  </a:lnTo>
                  <a:lnTo>
                    <a:pt x="4395849" y="2730500"/>
                  </a:lnTo>
                  <a:lnTo>
                    <a:pt x="4422177" y="2755900"/>
                  </a:lnTo>
                  <a:lnTo>
                    <a:pt x="4433743" y="2768600"/>
                  </a:lnTo>
                  <a:lnTo>
                    <a:pt x="4460652" y="2768600"/>
                  </a:lnTo>
                  <a:lnTo>
                    <a:pt x="4475454" y="2781300"/>
                  </a:lnTo>
                  <a:lnTo>
                    <a:pt x="4564555" y="2755900"/>
                  </a:lnTo>
                  <a:lnTo>
                    <a:pt x="4605258" y="2730500"/>
                  </a:lnTo>
                  <a:lnTo>
                    <a:pt x="4637455" y="2705100"/>
                  </a:lnTo>
                  <a:lnTo>
                    <a:pt x="4951076" y="2705100"/>
                  </a:lnTo>
                  <a:lnTo>
                    <a:pt x="5134241" y="2654300"/>
                  </a:lnTo>
                  <a:lnTo>
                    <a:pt x="7961654" y="2654300"/>
                  </a:lnTo>
                  <a:lnTo>
                    <a:pt x="7961654" y="2438400"/>
                  </a:lnTo>
                  <a:close/>
                </a:path>
                <a:path w="7962265" h="3111500">
                  <a:moveTo>
                    <a:pt x="4795592" y="2705100"/>
                  </a:moveTo>
                  <a:lnTo>
                    <a:pt x="4637455" y="2705100"/>
                  </a:lnTo>
                  <a:lnTo>
                    <a:pt x="4664072" y="2717800"/>
                  </a:lnTo>
                  <a:lnTo>
                    <a:pt x="4691092" y="2717800"/>
                  </a:lnTo>
                  <a:lnTo>
                    <a:pt x="4718653" y="2730500"/>
                  </a:lnTo>
                  <a:lnTo>
                    <a:pt x="4746891" y="2743200"/>
                  </a:lnTo>
                  <a:lnTo>
                    <a:pt x="4754576" y="2730500"/>
                  </a:lnTo>
                  <a:lnTo>
                    <a:pt x="4771642" y="2717800"/>
                  </a:lnTo>
                  <a:lnTo>
                    <a:pt x="4795592" y="2705100"/>
                  </a:lnTo>
                  <a:close/>
                </a:path>
                <a:path w="7962265" h="3111500">
                  <a:moveTo>
                    <a:pt x="4951076" y="2705100"/>
                  </a:moveTo>
                  <a:lnTo>
                    <a:pt x="4865422" y="2705100"/>
                  </a:lnTo>
                  <a:lnTo>
                    <a:pt x="4885996" y="2717800"/>
                  </a:lnTo>
                  <a:lnTo>
                    <a:pt x="4905285" y="2717800"/>
                  </a:lnTo>
                  <a:lnTo>
                    <a:pt x="4951076" y="2705100"/>
                  </a:lnTo>
                  <a:close/>
                </a:path>
                <a:path w="7962265" h="3111500">
                  <a:moveTo>
                    <a:pt x="2960769" y="2540000"/>
                  </a:moveTo>
                  <a:lnTo>
                    <a:pt x="2753944" y="2540000"/>
                  </a:lnTo>
                  <a:lnTo>
                    <a:pt x="2771961" y="2565400"/>
                  </a:lnTo>
                  <a:lnTo>
                    <a:pt x="2791121" y="2578100"/>
                  </a:lnTo>
                  <a:lnTo>
                    <a:pt x="2812574" y="2590800"/>
                  </a:lnTo>
                  <a:lnTo>
                    <a:pt x="2837471" y="2603500"/>
                  </a:lnTo>
                  <a:lnTo>
                    <a:pt x="2847571" y="2616200"/>
                  </a:lnTo>
                  <a:lnTo>
                    <a:pt x="2900502" y="2616200"/>
                  </a:lnTo>
                  <a:lnTo>
                    <a:pt x="2918197" y="2603500"/>
                  </a:lnTo>
                  <a:lnTo>
                    <a:pt x="2933328" y="2603500"/>
                  </a:lnTo>
                  <a:lnTo>
                    <a:pt x="2944748" y="2590800"/>
                  </a:lnTo>
                  <a:lnTo>
                    <a:pt x="2955325" y="2565400"/>
                  </a:lnTo>
                  <a:lnTo>
                    <a:pt x="2960769" y="2540000"/>
                  </a:lnTo>
                  <a:close/>
                </a:path>
                <a:path w="7962265" h="3111500">
                  <a:moveTo>
                    <a:pt x="3457971" y="2501900"/>
                  </a:moveTo>
                  <a:lnTo>
                    <a:pt x="3042665" y="2501900"/>
                  </a:lnTo>
                  <a:lnTo>
                    <a:pt x="3080645" y="2514600"/>
                  </a:lnTo>
                  <a:lnTo>
                    <a:pt x="3121326" y="2552700"/>
                  </a:lnTo>
                  <a:lnTo>
                    <a:pt x="3160116" y="2578100"/>
                  </a:lnTo>
                  <a:lnTo>
                    <a:pt x="3192424" y="2590800"/>
                  </a:lnTo>
                  <a:lnTo>
                    <a:pt x="3198611" y="2590800"/>
                  </a:lnTo>
                  <a:lnTo>
                    <a:pt x="3204127" y="2578100"/>
                  </a:lnTo>
                  <a:lnTo>
                    <a:pt x="3208833" y="2578100"/>
                  </a:lnTo>
                  <a:lnTo>
                    <a:pt x="3212591" y="2565400"/>
                  </a:lnTo>
                  <a:lnTo>
                    <a:pt x="3273112" y="2565400"/>
                  </a:lnTo>
                  <a:lnTo>
                    <a:pt x="3405868" y="2514600"/>
                  </a:lnTo>
                  <a:lnTo>
                    <a:pt x="3457971" y="2501900"/>
                  </a:lnTo>
                  <a:close/>
                </a:path>
                <a:path w="7962265" h="3111500">
                  <a:moveTo>
                    <a:pt x="3273112" y="2565400"/>
                  </a:moveTo>
                  <a:lnTo>
                    <a:pt x="3212591" y="2565400"/>
                  </a:lnTo>
                  <a:lnTo>
                    <a:pt x="3215462" y="2578100"/>
                  </a:lnTo>
                  <a:lnTo>
                    <a:pt x="3222662" y="2578100"/>
                  </a:lnTo>
                  <a:lnTo>
                    <a:pt x="3273112" y="2565400"/>
                  </a:lnTo>
                  <a:close/>
                </a:path>
                <a:path w="7962265" h="3111500">
                  <a:moveTo>
                    <a:pt x="2740269" y="2552700"/>
                  </a:moveTo>
                  <a:lnTo>
                    <a:pt x="2688161" y="2552700"/>
                  </a:lnTo>
                  <a:lnTo>
                    <a:pt x="2701945" y="2565400"/>
                  </a:lnTo>
                  <a:lnTo>
                    <a:pt x="2728840" y="2565400"/>
                  </a:lnTo>
                  <a:lnTo>
                    <a:pt x="2740269" y="2552700"/>
                  </a:lnTo>
                  <a:close/>
                </a:path>
                <a:path w="7962265" h="3111500">
                  <a:moveTo>
                    <a:pt x="3537119" y="2463800"/>
                  </a:moveTo>
                  <a:lnTo>
                    <a:pt x="2597046" y="2463800"/>
                  </a:lnTo>
                  <a:lnTo>
                    <a:pt x="2607792" y="2476500"/>
                  </a:lnTo>
                  <a:lnTo>
                    <a:pt x="2623070" y="2489200"/>
                  </a:lnTo>
                  <a:lnTo>
                    <a:pt x="2635513" y="2514600"/>
                  </a:lnTo>
                  <a:lnTo>
                    <a:pt x="2648493" y="2527300"/>
                  </a:lnTo>
                  <a:lnTo>
                    <a:pt x="2665386" y="2540000"/>
                  </a:lnTo>
                  <a:lnTo>
                    <a:pt x="2675591" y="2552700"/>
                  </a:lnTo>
                  <a:lnTo>
                    <a:pt x="2748997" y="2552700"/>
                  </a:lnTo>
                  <a:lnTo>
                    <a:pt x="2753944" y="2540000"/>
                  </a:lnTo>
                  <a:lnTo>
                    <a:pt x="2960769" y="2540000"/>
                  </a:lnTo>
                  <a:lnTo>
                    <a:pt x="2970262" y="2514600"/>
                  </a:lnTo>
                  <a:lnTo>
                    <a:pt x="2992983" y="2501900"/>
                  </a:lnTo>
                  <a:lnTo>
                    <a:pt x="3457971" y="2501900"/>
                  </a:lnTo>
                  <a:lnTo>
                    <a:pt x="3480422" y="2489200"/>
                  </a:lnTo>
                  <a:lnTo>
                    <a:pt x="3497632" y="2476500"/>
                  </a:lnTo>
                  <a:lnTo>
                    <a:pt x="3537119" y="2463800"/>
                  </a:lnTo>
                  <a:close/>
                </a:path>
                <a:path w="7962265" h="3111500">
                  <a:moveTo>
                    <a:pt x="7961654" y="2387600"/>
                  </a:moveTo>
                  <a:lnTo>
                    <a:pt x="1988603" y="2387600"/>
                  </a:lnTo>
                  <a:lnTo>
                    <a:pt x="2017386" y="2413000"/>
                  </a:lnTo>
                  <a:lnTo>
                    <a:pt x="2061450" y="2438400"/>
                  </a:lnTo>
                  <a:lnTo>
                    <a:pt x="2111355" y="2463800"/>
                  </a:lnTo>
                  <a:lnTo>
                    <a:pt x="2157662" y="2489200"/>
                  </a:lnTo>
                  <a:lnTo>
                    <a:pt x="2190931" y="2514600"/>
                  </a:lnTo>
                  <a:lnTo>
                    <a:pt x="2201722" y="2540000"/>
                  </a:lnTo>
                  <a:lnTo>
                    <a:pt x="2237014" y="2514600"/>
                  </a:lnTo>
                  <a:lnTo>
                    <a:pt x="2293320" y="2489200"/>
                  </a:lnTo>
                  <a:lnTo>
                    <a:pt x="2355885" y="2476500"/>
                  </a:lnTo>
                  <a:lnTo>
                    <a:pt x="2409951" y="2451100"/>
                  </a:lnTo>
                  <a:lnTo>
                    <a:pt x="2440762" y="2438400"/>
                  </a:lnTo>
                  <a:lnTo>
                    <a:pt x="7961654" y="2438400"/>
                  </a:lnTo>
                  <a:lnTo>
                    <a:pt x="7961654" y="2387600"/>
                  </a:lnTo>
                  <a:close/>
                </a:path>
                <a:path w="7962265" h="3111500">
                  <a:moveTo>
                    <a:pt x="3926103" y="2451100"/>
                  </a:moveTo>
                  <a:lnTo>
                    <a:pt x="3659523" y="2451100"/>
                  </a:lnTo>
                  <a:lnTo>
                    <a:pt x="3675001" y="2463800"/>
                  </a:lnTo>
                  <a:lnTo>
                    <a:pt x="3700017" y="2463800"/>
                  </a:lnTo>
                  <a:lnTo>
                    <a:pt x="3715994" y="2476500"/>
                  </a:lnTo>
                  <a:lnTo>
                    <a:pt x="3732240" y="2489200"/>
                  </a:lnTo>
                  <a:lnTo>
                    <a:pt x="3749834" y="2501900"/>
                  </a:lnTo>
                  <a:lnTo>
                    <a:pt x="3769855" y="2514600"/>
                  </a:lnTo>
                  <a:lnTo>
                    <a:pt x="3786415" y="2514600"/>
                  </a:lnTo>
                  <a:lnTo>
                    <a:pt x="3809559" y="2501900"/>
                  </a:lnTo>
                  <a:lnTo>
                    <a:pt x="3831148" y="2501900"/>
                  </a:lnTo>
                  <a:lnTo>
                    <a:pt x="3850713" y="2489200"/>
                  </a:lnTo>
                  <a:lnTo>
                    <a:pt x="3867784" y="2476500"/>
                  </a:lnTo>
                  <a:lnTo>
                    <a:pt x="3890059" y="2463800"/>
                  </a:lnTo>
                  <a:lnTo>
                    <a:pt x="3926103" y="2451100"/>
                  </a:lnTo>
                  <a:close/>
                </a:path>
                <a:path w="7962265" h="3111500">
                  <a:moveTo>
                    <a:pt x="3967004" y="2438400"/>
                  </a:moveTo>
                  <a:lnTo>
                    <a:pt x="2463414" y="2438400"/>
                  </a:lnTo>
                  <a:lnTo>
                    <a:pt x="2484315" y="2451100"/>
                  </a:lnTo>
                  <a:lnTo>
                    <a:pt x="2502518" y="2463800"/>
                  </a:lnTo>
                  <a:lnTo>
                    <a:pt x="2517076" y="2476500"/>
                  </a:lnTo>
                  <a:lnTo>
                    <a:pt x="2523035" y="2463800"/>
                  </a:lnTo>
                  <a:lnTo>
                    <a:pt x="2531833" y="2463800"/>
                  </a:lnTo>
                  <a:lnTo>
                    <a:pt x="2542793" y="2451100"/>
                  </a:lnTo>
                  <a:lnTo>
                    <a:pt x="3926103" y="2451100"/>
                  </a:lnTo>
                  <a:lnTo>
                    <a:pt x="3967004" y="2438400"/>
                  </a:lnTo>
                  <a:close/>
                </a:path>
                <a:path w="7962265" h="3111500">
                  <a:moveTo>
                    <a:pt x="3642423" y="2451100"/>
                  </a:moveTo>
                  <a:lnTo>
                    <a:pt x="2569621" y="2451100"/>
                  </a:lnTo>
                  <a:lnTo>
                    <a:pt x="2583940" y="2463800"/>
                  </a:lnTo>
                  <a:lnTo>
                    <a:pt x="3588758" y="2463800"/>
                  </a:lnTo>
                  <a:lnTo>
                    <a:pt x="3642423" y="245110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306"/>
              <a:ext cx="7962265" cy="3048000"/>
            </a:xfrm>
            <a:custGeom>
              <a:avLst/>
              <a:gdLst/>
              <a:ahLst/>
              <a:cxnLst/>
              <a:rect l="l" t="t" r="r" b="b"/>
              <a:pathLst>
                <a:path w="7962265" h="3048000">
                  <a:moveTo>
                    <a:pt x="7899558" y="2959100"/>
                  </a:moveTo>
                  <a:lnTo>
                    <a:pt x="7651644" y="2959100"/>
                  </a:lnTo>
                  <a:lnTo>
                    <a:pt x="7674288" y="2971800"/>
                  </a:lnTo>
                  <a:lnTo>
                    <a:pt x="7695718" y="2971800"/>
                  </a:lnTo>
                  <a:lnTo>
                    <a:pt x="7716138" y="2984500"/>
                  </a:lnTo>
                  <a:lnTo>
                    <a:pt x="7741022" y="3009900"/>
                  </a:lnTo>
                  <a:lnTo>
                    <a:pt x="7764555" y="3022600"/>
                  </a:lnTo>
                  <a:lnTo>
                    <a:pt x="7789438" y="3048000"/>
                  </a:lnTo>
                  <a:lnTo>
                    <a:pt x="7847660" y="3048000"/>
                  </a:lnTo>
                  <a:lnTo>
                    <a:pt x="7860588" y="3035300"/>
                  </a:lnTo>
                  <a:lnTo>
                    <a:pt x="7870410" y="3022600"/>
                  </a:lnTo>
                  <a:lnTo>
                    <a:pt x="7878139" y="3009900"/>
                  </a:lnTo>
                  <a:lnTo>
                    <a:pt x="7899558" y="2959100"/>
                  </a:lnTo>
                  <a:close/>
                </a:path>
                <a:path w="7962265" h="3048000">
                  <a:moveTo>
                    <a:pt x="7961654" y="2679700"/>
                  </a:moveTo>
                  <a:lnTo>
                    <a:pt x="6193357" y="2679700"/>
                  </a:lnTo>
                  <a:lnTo>
                    <a:pt x="6222161" y="2705100"/>
                  </a:lnTo>
                  <a:lnTo>
                    <a:pt x="7773021" y="2705100"/>
                  </a:lnTo>
                  <a:lnTo>
                    <a:pt x="7773021" y="2717800"/>
                  </a:lnTo>
                  <a:lnTo>
                    <a:pt x="6240868" y="2717800"/>
                  </a:lnTo>
                  <a:lnTo>
                    <a:pt x="6263753" y="2743200"/>
                  </a:lnTo>
                  <a:lnTo>
                    <a:pt x="6286232" y="2781300"/>
                  </a:lnTo>
                  <a:lnTo>
                    <a:pt x="6308712" y="2806700"/>
                  </a:lnTo>
                  <a:lnTo>
                    <a:pt x="6331597" y="2844800"/>
                  </a:lnTo>
                  <a:lnTo>
                    <a:pt x="6364761" y="2895600"/>
                  </a:lnTo>
                  <a:lnTo>
                    <a:pt x="6397685" y="2946400"/>
                  </a:lnTo>
                  <a:lnTo>
                    <a:pt x="6430297" y="2984500"/>
                  </a:lnTo>
                  <a:lnTo>
                    <a:pt x="6462529" y="3009900"/>
                  </a:lnTo>
                  <a:lnTo>
                    <a:pt x="6531259" y="3009900"/>
                  </a:lnTo>
                  <a:lnTo>
                    <a:pt x="6537515" y="2997200"/>
                  </a:lnTo>
                  <a:lnTo>
                    <a:pt x="6555286" y="2971800"/>
                  </a:lnTo>
                  <a:lnTo>
                    <a:pt x="6555735" y="2908300"/>
                  </a:lnTo>
                  <a:lnTo>
                    <a:pt x="6573506" y="2882900"/>
                  </a:lnTo>
                  <a:lnTo>
                    <a:pt x="6604469" y="2882900"/>
                  </a:lnTo>
                  <a:lnTo>
                    <a:pt x="6619680" y="2870200"/>
                  </a:lnTo>
                  <a:lnTo>
                    <a:pt x="6637525" y="2870200"/>
                  </a:lnTo>
                  <a:lnTo>
                    <a:pt x="6646231" y="2857500"/>
                  </a:lnTo>
                  <a:lnTo>
                    <a:pt x="7950405" y="2857500"/>
                  </a:lnTo>
                  <a:lnTo>
                    <a:pt x="7955456" y="2844800"/>
                  </a:lnTo>
                  <a:lnTo>
                    <a:pt x="7961654" y="2844800"/>
                  </a:lnTo>
                  <a:lnTo>
                    <a:pt x="7961654" y="2679700"/>
                  </a:lnTo>
                  <a:close/>
                </a:path>
                <a:path w="7962265" h="3048000">
                  <a:moveTo>
                    <a:pt x="7935792" y="2882900"/>
                  </a:moveTo>
                  <a:lnTo>
                    <a:pt x="7183030" y="2882900"/>
                  </a:lnTo>
                  <a:lnTo>
                    <a:pt x="7220787" y="2895600"/>
                  </a:lnTo>
                  <a:lnTo>
                    <a:pt x="7271860" y="2908300"/>
                  </a:lnTo>
                  <a:lnTo>
                    <a:pt x="7322136" y="2933700"/>
                  </a:lnTo>
                  <a:lnTo>
                    <a:pt x="7424729" y="2959100"/>
                  </a:lnTo>
                  <a:lnTo>
                    <a:pt x="7479258" y="2971800"/>
                  </a:lnTo>
                  <a:lnTo>
                    <a:pt x="7575942" y="2971800"/>
                  </a:lnTo>
                  <a:lnTo>
                    <a:pt x="7593739" y="2959100"/>
                  </a:lnTo>
                  <a:lnTo>
                    <a:pt x="7899558" y="2959100"/>
                  </a:lnTo>
                  <a:lnTo>
                    <a:pt x="7910267" y="2933700"/>
                  </a:lnTo>
                  <a:lnTo>
                    <a:pt x="7925824" y="2908300"/>
                  </a:lnTo>
                  <a:lnTo>
                    <a:pt x="7935792" y="2882900"/>
                  </a:lnTo>
                  <a:close/>
                </a:path>
                <a:path w="7962265" h="3048000">
                  <a:moveTo>
                    <a:pt x="7950405" y="2857500"/>
                  </a:moveTo>
                  <a:lnTo>
                    <a:pt x="6717607" y="2857500"/>
                  </a:lnTo>
                  <a:lnTo>
                    <a:pt x="6758276" y="2870200"/>
                  </a:lnTo>
                  <a:lnTo>
                    <a:pt x="6793139" y="2882900"/>
                  </a:lnTo>
                  <a:lnTo>
                    <a:pt x="6814705" y="2908300"/>
                  </a:lnTo>
                  <a:lnTo>
                    <a:pt x="6863992" y="2895600"/>
                  </a:lnTo>
                  <a:lnTo>
                    <a:pt x="6914041" y="2895600"/>
                  </a:lnTo>
                  <a:lnTo>
                    <a:pt x="6964575" y="2882900"/>
                  </a:lnTo>
                  <a:lnTo>
                    <a:pt x="7935792" y="2882900"/>
                  </a:lnTo>
                  <a:lnTo>
                    <a:pt x="7940776" y="2870200"/>
                  </a:lnTo>
                  <a:lnTo>
                    <a:pt x="7945760" y="2870200"/>
                  </a:lnTo>
                  <a:lnTo>
                    <a:pt x="7950405" y="2857500"/>
                  </a:lnTo>
                  <a:close/>
                </a:path>
                <a:path w="7962265" h="3048000">
                  <a:moveTo>
                    <a:pt x="5975921" y="2717800"/>
                  </a:moveTo>
                  <a:lnTo>
                    <a:pt x="5456808" y="2717800"/>
                  </a:lnTo>
                  <a:lnTo>
                    <a:pt x="5485018" y="2743200"/>
                  </a:lnTo>
                  <a:lnTo>
                    <a:pt x="5512422" y="2755900"/>
                  </a:lnTo>
                  <a:lnTo>
                    <a:pt x="5607278" y="2755900"/>
                  </a:lnTo>
                  <a:lnTo>
                    <a:pt x="5615976" y="2768600"/>
                  </a:lnTo>
                  <a:lnTo>
                    <a:pt x="5623931" y="2794000"/>
                  </a:lnTo>
                  <a:lnTo>
                    <a:pt x="5631481" y="2806700"/>
                  </a:lnTo>
                  <a:lnTo>
                    <a:pt x="5638964" y="2819400"/>
                  </a:lnTo>
                  <a:lnTo>
                    <a:pt x="5658021" y="2832100"/>
                  </a:lnTo>
                  <a:lnTo>
                    <a:pt x="5679101" y="2844800"/>
                  </a:lnTo>
                  <a:lnTo>
                    <a:pt x="5767844" y="2844800"/>
                  </a:lnTo>
                  <a:lnTo>
                    <a:pt x="5796138" y="2832100"/>
                  </a:lnTo>
                  <a:lnTo>
                    <a:pt x="5821392" y="2819400"/>
                  </a:lnTo>
                  <a:lnTo>
                    <a:pt x="5844891" y="2794000"/>
                  </a:lnTo>
                  <a:lnTo>
                    <a:pt x="5867920" y="2781300"/>
                  </a:lnTo>
                  <a:lnTo>
                    <a:pt x="5893296" y="2768600"/>
                  </a:lnTo>
                  <a:lnTo>
                    <a:pt x="5919215" y="2743200"/>
                  </a:lnTo>
                  <a:lnTo>
                    <a:pt x="5946487" y="2730500"/>
                  </a:lnTo>
                  <a:lnTo>
                    <a:pt x="5975921" y="2717800"/>
                  </a:lnTo>
                  <a:close/>
                </a:path>
                <a:path w="7962265" h="3048000">
                  <a:moveTo>
                    <a:pt x="1216769" y="2717800"/>
                  </a:moveTo>
                  <a:lnTo>
                    <a:pt x="550053" y="2717800"/>
                  </a:lnTo>
                  <a:lnTo>
                    <a:pt x="560404" y="2730500"/>
                  </a:lnTo>
                  <a:lnTo>
                    <a:pt x="642664" y="2730500"/>
                  </a:lnTo>
                  <a:lnTo>
                    <a:pt x="652823" y="2743200"/>
                  </a:lnTo>
                  <a:lnTo>
                    <a:pt x="662374" y="2743200"/>
                  </a:lnTo>
                  <a:lnTo>
                    <a:pt x="681533" y="2755900"/>
                  </a:lnTo>
                  <a:lnTo>
                    <a:pt x="704404" y="2768600"/>
                  </a:lnTo>
                  <a:lnTo>
                    <a:pt x="727680" y="2768600"/>
                  </a:lnTo>
                  <a:lnTo>
                    <a:pt x="748055" y="2781300"/>
                  </a:lnTo>
                  <a:lnTo>
                    <a:pt x="781431" y="2781300"/>
                  </a:lnTo>
                  <a:lnTo>
                    <a:pt x="805021" y="2794000"/>
                  </a:lnTo>
                  <a:lnTo>
                    <a:pt x="822267" y="2806700"/>
                  </a:lnTo>
                  <a:lnTo>
                    <a:pt x="836612" y="2819400"/>
                  </a:lnTo>
                  <a:lnTo>
                    <a:pt x="917971" y="2819400"/>
                  </a:lnTo>
                  <a:lnTo>
                    <a:pt x="958314" y="2806700"/>
                  </a:lnTo>
                  <a:lnTo>
                    <a:pt x="1034961" y="2806700"/>
                  </a:lnTo>
                  <a:lnTo>
                    <a:pt x="1071204" y="2794000"/>
                  </a:lnTo>
                  <a:lnTo>
                    <a:pt x="1114254" y="2768600"/>
                  </a:lnTo>
                  <a:lnTo>
                    <a:pt x="1163109" y="2755900"/>
                  </a:lnTo>
                  <a:lnTo>
                    <a:pt x="1216769" y="2717800"/>
                  </a:lnTo>
                  <a:close/>
                </a:path>
                <a:path w="7962265" h="3048000">
                  <a:moveTo>
                    <a:pt x="5596895" y="2755900"/>
                  </a:moveTo>
                  <a:lnTo>
                    <a:pt x="5539015" y="2755900"/>
                  </a:lnTo>
                  <a:lnTo>
                    <a:pt x="5564796" y="2768600"/>
                  </a:lnTo>
                  <a:lnTo>
                    <a:pt x="5586309" y="2768600"/>
                  </a:lnTo>
                  <a:lnTo>
                    <a:pt x="5596895" y="2755900"/>
                  </a:lnTo>
                  <a:close/>
                </a:path>
                <a:path w="7962265" h="3048000">
                  <a:moveTo>
                    <a:pt x="1402345" y="2616200"/>
                  </a:moveTo>
                  <a:lnTo>
                    <a:pt x="329501" y="2616200"/>
                  </a:lnTo>
                  <a:lnTo>
                    <a:pt x="373841" y="2641600"/>
                  </a:lnTo>
                  <a:lnTo>
                    <a:pt x="424851" y="2654300"/>
                  </a:lnTo>
                  <a:lnTo>
                    <a:pt x="475585" y="2679700"/>
                  </a:lnTo>
                  <a:lnTo>
                    <a:pt x="519097" y="2705100"/>
                  </a:lnTo>
                  <a:lnTo>
                    <a:pt x="1252766" y="2705100"/>
                  </a:lnTo>
                  <a:lnTo>
                    <a:pt x="1293562" y="2679700"/>
                  </a:lnTo>
                  <a:lnTo>
                    <a:pt x="1336085" y="2654300"/>
                  </a:lnTo>
                  <a:lnTo>
                    <a:pt x="1379943" y="2628900"/>
                  </a:lnTo>
                  <a:lnTo>
                    <a:pt x="1402345" y="2616200"/>
                  </a:lnTo>
                  <a:close/>
                </a:path>
                <a:path w="7962265" h="3048000">
                  <a:moveTo>
                    <a:pt x="7961654" y="2476500"/>
                  </a:moveTo>
                  <a:lnTo>
                    <a:pt x="5153685" y="2476500"/>
                  </a:lnTo>
                  <a:lnTo>
                    <a:pt x="5192849" y="2501900"/>
                  </a:lnTo>
                  <a:lnTo>
                    <a:pt x="5272479" y="2552700"/>
                  </a:lnTo>
                  <a:lnTo>
                    <a:pt x="5433047" y="2705100"/>
                  </a:lnTo>
                  <a:lnTo>
                    <a:pt x="6025590" y="2705100"/>
                  </a:lnTo>
                  <a:lnTo>
                    <a:pt x="6058410" y="2692400"/>
                  </a:lnTo>
                  <a:lnTo>
                    <a:pt x="6092107" y="2679700"/>
                  </a:lnTo>
                  <a:lnTo>
                    <a:pt x="7961654" y="2679700"/>
                  </a:lnTo>
                  <a:lnTo>
                    <a:pt x="7961654" y="2476500"/>
                  </a:lnTo>
                  <a:close/>
                </a:path>
                <a:path w="7962265" h="3048000">
                  <a:moveTo>
                    <a:pt x="1972043" y="2247900"/>
                  </a:moveTo>
                  <a:lnTo>
                    <a:pt x="0" y="2247900"/>
                  </a:lnTo>
                  <a:lnTo>
                    <a:pt x="0" y="2654300"/>
                  </a:lnTo>
                  <a:lnTo>
                    <a:pt x="23303" y="2654300"/>
                  </a:lnTo>
                  <a:lnTo>
                    <a:pt x="127261" y="2628900"/>
                  </a:lnTo>
                  <a:lnTo>
                    <a:pt x="181675" y="2628900"/>
                  </a:lnTo>
                  <a:lnTo>
                    <a:pt x="238045" y="2616200"/>
                  </a:lnTo>
                  <a:lnTo>
                    <a:pt x="1402345" y="2616200"/>
                  </a:lnTo>
                  <a:lnTo>
                    <a:pt x="1424746" y="2603500"/>
                  </a:lnTo>
                  <a:lnTo>
                    <a:pt x="1470103" y="2565400"/>
                  </a:lnTo>
                  <a:lnTo>
                    <a:pt x="1560918" y="2514600"/>
                  </a:lnTo>
                  <a:lnTo>
                    <a:pt x="1611525" y="2476500"/>
                  </a:lnTo>
                  <a:lnTo>
                    <a:pt x="1661117" y="2451100"/>
                  </a:lnTo>
                  <a:lnTo>
                    <a:pt x="1709282" y="2413000"/>
                  </a:lnTo>
                  <a:lnTo>
                    <a:pt x="1799694" y="2349500"/>
                  </a:lnTo>
                  <a:lnTo>
                    <a:pt x="1841120" y="2324100"/>
                  </a:lnTo>
                  <a:lnTo>
                    <a:pt x="1879478" y="2298700"/>
                  </a:lnTo>
                  <a:lnTo>
                    <a:pt x="1914358" y="2286000"/>
                  </a:lnTo>
                  <a:lnTo>
                    <a:pt x="1945350" y="2260600"/>
                  </a:lnTo>
                  <a:lnTo>
                    <a:pt x="1972043" y="2247900"/>
                  </a:lnTo>
                  <a:close/>
                </a:path>
                <a:path w="7962265" h="3048000">
                  <a:moveTo>
                    <a:pt x="7961654" y="2336800"/>
                  </a:moveTo>
                  <a:lnTo>
                    <a:pt x="4090473" y="2336800"/>
                  </a:lnTo>
                  <a:lnTo>
                    <a:pt x="4120408" y="2349500"/>
                  </a:lnTo>
                  <a:lnTo>
                    <a:pt x="4142106" y="2362200"/>
                  </a:lnTo>
                  <a:lnTo>
                    <a:pt x="4149292" y="2374900"/>
                  </a:lnTo>
                  <a:lnTo>
                    <a:pt x="4186565" y="2387600"/>
                  </a:lnTo>
                  <a:lnTo>
                    <a:pt x="4232102" y="2413000"/>
                  </a:lnTo>
                  <a:lnTo>
                    <a:pt x="4331640" y="2489200"/>
                  </a:lnTo>
                  <a:lnTo>
                    <a:pt x="4377480" y="2527300"/>
                  </a:lnTo>
                  <a:lnTo>
                    <a:pt x="4415260" y="2552700"/>
                  </a:lnTo>
                  <a:lnTo>
                    <a:pt x="4440897" y="2578100"/>
                  </a:lnTo>
                  <a:lnTo>
                    <a:pt x="4454111" y="2590800"/>
                  </a:lnTo>
                  <a:lnTo>
                    <a:pt x="4540243" y="2590800"/>
                  </a:lnTo>
                  <a:lnTo>
                    <a:pt x="4584083" y="2578100"/>
                  </a:lnTo>
                  <a:lnTo>
                    <a:pt x="4624009" y="2552700"/>
                  </a:lnTo>
                  <a:lnTo>
                    <a:pt x="4656175" y="2527300"/>
                  </a:lnTo>
                  <a:lnTo>
                    <a:pt x="4969941" y="2527300"/>
                  </a:lnTo>
                  <a:lnTo>
                    <a:pt x="5153685" y="2476500"/>
                  </a:lnTo>
                  <a:lnTo>
                    <a:pt x="7961654" y="2476500"/>
                  </a:lnTo>
                  <a:lnTo>
                    <a:pt x="7961654" y="2336800"/>
                  </a:lnTo>
                  <a:close/>
                </a:path>
                <a:path w="7962265" h="3048000">
                  <a:moveTo>
                    <a:pt x="4814928" y="2527300"/>
                  </a:moveTo>
                  <a:lnTo>
                    <a:pt x="4683508" y="2527300"/>
                  </a:lnTo>
                  <a:lnTo>
                    <a:pt x="4766335" y="2565400"/>
                  </a:lnTo>
                  <a:lnTo>
                    <a:pt x="4773803" y="2552700"/>
                  </a:lnTo>
                  <a:lnTo>
                    <a:pt x="4790990" y="2540000"/>
                  </a:lnTo>
                  <a:lnTo>
                    <a:pt x="4814928" y="2527300"/>
                  </a:lnTo>
                  <a:close/>
                </a:path>
                <a:path w="7962265" h="3048000">
                  <a:moveTo>
                    <a:pt x="2918109" y="2540000"/>
                  </a:moveTo>
                  <a:lnTo>
                    <a:pt x="2847057" y="2540000"/>
                  </a:lnTo>
                  <a:lnTo>
                    <a:pt x="2857993" y="2552700"/>
                  </a:lnTo>
                  <a:lnTo>
                    <a:pt x="2899998" y="2552700"/>
                  </a:lnTo>
                  <a:lnTo>
                    <a:pt x="2918109" y="2540000"/>
                  </a:lnTo>
                  <a:close/>
                </a:path>
                <a:path w="7962265" h="3048000">
                  <a:moveTo>
                    <a:pt x="2960769" y="2476500"/>
                  </a:moveTo>
                  <a:lnTo>
                    <a:pt x="2753944" y="2476500"/>
                  </a:lnTo>
                  <a:lnTo>
                    <a:pt x="2771961" y="2501900"/>
                  </a:lnTo>
                  <a:lnTo>
                    <a:pt x="2791121" y="2514600"/>
                  </a:lnTo>
                  <a:lnTo>
                    <a:pt x="2812574" y="2527300"/>
                  </a:lnTo>
                  <a:lnTo>
                    <a:pt x="2837471" y="2540000"/>
                  </a:lnTo>
                  <a:lnTo>
                    <a:pt x="2933521" y="2540000"/>
                  </a:lnTo>
                  <a:lnTo>
                    <a:pt x="2944748" y="2527300"/>
                  </a:lnTo>
                  <a:lnTo>
                    <a:pt x="2955325" y="2501900"/>
                  </a:lnTo>
                  <a:lnTo>
                    <a:pt x="2960769" y="2476500"/>
                  </a:lnTo>
                  <a:close/>
                </a:path>
                <a:path w="7962265" h="3048000">
                  <a:moveTo>
                    <a:pt x="4969941" y="2527300"/>
                  </a:moveTo>
                  <a:lnTo>
                    <a:pt x="4905319" y="2527300"/>
                  </a:lnTo>
                  <a:lnTo>
                    <a:pt x="4924005" y="2540000"/>
                  </a:lnTo>
                  <a:lnTo>
                    <a:pt x="4969941" y="2527300"/>
                  </a:lnTo>
                  <a:close/>
                </a:path>
                <a:path w="7962265" h="3048000">
                  <a:moveTo>
                    <a:pt x="3466020" y="2438400"/>
                  </a:moveTo>
                  <a:lnTo>
                    <a:pt x="3042665" y="2438400"/>
                  </a:lnTo>
                  <a:lnTo>
                    <a:pt x="3080366" y="2451100"/>
                  </a:lnTo>
                  <a:lnTo>
                    <a:pt x="3121778" y="2476500"/>
                  </a:lnTo>
                  <a:lnTo>
                    <a:pt x="3161436" y="2514600"/>
                  </a:lnTo>
                  <a:lnTo>
                    <a:pt x="3193872" y="2527300"/>
                  </a:lnTo>
                  <a:lnTo>
                    <a:pt x="3200349" y="2527300"/>
                  </a:lnTo>
                  <a:lnTo>
                    <a:pt x="3207549" y="2514600"/>
                  </a:lnTo>
                  <a:lnTo>
                    <a:pt x="3212591" y="2501900"/>
                  </a:lnTo>
                  <a:lnTo>
                    <a:pt x="3333575" y="2501900"/>
                  </a:lnTo>
                  <a:lnTo>
                    <a:pt x="3386424" y="2476500"/>
                  </a:lnTo>
                  <a:lnTo>
                    <a:pt x="3432876" y="2463800"/>
                  </a:lnTo>
                  <a:lnTo>
                    <a:pt x="3466020" y="2438400"/>
                  </a:lnTo>
                  <a:close/>
                </a:path>
                <a:path w="7962265" h="3048000">
                  <a:moveTo>
                    <a:pt x="3281244" y="2501900"/>
                  </a:moveTo>
                  <a:lnTo>
                    <a:pt x="3212591" y="2501900"/>
                  </a:lnTo>
                  <a:lnTo>
                    <a:pt x="3217633" y="2514600"/>
                  </a:lnTo>
                  <a:lnTo>
                    <a:pt x="3236340" y="2514600"/>
                  </a:lnTo>
                  <a:lnTo>
                    <a:pt x="3281244" y="2501900"/>
                  </a:lnTo>
                  <a:close/>
                </a:path>
                <a:path w="7962265" h="3048000">
                  <a:moveTo>
                    <a:pt x="3867784" y="2374900"/>
                  </a:moveTo>
                  <a:lnTo>
                    <a:pt x="3625808" y="2374900"/>
                  </a:lnTo>
                  <a:lnTo>
                    <a:pt x="3652415" y="2387600"/>
                  </a:lnTo>
                  <a:lnTo>
                    <a:pt x="3677264" y="2400300"/>
                  </a:lnTo>
                  <a:lnTo>
                    <a:pt x="3700017" y="2400300"/>
                  </a:lnTo>
                  <a:lnTo>
                    <a:pt x="3715994" y="2425700"/>
                  </a:lnTo>
                  <a:lnTo>
                    <a:pt x="3732240" y="2463800"/>
                  </a:lnTo>
                  <a:lnTo>
                    <a:pt x="3749834" y="2489200"/>
                  </a:lnTo>
                  <a:lnTo>
                    <a:pt x="3769855" y="2514600"/>
                  </a:lnTo>
                  <a:lnTo>
                    <a:pt x="3772014" y="2514600"/>
                  </a:lnTo>
                  <a:lnTo>
                    <a:pt x="3799737" y="2489200"/>
                  </a:lnTo>
                  <a:lnTo>
                    <a:pt x="3825300" y="2451100"/>
                  </a:lnTo>
                  <a:lnTo>
                    <a:pt x="3848162" y="2400300"/>
                  </a:lnTo>
                  <a:lnTo>
                    <a:pt x="3867784" y="2374900"/>
                  </a:lnTo>
                  <a:close/>
                </a:path>
                <a:path w="7962265" h="3048000">
                  <a:moveTo>
                    <a:pt x="2739193" y="2489200"/>
                  </a:moveTo>
                  <a:lnTo>
                    <a:pt x="2687618" y="2489200"/>
                  </a:lnTo>
                  <a:lnTo>
                    <a:pt x="2701334" y="2501900"/>
                  </a:lnTo>
                  <a:lnTo>
                    <a:pt x="2728033" y="2501900"/>
                  </a:lnTo>
                  <a:lnTo>
                    <a:pt x="2739193" y="2489200"/>
                  </a:lnTo>
                  <a:close/>
                </a:path>
                <a:path w="7962265" h="3048000">
                  <a:moveTo>
                    <a:pt x="3495391" y="2387600"/>
                  </a:moveTo>
                  <a:lnTo>
                    <a:pt x="2567901" y="2387600"/>
                  </a:lnTo>
                  <a:lnTo>
                    <a:pt x="2583135" y="2400300"/>
                  </a:lnTo>
                  <a:lnTo>
                    <a:pt x="2597016" y="2400300"/>
                  </a:lnTo>
                  <a:lnTo>
                    <a:pt x="2607792" y="2413000"/>
                  </a:lnTo>
                  <a:lnTo>
                    <a:pt x="2623070" y="2425700"/>
                  </a:lnTo>
                  <a:lnTo>
                    <a:pt x="2635513" y="2451100"/>
                  </a:lnTo>
                  <a:lnTo>
                    <a:pt x="2648493" y="2463800"/>
                  </a:lnTo>
                  <a:lnTo>
                    <a:pt x="2665386" y="2476500"/>
                  </a:lnTo>
                  <a:lnTo>
                    <a:pt x="2675388" y="2489200"/>
                  </a:lnTo>
                  <a:lnTo>
                    <a:pt x="2748190" y="2489200"/>
                  </a:lnTo>
                  <a:lnTo>
                    <a:pt x="2753944" y="2476500"/>
                  </a:lnTo>
                  <a:lnTo>
                    <a:pt x="2960769" y="2476500"/>
                  </a:lnTo>
                  <a:lnTo>
                    <a:pt x="2970262" y="2451100"/>
                  </a:lnTo>
                  <a:lnTo>
                    <a:pt x="2992983" y="2438400"/>
                  </a:lnTo>
                  <a:lnTo>
                    <a:pt x="3471062" y="2438400"/>
                  </a:lnTo>
                  <a:lnTo>
                    <a:pt x="3475380" y="2425700"/>
                  </a:lnTo>
                  <a:lnTo>
                    <a:pt x="3480422" y="2425700"/>
                  </a:lnTo>
                  <a:lnTo>
                    <a:pt x="3483852" y="2413000"/>
                  </a:lnTo>
                  <a:lnTo>
                    <a:pt x="3487891" y="2413000"/>
                  </a:lnTo>
                  <a:lnTo>
                    <a:pt x="3495391" y="2387600"/>
                  </a:lnTo>
                  <a:close/>
                </a:path>
                <a:path w="7962265" h="3048000">
                  <a:moveTo>
                    <a:pt x="3942024" y="2349500"/>
                  </a:moveTo>
                  <a:lnTo>
                    <a:pt x="2294958" y="2349500"/>
                  </a:lnTo>
                  <a:lnTo>
                    <a:pt x="2312958" y="2362200"/>
                  </a:lnTo>
                  <a:lnTo>
                    <a:pt x="2440762" y="2362200"/>
                  </a:lnTo>
                  <a:lnTo>
                    <a:pt x="2463414" y="2374900"/>
                  </a:lnTo>
                  <a:lnTo>
                    <a:pt x="2484315" y="2387600"/>
                  </a:lnTo>
                  <a:lnTo>
                    <a:pt x="2502518" y="2400300"/>
                  </a:lnTo>
                  <a:lnTo>
                    <a:pt x="2517076" y="2413000"/>
                  </a:lnTo>
                  <a:lnTo>
                    <a:pt x="2522498" y="2400300"/>
                  </a:lnTo>
                  <a:lnTo>
                    <a:pt x="2530752" y="2400300"/>
                  </a:lnTo>
                  <a:lnTo>
                    <a:pt x="2541166" y="2387600"/>
                  </a:lnTo>
                  <a:lnTo>
                    <a:pt x="3495391" y="2387600"/>
                  </a:lnTo>
                  <a:lnTo>
                    <a:pt x="3499141" y="2374900"/>
                  </a:lnTo>
                  <a:lnTo>
                    <a:pt x="3867784" y="2374900"/>
                  </a:lnTo>
                  <a:lnTo>
                    <a:pt x="3897376" y="2362200"/>
                  </a:lnTo>
                  <a:lnTo>
                    <a:pt x="3942024" y="2349500"/>
                  </a:lnTo>
                  <a:close/>
                </a:path>
                <a:path w="7962265" h="3048000">
                  <a:moveTo>
                    <a:pt x="3574228" y="2374900"/>
                  </a:moveTo>
                  <a:lnTo>
                    <a:pt x="3499141" y="2374900"/>
                  </a:lnTo>
                  <a:lnTo>
                    <a:pt x="3509225" y="2400300"/>
                  </a:lnTo>
                  <a:lnTo>
                    <a:pt x="3529543" y="2387600"/>
                  </a:lnTo>
                  <a:lnTo>
                    <a:pt x="3551346" y="2387600"/>
                  </a:lnTo>
                  <a:lnTo>
                    <a:pt x="3574228" y="2374900"/>
                  </a:lnTo>
                  <a:close/>
                </a:path>
                <a:path w="7962265" h="3048000">
                  <a:moveTo>
                    <a:pt x="2440762" y="2362200"/>
                  </a:moveTo>
                  <a:lnTo>
                    <a:pt x="2350033" y="2362200"/>
                  </a:lnTo>
                  <a:lnTo>
                    <a:pt x="2369001" y="2374900"/>
                  </a:lnTo>
                  <a:lnTo>
                    <a:pt x="2435720" y="2374900"/>
                  </a:lnTo>
                  <a:lnTo>
                    <a:pt x="2440762" y="2362200"/>
                  </a:lnTo>
                  <a:close/>
                </a:path>
                <a:path w="7962265" h="3048000">
                  <a:moveTo>
                    <a:pt x="796165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7773021" y="304800"/>
                  </a:lnTo>
                  <a:lnTo>
                    <a:pt x="7773021" y="330200"/>
                  </a:lnTo>
                  <a:lnTo>
                    <a:pt x="0" y="330200"/>
                  </a:lnTo>
                  <a:lnTo>
                    <a:pt x="0" y="787400"/>
                  </a:lnTo>
                  <a:lnTo>
                    <a:pt x="7773021" y="787400"/>
                  </a:lnTo>
                  <a:lnTo>
                    <a:pt x="7773021" y="812800"/>
                  </a:lnTo>
                  <a:lnTo>
                    <a:pt x="0" y="812800"/>
                  </a:lnTo>
                  <a:lnTo>
                    <a:pt x="0" y="1270000"/>
                  </a:lnTo>
                  <a:lnTo>
                    <a:pt x="7773021" y="1270000"/>
                  </a:lnTo>
                  <a:lnTo>
                    <a:pt x="7773021" y="1282700"/>
                  </a:lnTo>
                  <a:lnTo>
                    <a:pt x="0" y="1282700"/>
                  </a:lnTo>
                  <a:lnTo>
                    <a:pt x="0" y="1739900"/>
                  </a:lnTo>
                  <a:lnTo>
                    <a:pt x="7773021" y="1739900"/>
                  </a:lnTo>
                  <a:lnTo>
                    <a:pt x="7773021" y="1765300"/>
                  </a:lnTo>
                  <a:lnTo>
                    <a:pt x="0" y="1765300"/>
                  </a:lnTo>
                  <a:lnTo>
                    <a:pt x="0" y="2222500"/>
                  </a:lnTo>
                  <a:lnTo>
                    <a:pt x="7773021" y="2222500"/>
                  </a:lnTo>
                  <a:lnTo>
                    <a:pt x="7773021" y="2247900"/>
                  </a:lnTo>
                  <a:lnTo>
                    <a:pt x="2096591" y="2247900"/>
                  </a:lnTo>
                  <a:lnTo>
                    <a:pt x="2118110" y="2260600"/>
                  </a:lnTo>
                  <a:lnTo>
                    <a:pt x="2139494" y="2260600"/>
                  </a:lnTo>
                  <a:lnTo>
                    <a:pt x="2160676" y="2273300"/>
                  </a:lnTo>
                  <a:lnTo>
                    <a:pt x="2192290" y="2286000"/>
                  </a:lnTo>
                  <a:lnTo>
                    <a:pt x="2219177" y="2311400"/>
                  </a:lnTo>
                  <a:lnTo>
                    <a:pt x="2236612" y="2336800"/>
                  </a:lnTo>
                  <a:lnTo>
                    <a:pt x="2239873" y="2362200"/>
                  </a:lnTo>
                  <a:lnTo>
                    <a:pt x="2246545" y="2362200"/>
                  </a:lnTo>
                  <a:lnTo>
                    <a:pt x="2255445" y="2349500"/>
                  </a:lnTo>
                  <a:lnTo>
                    <a:pt x="3988969" y="2349500"/>
                  </a:lnTo>
                  <a:lnTo>
                    <a:pt x="4025455" y="2336800"/>
                  </a:lnTo>
                  <a:lnTo>
                    <a:pt x="7961654" y="2336800"/>
                  </a:lnTo>
                  <a:lnTo>
                    <a:pt x="7961654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10273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5">
                  <a:moveTo>
                    <a:pt x="7775168" y="0"/>
                  </a:moveTo>
                  <a:lnTo>
                    <a:pt x="0" y="0"/>
                  </a:lnTo>
                  <a:lnTo>
                    <a:pt x="0" y="23038"/>
                  </a:lnTo>
                  <a:lnTo>
                    <a:pt x="7775168" y="23038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10278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5">
                  <a:moveTo>
                    <a:pt x="0" y="0"/>
                  </a:moveTo>
                  <a:lnTo>
                    <a:pt x="7775155" y="0"/>
                  </a:lnTo>
                  <a:lnTo>
                    <a:pt x="7775155" y="23037"/>
                  </a:lnTo>
                  <a:lnTo>
                    <a:pt x="0" y="2303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788352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29">
                  <a:moveTo>
                    <a:pt x="7775168" y="0"/>
                  </a:moveTo>
                  <a:lnTo>
                    <a:pt x="0" y="0"/>
                  </a:lnTo>
                  <a:lnTo>
                    <a:pt x="0" y="23762"/>
                  </a:lnTo>
                  <a:lnTo>
                    <a:pt x="7775168" y="23762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88342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29">
                  <a:moveTo>
                    <a:pt x="0" y="0"/>
                  </a:moveTo>
                  <a:lnTo>
                    <a:pt x="7775155" y="0"/>
                  </a:lnTo>
                  <a:lnTo>
                    <a:pt x="7775155" y="23761"/>
                  </a:lnTo>
                  <a:lnTo>
                    <a:pt x="0" y="2376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266413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4">
                  <a:moveTo>
                    <a:pt x="7775168" y="0"/>
                  </a:moveTo>
                  <a:lnTo>
                    <a:pt x="0" y="0"/>
                  </a:lnTo>
                  <a:lnTo>
                    <a:pt x="0" y="23043"/>
                  </a:lnTo>
                  <a:lnTo>
                    <a:pt x="7775168" y="23043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266420"/>
              <a:ext cx="7775575" cy="23495"/>
            </a:xfrm>
            <a:custGeom>
              <a:avLst/>
              <a:gdLst/>
              <a:ahLst/>
              <a:cxnLst/>
              <a:rect l="l" t="t" r="r" b="b"/>
              <a:pathLst>
                <a:path w="7775575" h="23494">
                  <a:moveTo>
                    <a:pt x="0" y="0"/>
                  </a:moveTo>
                  <a:lnTo>
                    <a:pt x="7775155" y="0"/>
                  </a:lnTo>
                  <a:lnTo>
                    <a:pt x="7775155" y="23037"/>
                  </a:lnTo>
                  <a:lnTo>
                    <a:pt x="0" y="23037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744489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30">
                  <a:moveTo>
                    <a:pt x="7775168" y="0"/>
                  </a:moveTo>
                  <a:lnTo>
                    <a:pt x="0" y="0"/>
                  </a:lnTo>
                  <a:lnTo>
                    <a:pt x="0" y="23757"/>
                  </a:lnTo>
                  <a:lnTo>
                    <a:pt x="7775168" y="23757"/>
                  </a:lnTo>
                  <a:lnTo>
                    <a:pt x="777516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1744484"/>
              <a:ext cx="7775575" cy="24130"/>
            </a:xfrm>
            <a:custGeom>
              <a:avLst/>
              <a:gdLst/>
              <a:ahLst/>
              <a:cxnLst/>
              <a:rect l="l" t="t" r="r" b="b"/>
              <a:pathLst>
                <a:path w="7775575" h="24130">
                  <a:moveTo>
                    <a:pt x="0" y="0"/>
                  </a:moveTo>
                  <a:lnTo>
                    <a:pt x="7775155" y="0"/>
                  </a:lnTo>
                  <a:lnTo>
                    <a:pt x="7775155" y="23761"/>
                  </a:lnTo>
                  <a:lnTo>
                    <a:pt x="0" y="2376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222004"/>
              <a:ext cx="2009775" cy="24130"/>
            </a:xfrm>
            <a:custGeom>
              <a:avLst/>
              <a:gdLst/>
              <a:ahLst/>
              <a:cxnLst/>
              <a:rect l="l" t="t" r="r" b="b"/>
              <a:pathLst>
                <a:path w="2009775" h="24130">
                  <a:moveTo>
                    <a:pt x="2009470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10160"/>
                  </a:lnTo>
                  <a:lnTo>
                    <a:pt x="0" y="12700"/>
                  </a:lnTo>
                  <a:lnTo>
                    <a:pt x="0" y="16510"/>
                  </a:lnTo>
                  <a:lnTo>
                    <a:pt x="0" y="21590"/>
                  </a:lnTo>
                  <a:lnTo>
                    <a:pt x="0" y="24130"/>
                  </a:lnTo>
                  <a:lnTo>
                    <a:pt x="1978507" y="24130"/>
                  </a:lnTo>
                  <a:lnTo>
                    <a:pt x="1978507" y="21590"/>
                  </a:lnTo>
                  <a:lnTo>
                    <a:pt x="1985708" y="21590"/>
                  </a:lnTo>
                  <a:lnTo>
                    <a:pt x="1985708" y="16510"/>
                  </a:lnTo>
                  <a:lnTo>
                    <a:pt x="1990750" y="16510"/>
                  </a:lnTo>
                  <a:lnTo>
                    <a:pt x="1990750" y="12700"/>
                  </a:lnTo>
                  <a:lnTo>
                    <a:pt x="1997951" y="12700"/>
                  </a:lnTo>
                  <a:lnTo>
                    <a:pt x="1997951" y="10160"/>
                  </a:lnTo>
                  <a:lnTo>
                    <a:pt x="2005152" y="10160"/>
                  </a:lnTo>
                  <a:lnTo>
                    <a:pt x="2005152" y="5080"/>
                  </a:lnTo>
                  <a:lnTo>
                    <a:pt x="2009470" y="5080"/>
                  </a:lnTo>
                  <a:lnTo>
                    <a:pt x="2009470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2222562"/>
              <a:ext cx="2009775" cy="23495"/>
            </a:xfrm>
            <a:custGeom>
              <a:avLst/>
              <a:gdLst/>
              <a:ahLst/>
              <a:cxnLst/>
              <a:rect l="l" t="t" r="r" b="b"/>
              <a:pathLst>
                <a:path w="2009775" h="23494">
                  <a:moveTo>
                    <a:pt x="2009470" y="0"/>
                  </a:moveTo>
                  <a:lnTo>
                    <a:pt x="2009470" y="4317"/>
                  </a:lnTo>
                  <a:lnTo>
                    <a:pt x="2005152" y="4317"/>
                  </a:lnTo>
                  <a:lnTo>
                    <a:pt x="2005152" y="9359"/>
                  </a:lnTo>
                  <a:lnTo>
                    <a:pt x="1997951" y="9359"/>
                  </a:lnTo>
                  <a:lnTo>
                    <a:pt x="1997951" y="11518"/>
                  </a:lnTo>
                  <a:lnTo>
                    <a:pt x="1990750" y="11518"/>
                  </a:lnTo>
                  <a:lnTo>
                    <a:pt x="1990750" y="16560"/>
                  </a:lnTo>
                  <a:lnTo>
                    <a:pt x="1985708" y="16560"/>
                  </a:lnTo>
                  <a:lnTo>
                    <a:pt x="1985708" y="20878"/>
                  </a:lnTo>
                  <a:lnTo>
                    <a:pt x="1978520" y="20878"/>
                  </a:lnTo>
                  <a:lnTo>
                    <a:pt x="1978520" y="23037"/>
                  </a:lnTo>
                  <a:lnTo>
                    <a:pt x="0" y="23037"/>
                  </a:lnTo>
                </a:path>
                <a:path w="2009775" h="23494">
                  <a:moveTo>
                    <a:pt x="0" y="0"/>
                  </a:moveTo>
                  <a:lnTo>
                    <a:pt x="2009470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3244" y="2222004"/>
              <a:ext cx="5741035" cy="24130"/>
            </a:xfrm>
            <a:custGeom>
              <a:avLst/>
              <a:gdLst/>
              <a:ahLst/>
              <a:cxnLst/>
              <a:rect l="l" t="t" r="r" b="b"/>
              <a:pathLst>
                <a:path w="5741034" h="24130">
                  <a:moveTo>
                    <a:pt x="5740489" y="10160"/>
                  </a:moveTo>
                  <a:lnTo>
                    <a:pt x="5740476" y="0"/>
                  </a:lnTo>
                  <a:lnTo>
                    <a:pt x="0" y="0"/>
                  </a:lnTo>
                  <a:lnTo>
                    <a:pt x="0" y="10160"/>
                  </a:lnTo>
                  <a:lnTo>
                    <a:pt x="7188" y="10160"/>
                  </a:lnTo>
                  <a:lnTo>
                    <a:pt x="7188" y="12700"/>
                  </a:lnTo>
                  <a:lnTo>
                    <a:pt x="16560" y="12700"/>
                  </a:lnTo>
                  <a:lnTo>
                    <a:pt x="16560" y="16510"/>
                  </a:lnTo>
                  <a:lnTo>
                    <a:pt x="23749" y="16510"/>
                  </a:lnTo>
                  <a:lnTo>
                    <a:pt x="23749" y="21590"/>
                  </a:lnTo>
                  <a:lnTo>
                    <a:pt x="35267" y="21590"/>
                  </a:lnTo>
                  <a:lnTo>
                    <a:pt x="35267" y="24130"/>
                  </a:lnTo>
                  <a:lnTo>
                    <a:pt x="5740489" y="24130"/>
                  </a:lnTo>
                  <a:lnTo>
                    <a:pt x="5740489" y="21590"/>
                  </a:lnTo>
                  <a:lnTo>
                    <a:pt x="5740489" y="16510"/>
                  </a:lnTo>
                  <a:lnTo>
                    <a:pt x="5740489" y="12700"/>
                  </a:lnTo>
                  <a:lnTo>
                    <a:pt x="5740489" y="1016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33231" y="2222562"/>
              <a:ext cx="5741035" cy="23495"/>
            </a:xfrm>
            <a:custGeom>
              <a:avLst/>
              <a:gdLst/>
              <a:ahLst/>
              <a:cxnLst/>
              <a:rect l="l" t="t" r="r" b="b"/>
              <a:pathLst>
                <a:path w="5741034" h="23494">
                  <a:moveTo>
                    <a:pt x="5740476" y="0"/>
                  </a:moveTo>
                  <a:lnTo>
                    <a:pt x="5740476" y="23037"/>
                  </a:lnTo>
                  <a:lnTo>
                    <a:pt x="35280" y="23037"/>
                  </a:lnTo>
                  <a:lnTo>
                    <a:pt x="35280" y="20878"/>
                  </a:lnTo>
                  <a:lnTo>
                    <a:pt x="23761" y="20878"/>
                  </a:lnTo>
                  <a:lnTo>
                    <a:pt x="23761" y="16560"/>
                  </a:lnTo>
                  <a:lnTo>
                    <a:pt x="16560" y="16560"/>
                  </a:lnTo>
                  <a:lnTo>
                    <a:pt x="16560" y="11518"/>
                  </a:lnTo>
                  <a:lnTo>
                    <a:pt x="7200" y="11518"/>
                  </a:lnTo>
                  <a:lnTo>
                    <a:pt x="7200" y="9359"/>
                  </a:lnTo>
                  <a:lnTo>
                    <a:pt x="0" y="9359"/>
                  </a:lnTo>
                  <a:lnTo>
                    <a:pt x="0" y="0"/>
                  </a:lnTo>
                  <a:lnTo>
                    <a:pt x="5740476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6204" y="2700794"/>
              <a:ext cx="5513070" cy="22860"/>
            </a:xfrm>
            <a:custGeom>
              <a:avLst/>
              <a:gdLst/>
              <a:ahLst/>
              <a:cxnLst/>
              <a:rect l="l" t="t" r="r" b="b"/>
              <a:pathLst>
                <a:path w="5513070" h="22860">
                  <a:moveTo>
                    <a:pt x="735838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4330" y="3810"/>
                  </a:lnTo>
                  <a:lnTo>
                    <a:pt x="4330" y="8890"/>
                  </a:lnTo>
                  <a:lnTo>
                    <a:pt x="7200" y="8890"/>
                  </a:lnTo>
                  <a:lnTo>
                    <a:pt x="7200" y="11430"/>
                  </a:lnTo>
                  <a:lnTo>
                    <a:pt x="16560" y="11430"/>
                  </a:lnTo>
                  <a:lnTo>
                    <a:pt x="16560" y="16510"/>
                  </a:lnTo>
                  <a:lnTo>
                    <a:pt x="23761" y="16510"/>
                  </a:lnTo>
                  <a:lnTo>
                    <a:pt x="23761" y="20320"/>
                  </a:lnTo>
                  <a:lnTo>
                    <a:pt x="28803" y="20320"/>
                  </a:lnTo>
                  <a:lnTo>
                    <a:pt x="28803" y="22860"/>
                  </a:lnTo>
                  <a:lnTo>
                    <a:pt x="704875" y="22860"/>
                  </a:lnTo>
                  <a:lnTo>
                    <a:pt x="704875" y="20320"/>
                  </a:lnTo>
                  <a:lnTo>
                    <a:pt x="712076" y="20320"/>
                  </a:lnTo>
                  <a:lnTo>
                    <a:pt x="712076" y="16510"/>
                  </a:lnTo>
                  <a:lnTo>
                    <a:pt x="722160" y="16510"/>
                  </a:lnTo>
                  <a:lnTo>
                    <a:pt x="722160" y="11430"/>
                  </a:lnTo>
                  <a:lnTo>
                    <a:pt x="729361" y="11430"/>
                  </a:lnTo>
                  <a:lnTo>
                    <a:pt x="729361" y="8890"/>
                  </a:lnTo>
                  <a:lnTo>
                    <a:pt x="733679" y="8890"/>
                  </a:lnTo>
                  <a:lnTo>
                    <a:pt x="733679" y="3810"/>
                  </a:lnTo>
                  <a:lnTo>
                    <a:pt x="735838" y="3810"/>
                  </a:lnTo>
                  <a:lnTo>
                    <a:pt x="735838" y="0"/>
                  </a:lnTo>
                  <a:close/>
                </a:path>
                <a:path w="5513070" h="22860">
                  <a:moveTo>
                    <a:pt x="5512981" y="0"/>
                  </a:moveTo>
                  <a:lnTo>
                    <a:pt x="4915395" y="0"/>
                  </a:lnTo>
                  <a:lnTo>
                    <a:pt x="4915395" y="3810"/>
                  </a:lnTo>
                  <a:lnTo>
                    <a:pt x="4915395" y="8890"/>
                  </a:lnTo>
                  <a:lnTo>
                    <a:pt x="4918278" y="8890"/>
                  </a:lnTo>
                  <a:lnTo>
                    <a:pt x="4918278" y="11430"/>
                  </a:lnTo>
                  <a:lnTo>
                    <a:pt x="4927638" y="11430"/>
                  </a:lnTo>
                  <a:lnTo>
                    <a:pt x="4927638" y="16510"/>
                  </a:lnTo>
                  <a:lnTo>
                    <a:pt x="4929784" y="16510"/>
                  </a:lnTo>
                  <a:lnTo>
                    <a:pt x="4929784" y="20320"/>
                  </a:lnTo>
                  <a:lnTo>
                    <a:pt x="4934839" y="20320"/>
                  </a:lnTo>
                  <a:lnTo>
                    <a:pt x="4934839" y="22860"/>
                  </a:lnTo>
                  <a:lnTo>
                    <a:pt x="5465457" y="22860"/>
                  </a:lnTo>
                  <a:lnTo>
                    <a:pt x="5465457" y="20320"/>
                  </a:lnTo>
                  <a:lnTo>
                    <a:pt x="5477713" y="20320"/>
                  </a:lnTo>
                  <a:lnTo>
                    <a:pt x="5477713" y="16510"/>
                  </a:lnTo>
                  <a:lnTo>
                    <a:pt x="5484914" y="16510"/>
                  </a:lnTo>
                  <a:lnTo>
                    <a:pt x="5484914" y="11430"/>
                  </a:lnTo>
                  <a:lnTo>
                    <a:pt x="5496420" y="11430"/>
                  </a:lnTo>
                  <a:lnTo>
                    <a:pt x="5496420" y="8890"/>
                  </a:lnTo>
                  <a:lnTo>
                    <a:pt x="5503634" y="8890"/>
                  </a:lnTo>
                  <a:lnTo>
                    <a:pt x="5503634" y="3810"/>
                  </a:lnTo>
                  <a:lnTo>
                    <a:pt x="5512981" y="3810"/>
                  </a:lnTo>
                  <a:lnTo>
                    <a:pt x="551298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20714" y="2700794"/>
              <a:ext cx="1553845" cy="22860"/>
            </a:xfrm>
            <a:custGeom>
              <a:avLst/>
              <a:gdLst/>
              <a:ahLst/>
              <a:cxnLst/>
              <a:rect l="l" t="t" r="r" b="b"/>
              <a:pathLst>
                <a:path w="1553845" h="22860">
                  <a:moveTo>
                    <a:pt x="1553743" y="0"/>
                  </a:moveTo>
                  <a:lnTo>
                    <a:pt x="0" y="0"/>
                  </a:lnTo>
                  <a:lnTo>
                    <a:pt x="0" y="8890"/>
                  </a:lnTo>
                  <a:lnTo>
                    <a:pt x="2882" y="8890"/>
                  </a:lnTo>
                  <a:lnTo>
                    <a:pt x="2882" y="11430"/>
                  </a:lnTo>
                  <a:lnTo>
                    <a:pt x="7912" y="11430"/>
                  </a:lnTo>
                  <a:lnTo>
                    <a:pt x="7912" y="16510"/>
                  </a:lnTo>
                  <a:lnTo>
                    <a:pt x="12242" y="16510"/>
                  </a:lnTo>
                  <a:lnTo>
                    <a:pt x="12242" y="20320"/>
                  </a:lnTo>
                  <a:lnTo>
                    <a:pt x="14401" y="20320"/>
                  </a:lnTo>
                  <a:lnTo>
                    <a:pt x="14401" y="22860"/>
                  </a:lnTo>
                  <a:lnTo>
                    <a:pt x="1553743" y="22860"/>
                  </a:lnTo>
                  <a:lnTo>
                    <a:pt x="1553743" y="20320"/>
                  </a:lnTo>
                  <a:lnTo>
                    <a:pt x="1553743" y="16510"/>
                  </a:lnTo>
                  <a:lnTo>
                    <a:pt x="1553743" y="11430"/>
                  </a:lnTo>
                  <a:lnTo>
                    <a:pt x="1553743" y="8890"/>
                  </a:lnTo>
                  <a:lnTo>
                    <a:pt x="155374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20688" y="2700626"/>
              <a:ext cx="1553845" cy="23495"/>
            </a:xfrm>
            <a:custGeom>
              <a:avLst/>
              <a:gdLst/>
              <a:ahLst/>
              <a:cxnLst/>
              <a:rect l="l" t="t" r="r" b="b"/>
              <a:pathLst>
                <a:path w="1553845" h="23494">
                  <a:moveTo>
                    <a:pt x="1553743" y="0"/>
                  </a:moveTo>
                  <a:lnTo>
                    <a:pt x="1553743" y="23037"/>
                  </a:lnTo>
                  <a:lnTo>
                    <a:pt x="14401" y="23037"/>
                  </a:lnTo>
                  <a:lnTo>
                    <a:pt x="14401" y="20891"/>
                  </a:lnTo>
                  <a:lnTo>
                    <a:pt x="12242" y="20891"/>
                  </a:lnTo>
                  <a:lnTo>
                    <a:pt x="12242" y="16560"/>
                  </a:lnTo>
                  <a:lnTo>
                    <a:pt x="7924" y="16560"/>
                  </a:lnTo>
                  <a:lnTo>
                    <a:pt x="7924" y="11518"/>
                  </a:lnTo>
                  <a:lnTo>
                    <a:pt x="2882" y="11518"/>
                  </a:lnTo>
                  <a:lnTo>
                    <a:pt x="2882" y="9359"/>
                  </a:lnTo>
                  <a:lnTo>
                    <a:pt x="0" y="9359"/>
                  </a:lnTo>
                  <a:lnTo>
                    <a:pt x="0" y="0"/>
                  </a:lnTo>
                  <a:lnTo>
                    <a:pt x="1553743" y="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934" y="762"/>
              <a:ext cx="1350710" cy="1249680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618729" y="3843966"/>
            <a:ext cx="7292975" cy="722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50" spc="145" dirty="0"/>
              <a:t>Philanthropic</a:t>
            </a:r>
            <a:r>
              <a:rPr sz="4550" dirty="0"/>
              <a:t> </a:t>
            </a:r>
            <a:r>
              <a:rPr sz="4550" spc="185" dirty="0"/>
              <a:t>Approach</a:t>
            </a:r>
            <a:endParaRPr sz="4550"/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31033" y="5627129"/>
            <a:ext cx="4730978" cy="35241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618729" y="5529770"/>
            <a:ext cx="8061959" cy="306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76925" algn="l"/>
              </a:tabLst>
            </a:pPr>
            <a:r>
              <a:rPr sz="2850" spc="-25" dirty="0">
                <a:solidFill>
                  <a:srgbClr val="4C2A13"/>
                </a:solidFill>
                <a:latin typeface="Courier New"/>
                <a:cs typeface="Courier New"/>
              </a:rPr>
              <a:t>The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	focuses</a:t>
            </a:r>
            <a:r>
              <a:rPr sz="2850" spc="-15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spc="-25" dirty="0">
                <a:solidFill>
                  <a:srgbClr val="4C2A13"/>
                </a:solidFill>
                <a:latin typeface="Courier New"/>
                <a:cs typeface="Courier New"/>
              </a:rPr>
              <a:t>on</a:t>
            </a:r>
            <a:endParaRPr sz="2850">
              <a:latin typeface="Courier New"/>
              <a:cs typeface="Courier New"/>
            </a:endParaRPr>
          </a:p>
          <a:p>
            <a:pPr marL="12700" marR="5715">
              <a:lnSpc>
                <a:spcPct val="99600"/>
              </a:lnSpc>
              <a:spcBef>
                <a:spcPts val="40"/>
              </a:spcBef>
            </a:pP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charitable</a:t>
            </a:r>
            <a:r>
              <a:rPr sz="285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giving</a:t>
            </a:r>
            <a:r>
              <a:rPr sz="285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285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spc="-10" dirty="0">
                <a:solidFill>
                  <a:srgbClr val="4C2A13"/>
                </a:solidFill>
                <a:latin typeface="Courier New"/>
                <a:cs typeface="Courier New"/>
              </a:rPr>
              <a:t>community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support.</a:t>
            </a:r>
            <a:r>
              <a:rPr sz="2850" spc="-17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Companies</a:t>
            </a:r>
            <a:r>
              <a:rPr sz="2850" spc="-17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engage</a:t>
            </a:r>
            <a:r>
              <a:rPr sz="2850" spc="-17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spc="-25" dirty="0">
                <a:solidFill>
                  <a:srgbClr val="4C2A13"/>
                </a:solidFill>
                <a:latin typeface="Courier New"/>
                <a:cs typeface="Courier New"/>
              </a:rPr>
              <a:t>in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activities</a:t>
            </a:r>
            <a:r>
              <a:rPr sz="2850" spc="-15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like</a:t>
            </a:r>
            <a:r>
              <a:rPr sz="2850" spc="-15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spc="-10" dirty="0">
                <a:solidFill>
                  <a:srgbClr val="4C2A13"/>
                </a:solidFill>
                <a:latin typeface="Courier New"/>
                <a:cs typeface="Courier New"/>
              </a:rPr>
              <a:t>donations,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sponsorships,</a:t>
            </a:r>
            <a:r>
              <a:rPr sz="2850" spc="-2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2850" spc="-2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volunteering,</a:t>
            </a:r>
            <a:r>
              <a:rPr sz="2850" spc="-21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spc="-10" dirty="0">
                <a:solidFill>
                  <a:srgbClr val="4C2A13"/>
                </a:solidFill>
                <a:latin typeface="Courier New"/>
                <a:cs typeface="Courier New"/>
              </a:rPr>
              <a:t>which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enhance</a:t>
            </a:r>
            <a:r>
              <a:rPr sz="2850" spc="-1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their</a:t>
            </a:r>
            <a:r>
              <a:rPr sz="2850" spc="-1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public</a:t>
            </a:r>
            <a:r>
              <a:rPr sz="2850" spc="-1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image</a:t>
            </a:r>
            <a:r>
              <a:rPr sz="2850" spc="-1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spc="-10" dirty="0">
                <a:solidFill>
                  <a:srgbClr val="4C2A13"/>
                </a:solidFill>
                <a:latin typeface="Courier New"/>
                <a:cs typeface="Courier New"/>
              </a:rPr>
              <a:t>while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contributing</a:t>
            </a:r>
            <a:r>
              <a:rPr sz="2850" spc="-16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to</a:t>
            </a:r>
            <a:r>
              <a:rPr sz="2850" spc="-16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dirty="0">
                <a:solidFill>
                  <a:srgbClr val="4C2A13"/>
                </a:solidFill>
                <a:latin typeface="Courier New"/>
                <a:cs typeface="Courier New"/>
              </a:rPr>
              <a:t>societal</a:t>
            </a:r>
            <a:r>
              <a:rPr sz="2850" spc="-16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850" spc="-10" dirty="0">
                <a:solidFill>
                  <a:srgbClr val="4C2A13"/>
                </a:solidFill>
                <a:latin typeface="Courier New"/>
                <a:cs typeface="Courier New"/>
              </a:rPr>
              <a:t>welfare.</a:t>
            </a:r>
            <a:endParaRPr sz="2850">
              <a:latin typeface="Courier New"/>
              <a:cs typeface="Courier New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876318" y="344158"/>
            <a:ext cx="7411720" cy="9943465"/>
            <a:chOff x="10876318" y="344158"/>
            <a:chExt cx="7411720" cy="994346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76318" y="344158"/>
              <a:ext cx="6629399" cy="935355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586580" y="8963990"/>
              <a:ext cx="1701800" cy="1323340"/>
            </a:xfrm>
            <a:custGeom>
              <a:avLst/>
              <a:gdLst/>
              <a:ahLst/>
              <a:cxnLst/>
              <a:rect l="l" t="t" r="r" b="b"/>
              <a:pathLst>
                <a:path w="1701800" h="1323340">
                  <a:moveTo>
                    <a:pt x="0" y="94327"/>
                  </a:moveTo>
                  <a:lnTo>
                    <a:pt x="0" y="1323007"/>
                  </a:lnTo>
                  <a:lnTo>
                    <a:pt x="1701355" y="1323007"/>
                  </a:lnTo>
                  <a:lnTo>
                    <a:pt x="1701355" y="127327"/>
                  </a:lnTo>
                  <a:lnTo>
                    <a:pt x="1669101" y="120967"/>
                  </a:lnTo>
                  <a:lnTo>
                    <a:pt x="1387474" y="120967"/>
                  </a:lnTo>
                  <a:lnTo>
                    <a:pt x="1385169" y="119523"/>
                  </a:lnTo>
                  <a:lnTo>
                    <a:pt x="164210" y="119523"/>
                  </a:lnTo>
                  <a:lnTo>
                    <a:pt x="151745" y="119062"/>
                  </a:lnTo>
                  <a:lnTo>
                    <a:pt x="138017" y="117454"/>
                  </a:lnTo>
                  <a:lnTo>
                    <a:pt x="122812" y="114362"/>
                  </a:lnTo>
                  <a:lnTo>
                    <a:pt x="105917" y="109448"/>
                  </a:lnTo>
                  <a:lnTo>
                    <a:pt x="86365" y="105284"/>
                  </a:lnTo>
                  <a:lnTo>
                    <a:pt x="75078" y="103689"/>
                  </a:lnTo>
                  <a:lnTo>
                    <a:pt x="36829" y="103689"/>
                  </a:lnTo>
                  <a:lnTo>
                    <a:pt x="29128" y="103238"/>
                  </a:lnTo>
                  <a:lnTo>
                    <a:pt x="20843" y="101707"/>
                  </a:lnTo>
                  <a:lnTo>
                    <a:pt x="11344" y="98827"/>
                  </a:lnTo>
                  <a:lnTo>
                    <a:pt x="0" y="94327"/>
                  </a:lnTo>
                  <a:close/>
                </a:path>
                <a:path w="1701800" h="1323340">
                  <a:moveTo>
                    <a:pt x="1506219" y="97204"/>
                  </a:moveTo>
                  <a:lnTo>
                    <a:pt x="1476343" y="103348"/>
                  </a:lnTo>
                  <a:lnTo>
                    <a:pt x="1417351" y="114823"/>
                  </a:lnTo>
                  <a:lnTo>
                    <a:pt x="1387474" y="120967"/>
                  </a:lnTo>
                  <a:lnTo>
                    <a:pt x="1669101" y="120967"/>
                  </a:lnTo>
                  <a:lnTo>
                    <a:pt x="1667260" y="120604"/>
                  </a:lnTo>
                  <a:lnTo>
                    <a:pt x="1623793" y="112795"/>
                  </a:lnTo>
                  <a:lnTo>
                    <a:pt x="1582352" y="106221"/>
                  </a:lnTo>
                  <a:lnTo>
                    <a:pt x="1543105" y="100988"/>
                  </a:lnTo>
                  <a:lnTo>
                    <a:pt x="1506219" y="97204"/>
                  </a:lnTo>
                  <a:close/>
                </a:path>
                <a:path w="1701800" h="1323340">
                  <a:moveTo>
                    <a:pt x="242696" y="105126"/>
                  </a:moveTo>
                  <a:lnTo>
                    <a:pt x="238378" y="105126"/>
                  </a:lnTo>
                  <a:lnTo>
                    <a:pt x="231638" y="105745"/>
                  </a:lnTo>
                  <a:lnTo>
                    <a:pt x="224361" y="107375"/>
                  </a:lnTo>
                  <a:lnTo>
                    <a:pt x="216536" y="109681"/>
                  </a:lnTo>
                  <a:lnTo>
                    <a:pt x="208152" y="112325"/>
                  </a:lnTo>
                  <a:lnTo>
                    <a:pt x="198947" y="114969"/>
                  </a:lnTo>
                  <a:lnTo>
                    <a:pt x="188610" y="117274"/>
                  </a:lnTo>
                  <a:lnTo>
                    <a:pt x="177059" y="118905"/>
                  </a:lnTo>
                  <a:lnTo>
                    <a:pt x="164210" y="119523"/>
                  </a:lnTo>
                  <a:lnTo>
                    <a:pt x="1385169" y="119523"/>
                  </a:lnTo>
                  <a:lnTo>
                    <a:pt x="1365627" y="107285"/>
                  </a:lnTo>
                  <a:lnTo>
                    <a:pt x="249912" y="107276"/>
                  </a:lnTo>
                  <a:lnTo>
                    <a:pt x="246252" y="105846"/>
                  </a:lnTo>
                  <a:lnTo>
                    <a:pt x="242696" y="105126"/>
                  </a:lnTo>
                  <a:close/>
                </a:path>
                <a:path w="1701800" h="1323340">
                  <a:moveTo>
                    <a:pt x="417702" y="0"/>
                  </a:moveTo>
                  <a:lnTo>
                    <a:pt x="358842" y="29421"/>
                  </a:lnTo>
                  <a:lnTo>
                    <a:pt x="314864" y="62014"/>
                  </a:lnTo>
                  <a:lnTo>
                    <a:pt x="280364" y="90421"/>
                  </a:lnTo>
                  <a:lnTo>
                    <a:pt x="249935" y="107285"/>
                  </a:lnTo>
                  <a:lnTo>
                    <a:pt x="1365627" y="107285"/>
                  </a:lnTo>
                  <a:lnTo>
                    <a:pt x="1343358" y="98918"/>
                  </a:lnTo>
                  <a:lnTo>
                    <a:pt x="1337998" y="97924"/>
                  </a:lnTo>
                  <a:lnTo>
                    <a:pt x="1215389" y="97924"/>
                  </a:lnTo>
                  <a:lnTo>
                    <a:pt x="1192720" y="96788"/>
                  </a:lnTo>
                  <a:lnTo>
                    <a:pt x="1170050" y="92616"/>
                  </a:lnTo>
                  <a:lnTo>
                    <a:pt x="1147381" y="84257"/>
                  </a:lnTo>
                  <a:lnTo>
                    <a:pt x="1124711" y="70565"/>
                  </a:lnTo>
                  <a:lnTo>
                    <a:pt x="1122650" y="69126"/>
                  </a:lnTo>
                  <a:lnTo>
                    <a:pt x="878458" y="69126"/>
                  </a:lnTo>
                  <a:lnTo>
                    <a:pt x="869195" y="64084"/>
                  </a:lnTo>
                  <a:lnTo>
                    <a:pt x="637285" y="64084"/>
                  </a:lnTo>
                  <a:lnTo>
                    <a:pt x="549304" y="39231"/>
                  </a:lnTo>
                  <a:lnTo>
                    <a:pt x="417702" y="0"/>
                  </a:lnTo>
                  <a:close/>
                </a:path>
                <a:path w="1701800" h="1323340">
                  <a:moveTo>
                    <a:pt x="49021" y="102245"/>
                  </a:moveTo>
                  <a:lnTo>
                    <a:pt x="44703" y="102963"/>
                  </a:lnTo>
                  <a:lnTo>
                    <a:pt x="41147" y="103689"/>
                  </a:lnTo>
                  <a:lnTo>
                    <a:pt x="75078" y="103689"/>
                  </a:lnTo>
                  <a:lnTo>
                    <a:pt x="71231" y="103145"/>
                  </a:lnTo>
                  <a:lnTo>
                    <a:pt x="59215" y="102357"/>
                  </a:lnTo>
                  <a:lnTo>
                    <a:pt x="49021" y="102245"/>
                  </a:lnTo>
                  <a:close/>
                </a:path>
                <a:path w="1701800" h="1323340">
                  <a:moveTo>
                    <a:pt x="1298193" y="93607"/>
                  </a:moveTo>
                  <a:lnTo>
                    <a:pt x="1287807" y="93843"/>
                  </a:lnTo>
                  <a:lnTo>
                    <a:pt x="1277302" y="94417"/>
                  </a:lnTo>
                  <a:lnTo>
                    <a:pt x="1235900" y="97115"/>
                  </a:lnTo>
                  <a:lnTo>
                    <a:pt x="1225657" y="97688"/>
                  </a:lnTo>
                  <a:lnTo>
                    <a:pt x="1215389" y="97924"/>
                  </a:lnTo>
                  <a:lnTo>
                    <a:pt x="1337998" y="97924"/>
                  </a:lnTo>
                  <a:lnTo>
                    <a:pt x="1320841" y="94744"/>
                  </a:lnTo>
                  <a:lnTo>
                    <a:pt x="1298193" y="93607"/>
                  </a:lnTo>
                  <a:close/>
                </a:path>
                <a:path w="1701800" h="1323340">
                  <a:moveTo>
                    <a:pt x="1023873" y="35293"/>
                  </a:moveTo>
                  <a:lnTo>
                    <a:pt x="986079" y="38250"/>
                  </a:lnTo>
                  <a:lnTo>
                    <a:pt x="948213" y="45999"/>
                  </a:lnTo>
                  <a:lnTo>
                    <a:pt x="911824" y="56853"/>
                  </a:lnTo>
                  <a:lnTo>
                    <a:pt x="878458" y="69126"/>
                  </a:lnTo>
                  <a:lnTo>
                    <a:pt x="1122650" y="69126"/>
                  </a:lnTo>
                  <a:lnTo>
                    <a:pt x="1088600" y="48185"/>
                  </a:lnTo>
                  <a:lnTo>
                    <a:pt x="1049273" y="36996"/>
                  </a:lnTo>
                  <a:lnTo>
                    <a:pt x="1023873" y="35293"/>
                  </a:lnTo>
                  <a:close/>
                </a:path>
                <a:path w="1701800" h="1323340">
                  <a:moveTo>
                    <a:pt x="774064" y="27368"/>
                  </a:moveTo>
                  <a:lnTo>
                    <a:pt x="637285" y="64084"/>
                  </a:lnTo>
                  <a:lnTo>
                    <a:pt x="869195" y="64084"/>
                  </a:lnTo>
                  <a:lnTo>
                    <a:pt x="856235" y="57031"/>
                  </a:lnTo>
                  <a:lnTo>
                    <a:pt x="831072" y="45813"/>
                  </a:lnTo>
                  <a:lnTo>
                    <a:pt x="803503" y="35813"/>
                  </a:lnTo>
                  <a:lnTo>
                    <a:pt x="774064" y="273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586580" y="8957513"/>
              <a:ext cx="1701800" cy="1329690"/>
            </a:xfrm>
            <a:custGeom>
              <a:avLst/>
              <a:gdLst/>
              <a:ahLst/>
              <a:cxnLst/>
              <a:rect l="l" t="t" r="r" b="b"/>
              <a:pathLst>
                <a:path w="1701800" h="1329690">
                  <a:moveTo>
                    <a:pt x="0" y="98640"/>
                  </a:moveTo>
                  <a:lnTo>
                    <a:pt x="0" y="1329484"/>
                  </a:lnTo>
                  <a:lnTo>
                    <a:pt x="1701355" y="1329484"/>
                  </a:lnTo>
                  <a:lnTo>
                    <a:pt x="1701355" y="1246967"/>
                  </a:lnTo>
                  <a:lnTo>
                    <a:pt x="189356" y="1244151"/>
                  </a:lnTo>
                  <a:lnTo>
                    <a:pt x="189356" y="1229030"/>
                  </a:lnTo>
                  <a:lnTo>
                    <a:pt x="1701355" y="1229030"/>
                  </a:lnTo>
                  <a:lnTo>
                    <a:pt x="1701355" y="911452"/>
                  </a:lnTo>
                  <a:lnTo>
                    <a:pt x="189356" y="908634"/>
                  </a:lnTo>
                  <a:lnTo>
                    <a:pt x="189356" y="893512"/>
                  </a:lnTo>
                  <a:lnTo>
                    <a:pt x="1701355" y="893512"/>
                  </a:lnTo>
                  <a:lnTo>
                    <a:pt x="1701355" y="575936"/>
                  </a:lnTo>
                  <a:lnTo>
                    <a:pt x="189356" y="573120"/>
                  </a:lnTo>
                  <a:lnTo>
                    <a:pt x="189356" y="557999"/>
                  </a:lnTo>
                  <a:lnTo>
                    <a:pt x="1701355" y="557999"/>
                  </a:lnTo>
                  <a:lnTo>
                    <a:pt x="1701355" y="241013"/>
                  </a:lnTo>
                  <a:lnTo>
                    <a:pt x="189356" y="237601"/>
                  </a:lnTo>
                  <a:lnTo>
                    <a:pt x="189356" y="222481"/>
                  </a:lnTo>
                  <a:lnTo>
                    <a:pt x="1701355" y="222481"/>
                  </a:lnTo>
                  <a:lnTo>
                    <a:pt x="1701355" y="175685"/>
                  </a:lnTo>
                  <a:lnTo>
                    <a:pt x="273684" y="175685"/>
                  </a:lnTo>
                  <a:lnTo>
                    <a:pt x="248812" y="166526"/>
                  </a:lnTo>
                  <a:lnTo>
                    <a:pt x="218630" y="154802"/>
                  </a:lnTo>
                  <a:lnTo>
                    <a:pt x="190314" y="145442"/>
                  </a:lnTo>
                  <a:lnTo>
                    <a:pt x="134746" y="145442"/>
                  </a:lnTo>
                  <a:lnTo>
                    <a:pt x="101598" y="141775"/>
                  </a:lnTo>
                  <a:lnTo>
                    <a:pt x="70246" y="132303"/>
                  </a:lnTo>
                  <a:lnTo>
                    <a:pt x="40538" y="119321"/>
                  </a:lnTo>
                  <a:lnTo>
                    <a:pt x="12318" y="105125"/>
                  </a:lnTo>
                  <a:lnTo>
                    <a:pt x="8635" y="103681"/>
                  </a:lnTo>
                  <a:lnTo>
                    <a:pt x="3682" y="100084"/>
                  </a:lnTo>
                  <a:lnTo>
                    <a:pt x="0" y="98640"/>
                  </a:lnTo>
                  <a:close/>
                </a:path>
                <a:path w="1701800" h="1329690">
                  <a:moveTo>
                    <a:pt x="1701355" y="1229030"/>
                  </a:moveTo>
                  <a:lnTo>
                    <a:pt x="189356" y="1229030"/>
                  </a:lnTo>
                  <a:lnTo>
                    <a:pt x="1701355" y="1233404"/>
                  </a:lnTo>
                  <a:lnTo>
                    <a:pt x="1701355" y="1229030"/>
                  </a:lnTo>
                  <a:close/>
                </a:path>
                <a:path w="1701800" h="1329690">
                  <a:moveTo>
                    <a:pt x="1701355" y="893512"/>
                  </a:moveTo>
                  <a:lnTo>
                    <a:pt x="189356" y="893512"/>
                  </a:lnTo>
                  <a:lnTo>
                    <a:pt x="1701355" y="897885"/>
                  </a:lnTo>
                  <a:lnTo>
                    <a:pt x="1701355" y="893512"/>
                  </a:lnTo>
                  <a:close/>
                </a:path>
                <a:path w="1701800" h="1329690">
                  <a:moveTo>
                    <a:pt x="1701355" y="557999"/>
                  </a:moveTo>
                  <a:lnTo>
                    <a:pt x="189356" y="557999"/>
                  </a:lnTo>
                  <a:lnTo>
                    <a:pt x="1701355" y="562371"/>
                  </a:lnTo>
                  <a:lnTo>
                    <a:pt x="1701355" y="557999"/>
                  </a:lnTo>
                  <a:close/>
                </a:path>
                <a:path w="1701800" h="1329690">
                  <a:moveTo>
                    <a:pt x="1701355" y="222481"/>
                  </a:moveTo>
                  <a:lnTo>
                    <a:pt x="189356" y="222481"/>
                  </a:lnTo>
                  <a:lnTo>
                    <a:pt x="1701355" y="226661"/>
                  </a:lnTo>
                  <a:lnTo>
                    <a:pt x="1701355" y="222481"/>
                  </a:lnTo>
                  <a:close/>
                </a:path>
                <a:path w="1701800" h="1329690">
                  <a:moveTo>
                    <a:pt x="423417" y="29527"/>
                  </a:moveTo>
                  <a:lnTo>
                    <a:pt x="372732" y="52258"/>
                  </a:lnTo>
                  <a:lnTo>
                    <a:pt x="331209" y="79208"/>
                  </a:lnTo>
                  <a:lnTo>
                    <a:pt x="300056" y="109408"/>
                  </a:lnTo>
                  <a:lnTo>
                    <a:pt x="273684" y="175685"/>
                  </a:lnTo>
                  <a:lnTo>
                    <a:pt x="1701355" y="175685"/>
                  </a:lnTo>
                  <a:lnTo>
                    <a:pt x="1701355" y="101212"/>
                  </a:lnTo>
                  <a:lnTo>
                    <a:pt x="1678984" y="95044"/>
                  </a:lnTo>
                  <a:lnTo>
                    <a:pt x="644397" y="95044"/>
                  </a:lnTo>
                  <a:lnTo>
                    <a:pt x="519840" y="58318"/>
                  </a:lnTo>
                  <a:lnTo>
                    <a:pt x="485844" y="48247"/>
                  </a:lnTo>
                  <a:lnTo>
                    <a:pt x="423417" y="29527"/>
                  </a:lnTo>
                  <a:close/>
                </a:path>
                <a:path w="1701800" h="1329690">
                  <a:moveTo>
                    <a:pt x="162051" y="140402"/>
                  </a:moveTo>
                  <a:lnTo>
                    <a:pt x="151256" y="140402"/>
                  </a:lnTo>
                  <a:lnTo>
                    <a:pt x="147700" y="144004"/>
                  </a:lnTo>
                  <a:lnTo>
                    <a:pt x="144017" y="144004"/>
                  </a:lnTo>
                  <a:lnTo>
                    <a:pt x="140461" y="145442"/>
                  </a:lnTo>
                  <a:lnTo>
                    <a:pt x="190314" y="145442"/>
                  </a:lnTo>
                  <a:lnTo>
                    <a:pt x="188067" y="144699"/>
                  </a:lnTo>
                  <a:lnTo>
                    <a:pt x="162051" y="140402"/>
                  </a:lnTo>
                  <a:close/>
                </a:path>
                <a:path w="1701800" h="1329690">
                  <a:moveTo>
                    <a:pt x="781303" y="56883"/>
                  </a:moveTo>
                  <a:lnTo>
                    <a:pt x="644397" y="95044"/>
                  </a:lnTo>
                  <a:lnTo>
                    <a:pt x="1678984" y="95044"/>
                  </a:lnTo>
                  <a:lnTo>
                    <a:pt x="1670855" y="92803"/>
                  </a:lnTo>
                  <a:lnTo>
                    <a:pt x="1639082" y="84964"/>
                  </a:lnTo>
                  <a:lnTo>
                    <a:pt x="1387474" y="84964"/>
                  </a:lnTo>
                  <a:lnTo>
                    <a:pt x="1365720" y="71686"/>
                  </a:lnTo>
                  <a:lnTo>
                    <a:pt x="1343644" y="63539"/>
                  </a:lnTo>
                  <a:lnTo>
                    <a:pt x="1334782" y="61925"/>
                  </a:lnTo>
                  <a:lnTo>
                    <a:pt x="1213992" y="61925"/>
                  </a:lnTo>
                  <a:lnTo>
                    <a:pt x="1192238" y="60788"/>
                  </a:lnTo>
                  <a:lnTo>
                    <a:pt x="1179171" y="58318"/>
                  </a:lnTo>
                  <a:lnTo>
                    <a:pt x="784859" y="58318"/>
                  </a:lnTo>
                  <a:lnTo>
                    <a:pt x="781303" y="56883"/>
                  </a:lnTo>
                  <a:close/>
                </a:path>
                <a:path w="1701800" h="1329690">
                  <a:moveTo>
                    <a:pt x="1506219" y="61925"/>
                  </a:moveTo>
                  <a:lnTo>
                    <a:pt x="1476343" y="67143"/>
                  </a:lnTo>
                  <a:lnTo>
                    <a:pt x="1387474" y="84964"/>
                  </a:lnTo>
                  <a:lnTo>
                    <a:pt x="1639082" y="84964"/>
                  </a:lnTo>
                  <a:lnTo>
                    <a:pt x="1625661" y="81653"/>
                  </a:lnTo>
                  <a:lnTo>
                    <a:pt x="1583018" y="72658"/>
                  </a:lnTo>
                  <a:lnTo>
                    <a:pt x="1543136" y="66016"/>
                  </a:lnTo>
                  <a:lnTo>
                    <a:pt x="1506219" y="61925"/>
                  </a:lnTo>
                  <a:close/>
                </a:path>
                <a:path w="1701800" h="1329690">
                  <a:moveTo>
                    <a:pt x="1298193" y="58318"/>
                  </a:moveTo>
                  <a:lnTo>
                    <a:pt x="1256410" y="59766"/>
                  </a:lnTo>
                  <a:lnTo>
                    <a:pt x="1246443" y="61014"/>
                  </a:lnTo>
                  <a:lnTo>
                    <a:pt x="1236011" y="61655"/>
                  </a:lnTo>
                  <a:lnTo>
                    <a:pt x="1225174" y="61891"/>
                  </a:lnTo>
                  <a:lnTo>
                    <a:pt x="1213992" y="61925"/>
                  </a:lnTo>
                  <a:lnTo>
                    <a:pt x="1334782" y="61925"/>
                  </a:lnTo>
                  <a:lnTo>
                    <a:pt x="1321163" y="59443"/>
                  </a:lnTo>
                  <a:lnTo>
                    <a:pt x="1298193" y="58318"/>
                  </a:lnTo>
                  <a:close/>
                </a:path>
                <a:path w="1701800" h="1329690">
                  <a:moveTo>
                    <a:pt x="869060" y="29527"/>
                  </a:moveTo>
                  <a:lnTo>
                    <a:pt x="865504" y="29527"/>
                  </a:lnTo>
                  <a:lnTo>
                    <a:pt x="857374" y="30776"/>
                  </a:lnTo>
                  <a:lnTo>
                    <a:pt x="849042" y="34116"/>
                  </a:lnTo>
                  <a:lnTo>
                    <a:pt x="840305" y="38941"/>
                  </a:lnTo>
                  <a:lnTo>
                    <a:pt x="830960" y="44640"/>
                  </a:lnTo>
                  <a:lnTo>
                    <a:pt x="828801" y="46799"/>
                  </a:lnTo>
                  <a:lnTo>
                    <a:pt x="825118" y="46799"/>
                  </a:lnTo>
                  <a:lnTo>
                    <a:pt x="792098" y="58318"/>
                  </a:lnTo>
                  <a:lnTo>
                    <a:pt x="1179171" y="58318"/>
                  </a:lnTo>
                  <a:lnTo>
                    <a:pt x="1170162" y="56615"/>
                  </a:lnTo>
                  <a:lnTo>
                    <a:pt x="1147664" y="48247"/>
                  </a:lnTo>
                  <a:lnTo>
                    <a:pt x="1124711" y="34569"/>
                  </a:lnTo>
                  <a:lnTo>
                    <a:pt x="1122639" y="33121"/>
                  </a:lnTo>
                  <a:lnTo>
                    <a:pt x="878458" y="33121"/>
                  </a:lnTo>
                  <a:lnTo>
                    <a:pt x="874902" y="31686"/>
                  </a:lnTo>
                  <a:lnTo>
                    <a:pt x="869060" y="29527"/>
                  </a:lnTo>
                  <a:close/>
                </a:path>
                <a:path w="1701800" h="1329690">
                  <a:moveTo>
                    <a:pt x="1024635" y="0"/>
                  </a:moveTo>
                  <a:lnTo>
                    <a:pt x="986079" y="2846"/>
                  </a:lnTo>
                  <a:lnTo>
                    <a:pt x="948023" y="10350"/>
                  </a:lnTo>
                  <a:lnTo>
                    <a:pt x="911728" y="20959"/>
                  </a:lnTo>
                  <a:lnTo>
                    <a:pt x="878458" y="33121"/>
                  </a:lnTo>
                  <a:lnTo>
                    <a:pt x="1122639" y="33121"/>
                  </a:lnTo>
                  <a:lnTo>
                    <a:pt x="1088600" y="12186"/>
                  </a:lnTo>
                  <a:lnTo>
                    <a:pt x="1048797" y="1352"/>
                  </a:lnTo>
                  <a:lnTo>
                    <a:pt x="1024635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775291" y="9179065"/>
              <a:ext cx="1513205" cy="1026160"/>
            </a:xfrm>
            <a:custGeom>
              <a:avLst/>
              <a:gdLst/>
              <a:ahLst/>
              <a:cxnLst/>
              <a:rect l="l" t="t" r="r" b="b"/>
              <a:pathLst>
                <a:path w="1513205" h="1026159">
                  <a:moveTo>
                    <a:pt x="1512633" y="1008380"/>
                  </a:moveTo>
                  <a:lnTo>
                    <a:pt x="456438" y="1008380"/>
                  </a:lnTo>
                  <a:lnTo>
                    <a:pt x="456438" y="1005840"/>
                  </a:lnTo>
                  <a:lnTo>
                    <a:pt x="0" y="1005840"/>
                  </a:lnTo>
                  <a:lnTo>
                    <a:pt x="0" y="1008380"/>
                  </a:lnTo>
                  <a:lnTo>
                    <a:pt x="0" y="1022350"/>
                  </a:lnTo>
                  <a:lnTo>
                    <a:pt x="452882" y="1022350"/>
                  </a:lnTo>
                  <a:lnTo>
                    <a:pt x="452882" y="1026160"/>
                  </a:lnTo>
                  <a:lnTo>
                    <a:pt x="1512633" y="1026160"/>
                  </a:lnTo>
                  <a:lnTo>
                    <a:pt x="1512633" y="1022350"/>
                  </a:lnTo>
                  <a:lnTo>
                    <a:pt x="1512633" y="1008380"/>
                  </a:lnTo>
                  <a:close/>
                </a:path>
                <a:path w="1513205" h="1026159">
                  <a:moveTo>
                    <a:pt x="1512633" y="673100"/>
                  </a:moveTo>
                  <a:lnTo>
                    <a:pt x="456438" y="673100"/>
                  </a:lnTo>
                  <a:lnTo>
                    <a:pt x="456438" y="670560"/>
                  </a:lnTo>
                  <a:lnTo>
                    <a:pt x="0" y="670560"/>
                  </a:lnTo>
                  <a:lnTo>
                    <a:pt x="0" y="673100"/>
                  </a:lnTo>
                  <a:lnTo>
                    <a:pt x="0" y="687070"/>
                  </a:lnTo>
                  <a:lnTo>
                    <a:pt x="452882" y="687070"/>
                  </a:lnTo>
                  <a:lnTo>
                    <a:pt x="452882" y="689610"/>
                  </a:lnTo>
                  <a:lnTo>
                    <a:pt x="1512633" y="689610"/>
                  </a:lnTo>
                  <a:lnTo>
                    <a:pt x="1512633" y="687070"/>
                  </a:lnTo>
                  <a:lnTo>
                    <a:pt x="1512633" y="673100"/>
                  </a:lnTo>
                  <a:close/>
                </a:path>
                <a:path w="1513205" h="1026159">
                  <a:moveTo>
                    <a:pt x="1512633" y="337820"/>
                  </a:moveTo>
                  <a:lnTo>
                    <a:pt x="456438" y="337820"/>
                  </a:lnTo>
                  <a:lnTo>
                    <a:pt x="456438" y="335280"/>
                  </a:lnTo>
                  <a:lnTo>
                    <a:pt x="0" y="335280"/>
                  </a:lnTo>
                  <a:lnTo>
                    <a:pt x="0" y="337820"/>
                  </a:lnTo>
                  <a:lnTo>
                    <a:pt x="0" y="351790"/>
                  </a:lnTo>
                  <a:lnTo>
                    <a:pt x="452882" y="351790"/>
                  </a:lnTo>
                  <a:lnTo>
                    <a:pt x="452882" y="355600"/>
                  </a:lnTo>
                  <a:lnTo>
                    <a:pt x="1512633" y="355600"/>
                  </a:lnTo>
                  <a:lnTo>
                    <a:pt x="1512633" y="351790"/>
                  </a:lnTo>
                  <a:lnTo>
                    <a:pt x="1512633" y="337820"/>
                  </a:lnTo>
                  <a:close/>
                </a:path>
                <a:path w="1513205" h="1026159">
                  <a:moveTo>
                    <a:pt x="1512633" y="2540"/>
                  </a:moveTo>
                  <a:lnTo>
                    <a:pt x="448564" y="2540"/>
                  </a:lnTo>
                  <a:lnTo>
                    <a:pt x="448564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6510"/>
                  </a:lnTo>
                  <a:lnTo>
                    <a:pt x="443484" y="16510"/>
                  </a:lnTo>
                  <a:lnTo>
                    <a:pt x="443484" y="19050"/>
                  </a:lnTo>
                  <a:lnTo>
                    <a:pt x="1512633" y="19050"/>
                  </a:lnTo>
                  <a:lnTo>
                    <a:pt x="1512633" y="16510"/>
                  </a:lnTo>
                  <a:lnTo>
                    <a:pt x="1512633" y="254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9161636" y="4274045"/>
            <a:ext cx="1181100" cy="1066800"/>
          </a:xfrm>
          <a:custGeom>
            <a:avLst/>
            <a:gdLst/>
            <a:ahLst/>
            <a:cxnLst/>
            <a:rect l="l" t="t" r="r" b="b"/>
            <a:pathLst>
              <a:path w="1181100" h="1066800">
                <a:moveTo>
                  <a:pt x="1114540" y="923035"/>
                </a:moveTo>
                <a:lnTo>
                  <a:pt x="1020041" y="923035"/>
                </a:lnTo>
                <a:lnTo>
                  <a:pt x="1022200" y="924471"/>
                </a:lnTo>
                <a:lnTo>
                  <a:pt x="1025083" y="928065"/>
                </a:lnTo>
                <a:lnTo>
                  <a:pt x="1015106" y="943279"/>
                </a:lnTo>
                <a:lnTo>
                  <a:pt x="1005197" y="958491"/>
                </a:lnTo>
                <a:lnTo>
                  <a:pt x="994613" y="973431"/>
                </a:lnTo>
                <a:lnTo>
                  <a:pt x="965700" y="1009896"/>
                </a:lnTo>
                <a:lnTo>
                  <a:pt x="960288" y="1017346"/>
                </a:lnTo>
                <a:lnTo>
                  <a:pt x="954535" y="1024547"/>
                </a:lnTo>
                <a:lnTo>
                  <a:pt x="975072" y="1057677"/>
                </a:lnTo>
                <a:lnTo>
                  <a:pt x="980443" y="1064145"/>
                </a:lnTo>
                <a:lnTo>
                  <a:pt x="982041" y="1066799"/>
                </a:lnTo>
                <a:lnTo>
                  <a:pt x="1002994" y="1066799"/>
                </a:lnTo>
                <a:lnTo>
                  <a:pt x="1005639" y="1064145"/>
                </a:lnTo>
                <a:lnTo>
                  <a:pt x="1009950" y="1058722"/>
                </a:lnTo>
                <a:lnTo>
                  <a:pt x="1014191" y="1053164"/>
                </a:lnTo>
                <a:lnTo>
                  <a:pt x="1018296" y="1047338"/>
                </a:lnTo>
                <a:lnTo>
                  <a:pt x="1022200" y="1041107"/>
                </a:lnTo>
                <a:lnTo>
                  <a:pt x="1029761" y="1029652"/>
                </a:lnTo>
                <a:lnTo>
                  <a:pt x="1044878" y="1006480"/>
                </a:lnTo>
                <a:lnTo>
                  <a:pt x="1052439" y="995032"/>
                </a:lnTo>
                <a:lnTo>
                  <a:pt x="1072585" y="968065"/>
                </a:lnTo>
                <a:lnTo>
                  <a:pt x="1094825" y="942920"/>
                </a:lnTo>
                <a:lnTo>
                  <a:pt x="1114540" y="923035"/>
                </a:lnTo>
                <a:close/>
              </a:path>
              <a:path w="1181100" h="1066800">
                <a:moveTo>
                  <a:pt x="9985" y="0"/>
                </a:moveTo>
                <a:lnTo>
                  <a:pt x="3508" y="0"/>
                </a:lnTo>
                <a:lnTo>
                  <a:pt x="1349" y="2882"/>
                </a:lnTo>
                <a:lnTo>
                  <a:pt x="372" y="10185"/>
                </a:lnTo>
                <a:lnTo>
                  <a:pt x="0" y="17014"/>
                </a:lnTo>
                <a:lnTo>
                  <a:pt x="842" y="23439"/>
                </a:lnTo>
                <a:lnTo>
                  <a:pt x="19705" y="57468"/>
                </a:lnTo>
                <a:lnTo>
                  <a:pt x="26546" y="65519"/>
                </a:lnTo>
                <a:lnTo>
                  <a:pt x="61750" y="107817"/>
                </a:lnTo>
                <a:lnTo>
                  <a:pt x="100171" y="146416"/>
                </a:lnTo>
                <a:lnTo>
                  <a:pt x="142083" y="181075"/>
                </a:lnTo>
                <a:lnTo>
                  <a:pt x="187761" y="211552"/>
                </a:lnTo>
                <a:lnTo>
                  <a:pt x="237480" y="237604"/>
                </a:lnTo>
                <a:lnTo>
                  <a:pt x="244907" y="240708"/>
                </a:lnTo>
                <a:lnTo>
                  <a:pt x="252063" y="244082"/>
                </a:lnTo>
                <a:lnTo>
                  <a:pt x="258947" y="248536"/>
                </a:lnTo>
                <a:lnTo>
                  <a:pt x="265560" y="254876"/>
                </a:lnTo>
                <a:lnTo>
                  <a:pt x="259924" y="264486"/>
                </a:lnTo>
                <a:lnTo>
                  <a:pt x="253952" y="273958"/>
                </a:lnTo>
                <a:lnTo>
                  <a:pt x="247847" y="283429"/>
                </a:lnTo>
                <a:lnTo>
                  <a:pt x="241811" y="293039"/>
                </a:lnTo>
                <a:lnTo>
                  <a:pt x="222188" y="332635"/>
                </a:lnTo>
                <a:lnTo>
                  <a:pt x="214442" y="376554"/>
                </a:lnTo>
                <a:lnTo>
                  <a:pt x="214218" y="396897"/>
                </a:lnTo>
                <a:lnTo>
                  <a:pt x="213231" y="438927"/>
                </a:lnTo>
                <a:lnTo>
                  <a:pt x="216909" y="507728"/>
                </a:lnTo>
                <a:lnTo>
                  <a:pt x="228033" y="553494"/>
                </a:lnTo>
                <a:lnTo>
                  <a:pt x="245502" y="597369"/>
                </a:lnTo>
                <a:lnTo>
                  <a:pt x="268443" y="639356"/>
                </a:lnTo>
                <a:lnTo>
                  <a:pt x="305155" y="690651"/>
                </a:lnTo>
                <a:lnTo>
                  <a:pt x="346192" y="738708"/>
                </a:lnTo>
                <a:lnTo>
                  <a:pt x="383628" y="775612"/>
                </a:lnTo>
                <a:lnTo>
                  <a:pt x="425389" y="809269"/>
                </a:lnTo>
                <a:lnTo>
                  <a:pt x="466332" y="835212"/>
                </a:lnTo>
                <a:lnTo>
                  <a:pt x="508357" y="859670"/>
                </a:lnTo>
                <a:lnTo>
                  <a:pt x="551778" y="881989"/>
                </a:lnTo>
                <a:lnTo>
                  <a:pt x="596725" y="901433"/>
                </a:lnTo>
                <a:lnTo>
                  <a:pt x="646827" y="920070"/>
                </a:lnTo>
                <a:lnTo>
                  <a:pt x="697877" y="935539"/>
                </a:lnTo>
                <a:lnTo>
                  <a:pt x="750008" y="947092"/>
                </a:lnTo>
                <a:lnTo>
                  <a:pt x="803354" y="953985"/>
                </a:lnTo>
                <a:lnTo>
                  <a:pt x="851588" y="956144"/>
                </a:lnTo>
                <a:lnTo>
                  <a:pt x="885568" y="954760"/>
                </a:lnTo>
                <a:lnTo>
                  <a:pt x="919346" y="950474"/>
                </a:lnTo>
                <a:lnTo>
                  <a:pt x="952719" y="943082"/>
                </a:lnTo>
                <a:lnTo>
                  <a:pt x="985485" y="932383"/>
                </a:lnTo>
                <a:lnTo>
                  <a:pt x="855894" y="932383"/>
                </a:lnTo>
                <a:lnTo>
                  <a:pt x="838934" y="932136"/>
                </a:lnTo>
                <a:lnTo>
                  <a:pt x="787504" y="929512"/>
                </a:lnTo>
                <a:lnTo>
                  <a:pt x="730451" y="922935"/>
                </a:lnTo>
                <a:lnTo>
                  <a:pt x="674474" y="907186"/>
                </a:lnTo>
                <a:lnTo>
                  <a:pt x="629112" y="889581"/>
                </a:lnTo>
                <a:lnTo>
                  <a:pt x="584219" y="870557"/>
                </a:lnTo>
                <a:lnTo>
                  <a:pt x="540540" y="848970"/>
                </a:lnTo>
                <a:lnTo>
                  <a:pt x="498821" y="823671"/>
                </a:lnTo>
                <a:lnTo>
                  <a:pt x="466646" y="802463"/>
                </a:lnTo>
                <a:lnTo>
                  <a:pt x="434649" y="780845"/>
                </a:lnTo>
                <a:lnTo>
                  <a:pt x="404464" y="757352"/>
                </a:lnTo>
                <a:lnTo>
                  <a:pt x="377155" y="730072"/>
                </a:lnTo>
                <a:lnTo>
                  <a:pt x="344214" y="691734"/>
                </a:lnTo>
                <a:lnTo>
                  <a:pt x="312359" y="652310"/>
                </a:lnTo>
                <a:lnTo>
                  <a:pt x="287634" y="617348"/>
                </a:lnTo>
                <a:lnTo>
                  <a:pt x="268441" y="580494"/>
                </a:lnTo>
                <a:lnTo>
                  <a:pt x="254647" y="541749"/>
                </a:lnTo>
                <a:lnTo>
                  <a:pt x="246116" y="501116"/>
                </a:lnTo>
                <a:lnTo>
                  <a:pt x="242151" y="462585"/>
                </a:lnTo>
                <a:lnTo>
                  <a:pt x="241355" y="423986"/>
                </a:lnTo>
                <a:lnTo>
                  <a:pt x="244200" y="385791"/>
                </a:lnTo>
                <a:lnTo>
                  <a:pt x="261318" y="318347"/>
                </a:lnTo>
                <a:lnTo>
                  <a:pt x="300260" y="272946"/>
                </a:lnTo>
                <a:lnTo>
                  <a:pt x="331066" y="260642"/>
                </a:lnTo>
                <a:lnTo>
                  <a:pt x="334673" y="260642"/>
                </a:lnTo>
                <a:lnTo>
                  <a:pt x="340439" y="259194"/>
                </a:lnTo>
                <a:lnTo>
                  <a:pt x="343309" y="256324"/>
                </a:lnTo>
                <a:lnTo>
                  <a:pt x="347627" y="253441"/>
                </a:lnTo>
                <a:lnTo>
                  <a:pt x="350510" y="249123"/>
                </a:lnTo>
                <a:lnTo>
                  <a:pt x="350510" y="240474"/>
                </a:lnTo>
                <a:lnTo>
                  <a:pt x="346192" y="234721"/>
                </a:lnTo>
                <a:lnTo>
                  <a:pt x="343309" y="233286"/>
                </a:lnTo>
                <a:lnTo>
                  <a:pt x="339715" y="232562"/>
                </a:lnTo>
                <a:lnTo>
                  <a:pt x="312359" y="232562"/>
                </a:lnTo>
                <a:lnTo>
                  <a:pt x="292134" y="231110"/>
                </a:lnTo>
                <a:lnTo>
                  <a:pt x="253841" y="220105"/>
                </a:lnTo>
                <a:lnTo>
                  <a:pt x="187405" y="182744"/>
                </a:lnTo>
                <a:lnTo>
                  <a:pt x="142274" y="150480"/>
                </a:lnTo>
                <a:lnTo>
                  <a:pt x="101192" y="113356"/>
                </a:lnTo>
                <a:lnTo>
                  <a:pt x="64696" y="70561"/>
                </a:lnTo>
                <a:lnTo>
                  <a:pt x="24404" y="18522"/>
                </a:lnTo>
                <a:lnTo>
                  <a:pt x="10709" y="1447"/>
                </a:lnTo>
                <a:lnTo>
                  <a:pt x="9985" y="0"/>
                </a:lnTo>
                <a:close/>
              </a:path>
              <a:path w="1181100" h="1066800">
                <a:moveTo>
                  <a:pt x="923572" y="749515"/>
                </a:moveTo>
                <a:lnTo>
                  <a:pt x="917095" y="749649"/>
                </a:lnTo>
                <a:lnTo>
                  <a:pt x="910616" y="750052"/>
                </a:lnTo>
                <a:lnTo>
                  <a:pt x="904136" y="750726"/>
                </a:lnTo>
                <a:lnTo>
                  <a:pt x="897651" y="751674"/>
                </a:lnTo>
                <a:lnTo>
                  <a:pt x="891174" y="752386"/>
                </a:lnTo>
                <a:lnTo>
                  <a:pt x="883973" y="755992"/>
                </a:lnTo>
                <a:lnTo>
                  <a:pt x="878220" y="759586"/>
                </a:lnTo>
                <a:lnTo>
                  <a:pt x="871741" y="766787"/>
                </a:lnTo>
                <a:lnTo>
                  <a:pt x="869581" y="776147"/>
                </a:lnTo>
                <a:lnTo>
                  <a:pt x="871741" y="785508"/>
                </a:lnTo>
                <a:lnTo>
                  <a:pt x="878220" y="792708"/>
                </a:lnTo>
                <a:lnTo>
                  <a:pt x="886856" y="797026"/>
                </a:lnTo>
                <a:lnTo>
                  <a:pt x="917794" y="805040"/>
                </a:lnTo>
                <a:lnTo>
                  <a:pt x="947515" y="817370"/>
                </a:lnTo>
                <a:lnTo>
                  <a:pt x="976964" y="831050"/>
                </a:lnTo>
                <a:lnTo>
                  <a:pt x="1007087" y="843114"/>
                </a:lnTo>
                <a:lnTo>
                  <a:pt x="1019876" y="849183"/>
                </a:lnTo>
                <a:lnTo>
                  <a:pt x="1031114" y="857146"/>
                </a:lnTo>
                <a:lnTo>
                  <a:pt x="1040597" y="867812"/>
                </a:lnTo>
                <a:lnTo>
                  <a:pt x="1048121" y="881989"/>
                </a:lnTo>
                <a:lnTo>
                  <a:pt x="1009944" y="901685"/>
                </a:lnTo>
                <a:lnTo>
                  <a:pt x="970010" y="916455"/>
                </a:lnTo>
                <a:lnTo>
                  <a:pt x="928456" y="926232"/>
                </a:lnTo>
                <a:lnTo>
                  <a:pt x="885421" y="930948"/>
                </a:lnTo>
                <a:lnTo>
                  <a:pt x="855894" y="932383"/>
                </a:lnTo>
                <a:lnTo>
                  <a:pt x="985485" y="932383"/>
                </a:lnTo>
                <a:lnTo>
                  <a:pt x="992188" y="930239"/>
                </a:lnTo>
                <a:lnTo>
                  <a:pt x="999164" y="928160"/>
                </a:lnTo>
                <a:lnTo>
                  <a:pt x="1006142" y="926214"/>
                </a:lnTo>
                <a:lnTo>
                  <a:pt x="1012853" y="924471"/>
                </a:lnTo>
                <a:lnTo>
                  <a:pt x="1015723" y="923035"/>
                </a:lnTo>
                <a:lnTo>
                  <a:pt x="1114540" y="923035"/>
                </a:lnTo>
                <a:lnTo>
                  <a:pt x="1118551" y="918990"/>
                </a:lnTo>
                <a:lnTo>
                  <a:pt x="1143155" y="895667"/>
                </a:lnTo>
                <a:lnTo>
                  <a:pt x="1172714" y="862154"/>
                </a:lnTo>
                <a:lnTo>
                  <a:pt x="1181090" y="847457"/>
                </a:lnTo>
                <a:lnTo>
                  <a:pt x="1181090" y="820792"/>
                </a:lnTo>
                <a:lnTo>
                  <a:pt x="1142930" y="800391"/>
                </a:lnTo>
                <a:lnTo>
                  <a:pt x="1091001" y="780845"/>
                </a:lnTo>
                <a:lnTo>
                  <a:pt x="1036840" y="765959"/>
                </a:lnTo>
                <a:lnTo>
                  <a:pt x="954535" y="752386"/>
                </a:lnTo>
                <a:lnTo>
                  <a:pt x="946861" y="751026"/>
                </a:lnTo>
                <a:lnTo>
                  <a:pt x="939053" y="750141"/>
                </a:lnTo>
                <a:lnTo>
                  <a:pt x="931246" y="749660"/>
                </a:lnTo>
                <a:lnTo>
                  <a:pt x="923572" y="749515"/>
                </a:lnTo>
                <a:close/>
              </a:path>
              <a:path w="1181100" h="1066800">
                <a:moveTo>
                  <a:pt x="334673" y="231838"/>
                </a:moveTo>
                <a:lnTo>
                  <a:pt x="326761" y="231838"/>
                </a:lnTo>
                <a:lnTo>
                  <a:pt x="325313" y="232562"/>
                </a:lnTo>
                <a:lnTo>
                  <a:pt x="339715" y="232562"/>
                </a:lnTo>
                <a:lnTo>
                  <a:pt x="334673" y="231838"/>
                </a:lnTo>
                <a:close/>
              </a:path>
            </a:pathLst>
          </a:custGeom>
          <a:solidFill>
            <a:srgbClr val="798A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14627" y="7907477"/>
            <a:ext cx="6273800" cy="2379980"/>
            <a:chOff x="12014627" y="7907477"/>
            <a:chExt cx="6273800" cy="2379980"/>
          </a:xfrm>
        </p:grpSpPr>
        <p:sp>
          <p:nvSpPr>
            <p:cNvPr id="3" name="object 3"/>
            <p:cNvSpPr/>
            <p:nvPr/>
          </p:nvSpPr>
          <p:spPr>
            <a:xfrm>
              <a:off x="12014627" y="7907477"/>
              <a:ext cx="6273800" cy="2379980"/>
            </a:xfrm>
            <a:custGeom>
              <a:avLst/>
              <a:gdLst/>
              <a:ahLst/>
              <a:cxnLst/>
              <a:rect l="l" t="t" r="r" b="b"/>
              <a:pathLst>
                <a:path w="6273800" h="2379979">
                  <a:moveTo>
                    <a:pt x="607663" y="2199440"/>
                  </a:moveTo>
                  <a:lnTo>
                    <a:pt x="560162" y="2202029"/>
                  </a:lnTo>
                  <a:lnTo>
                    <a:pt x="381600" y="2335225"/>
                  </a:lnTo>
                  <a:lnTo>
                    <a:pt x="280075" y="2341519"/>
                  </a:lnTo>
                  <a:lnTo>
                    <a:pt x="24489" y="2353947"/>
                  </a:lnTo>
                  <a:lnTo>
                    <a:pt x="0" y="2379521"/>
                  </a:lnTo>
                  <a:lnTo>
                    <a:pt x="6273371" y="2379521"/>
                  </a:lnTo>
                  <a:lnTo>
                    <a:pt x="6273371" y="2211385"/>
                  </a:lnTo>
                  <a:lnTo>
                    <a:pt x="736552" y="2211385"/>
                  </a:lnTo>
                  <a:lnTo>
                    <a:pt x="696731" y="2204253"/>
                  </a:lnTo>
                  <a:lnTo>
                    <a:pt x="653477" y="2200227"/>
                  </a:lnTo>
                  <a:lnTo>
                    <a:pt x="607663" y="2199440"/>
                  </a:lnTo>
                  <a:close/>
                </a:path>
                <a:path w="6273800" h="2379979">
                  <a:moveTo>
                    <a:pt x="1005157" y="2061629"/>
                  </a:moveTo>
                  <a:lnTo>
                    <a:pt x="967026" y="2067567"/>
                  </a:lnTo>
                  <a:lnTo>
                    <a:pt x="929465" y="2078908"/>
                  </a:lnTo>
                  <a:lnTo>
                    <a:pt x="886189" y="2098491"/>
                  </a:lnTo>
                  <a:lnTo>
                    <a:pt x="844772" y="2123259"/>
                  </a:lnTo>
                  <a:lnTo>
                    <a:pt x="805701" y="2151482"/>
                  </a:lnTo>
                  <a:lnTo>
                    <a:pt x="769466" y="2181433"/>
                  </a:lnTo>
                  <a:lnTo>
                    <a:pt x="736552" y="2211385"/>
                  </a:lnTo>
                  <a:lnTo>
                    <a:pt x="6273371" y="2211385"/>
                  </a:lnTo>
                  <a:lnTo>
                    <a:pt x="6273371" y="2089347"/>
                  </a:lnTo>
                  <a:lnTo>
                    <a:pt x="1176639" y="2089347"/>
                  </a:lnTo>
                  <a:lnTo>
                    <a:pt x="1138567" y="2088537"/>
                  </a:lnTo>
                  <a:lnTo>
                    <a:pt x="1097232" y="2079628"/>
                  </a:lnTo>
                  <a:lnTo>
                    <a:pt x="1076166" y="2073272"/>
                  </a:lnTo>
                  <a:lnTo>
                    <a:pt x="1054433" y="2067119"/>
                  </a:lnTo>
                  <a:lnTo>
                    <a:pt x="1031081" y="2062721"/>
                  </a:lnTo>
                  <a:lnTo>
                    <a:pt x="1005157" y="2061629"/>
                  </a:lnTo>
                  <a:close/>
                </a:path>
                <a:path w="6273800" h="2379979">
                  <a:moveTo>
                    <a:pt x="1433036" y="2004568"/>
                  </a:moveTo>
                  <a:lnTo>
                    <a:pt x="1363678" y="2021307"/>
                  </a:lnTo>
                  <a:lnTo>
                    <a:pt x="1318298" y="2040241"/>
                  </a:lnTo>
                  <a:lnTo>
                    <a:pt x="1275016" y="2060460"/>
                  </a:lnTo>
                  <a:lnTo>
                    <a:pt x="1260775" y="2066973"/>
                  </a:lnTo>
                  <a:lnTo>
                    <a:pt x="1246330" y="2073148"/>
                  </a:lnTo>
                  <a:lnTo>
                    <a:pt x="1212282" y="2083678"/>
                  </a:lnTo>
                  <a:lnTo>
                    <a:pt x="1176639" y="2089347"/>
                  </a:lnTo>
                  <a:lnTo>
                    <a:pt x="6273371" y="2089347"/>
                  </a:lnTo>
                  <a:lnTo>
                    <a:pt x="6273371" y="2014827"/>
                  </a:lnTo>
                  <a:lnTo>
                    <a:pt x="1510490" y="2014827"/>
                  </a:lnTo>
                  <a:lnTo>
                    <a:pt x="1470460" y="2005513"/>
                  </a:lnTo>
                  <a:lnTo>
                    <a:pt x="1433036" y="2004568"/>
                  </a:lnTo>
                  <a:close/>
                </a:path>
                <a:path w="6273800" h="2379979">
                  <a:moveTo>
                    <a:pt x="6273371" y="0"/>
                  </a:moveTo>
                  <a:lnTo>
                    <a:pt x="6263812" y="1116"/>
                  </a:lnTo>
                  <a:lnTo>
                    <a:pt x="6172470" y="10674"/>
                  </a:lnTo>
                  <a:lnTo>
                    <a:pt x="6160214" y="12522"/>
                  </a:lnTo>
                  <a:lnTo>
                    <a:pt x="6093285" y="37719"/>
                  </a:lnTo>
                  <a:lnTo>
                    <a:pt x="6002237" y="73126"/>
                  </a:lnTo>
                  <a:lnTo>
                    <a:pt x="5921220" y="107088"/>
                  </a:lnTo>
                  <a:lnTo>
                    <a:pt x="5849576" y="139530"/>
                  </a:lnTo>
                  <a:lnTo>
                    <a:pt x="5786644" y="170374"/>
                  </a:lnTo>
                  <a:lnTo>
                    <a:pt x="5731766" y="199543"/>
                  </a:lnTo>
                  <a:lnTo>
                    <a:pt x="5684281" y="226959"/>
                  </a:lnTo>
                  <a:lnTo>
                    <a:pt x="5643531" y="252546"/>
                  </a:lnTo>
                  <a:lnTo>
                    <a:pt x="5608855" y="276226"/>
                  </a:lnTo>
                  <a:lnTo>
                    <a:pt x="5555088" y="317559"/>
                  </a:lnTo>
                  <a:lnTo>
                    <a:pt x="5517706" y="350340"/>
                  </a:lnTo>
                  <a:lnTo>
                    <a:pt x="5503511" y="363331"/>
                  </a:lnTo>
                  <a:lnTo>
                    <a:pt x="5491432" y="373952"/>
                  </a:lnTo>
                  <a:lnTo>
                    <a:pt x="5398103" y="438128"/>
                  </a:lnTo>
                  <a:lnTo>
                    <a:pt x="5354647" y="470853"/>
                  </a:lnTo>
                  <a:lnTo>
                    <a:pt x="5317823" y="504990"/>
                  </a:lnTo>
                  <a:lnTo>
                    <a:pt x="5290143" y="585265"/>
                  </a:lnTo>
                  <a:lnTo>
                    <a:pt x="5281485" y="637239"/>
                  </a:lnTo>
                  <a:lnTo>
                    <a:pt x="5271705" y="684061"/>
                  </a:lnTo>
                  <a:lnTo>
                    <a:pt x="5257371" y="715950"/>
                  </a:lnTo>
                  <a:lnTo>
                    <a:pt x="5233772" y="752660"/>
                  </a:lnTo>
                  <a:lnTo>
                    <a:pt x="5217969" y="788351"/>
                  </a:lnTo>
                  <a:lnTo>
                    <a:pt x="5208221" y="823026"/>
                  </a:lnTo>
                  <a:lnTo>
                    <a:pt x="5202786" y="856691"/>
                  </a:lnTo>
                  <a:lnTo>
                    <a:pt x="5199925" y="889349"/>
                  </a:lnTo>
                  <a:lnTo>
                    <a:pt x="5197896" y="921003"/>
                  </a:lnTo>
                  <a:lnTo>
                    <a:pt x="5194958" y="951658"/>
                  </a:lnTo>
                  <a:lnTo>
                    <a:pt x="5179395" y="1009987"/>
                  </a:lnTo>
                  <a:lnTo>
                    <a:pt x="5139310" y="1064368"/>
                  </a:lnTo>
                  <a:lnTo>
                    <a:pt x="5105719" y="1090087"/>
                  </a:lnTo>
                  <a:lnTo>
                    <a:pt x="5060775" y="1114832"/>
                  </a:lnTo>
                  <a:lnTo>
                    <a:pt x="4964745" y="1143414"/>
                  </a:lnTo>
                  <a:lnTo>
                    <a:pt x="4867812" y="1171029"/>
                  </a:lnTo>
                  <a:lnTo>
                    <a:pt x="4819602" y="1183955"/>
                  </a:lnTo>
                  <a:lnTo>
                    <a:pt x="4802162" y="1222913"/>
                  </a:lnTo>
                  <a:lnTo>
                    <a:pt x="4772755" y="1261804"/>
                  </a:lnTo>
                  <a:lnTo>
                    <a:pt x="4733466" y="1298670"/>
                  </a:lnTo>
                  <a:lnTo>
                    <a:pt x="4686379" y="1331553"/>
                  </a:lnTo>
                  <a:lnTo>
                    <a:pt x="4632579" y="1363054"/>
                  </a:lnTo>
                  <a:lnTo>
                    <a:pt x="4607423" y="1378737"/>
                  </a:lnTo>
                  <a:lnTo>
                    <a:pt x="4586303" y="1395634"/>
                  </a:lnTo>
                  <a:lnTo>
                    <a:pt x="4554032" y="1421875"/>
                  </a:lnTo>
                  <a:lnTo>
                    <a:pt x="4514214" y="1441931"/>
                  </a:lnTo>
                  <a:lnTo>
                    <a:pt x="4472104" y="1459810"/>
                  </a:lnTo>
                  <a:lnTo>
                    <a:pt x="4432956" y="1479520"/>
                  </a:lnTo>
                  <a:lnTo>
                    <a:pt x="4402026" y="1505071"/>
                  </a:lnTo>
                  <a:lnTo>
                    <a:pt x="4397055" y="1509391"/>
                  </a:lnTo>
                  <a:lnTo>
                    <a:pt x="4389882" y="1513711"/>
                  </a:lnTo>
                  <a:lnTo>
                    <a:pt x="4327937" y="1535577"/>
                  </a:lnTo>
                  <a:lnTo>
                    <a:pt x="4275776" y="1548642"/>
                  </a:lnTo>
                  <a:lnTo>
                    <a:pt x="4217287" y="1561320"/>
                  </a:lnTo>
                  <a:lnTo>
                    <a:pt x="4045136" y="1594745"/>
                  </a:lnTo>
                  <a:lnTo>
                    <a:pt x="4002620" y="1603592"/>
                  </a:lnTo>
                  <a:lnTo>
                    <a:pt x="3974417" y="1610913"/>
                  </a:lnTo>
                  <a:lnTo>
                    <a:pt x="3938413" y="1621781"/>
                  </a:lnTo>
                  <a:lnTo>
                    <a:pt x="3900529" y="1632145"/>
                  </a:lnTo>
                  <a:lnTo>
                    <a:pt x="3860851" y="1642024"/>
                  </a:lnTo>
                  <a:lnTo>
                    <a:pt x="3819463" y="1651441"/>
                  </a:lnTo>
                  <a:lnTo>
                    <a:pt x="3776452" y="1660418"/>
                  </a:lnTo>
                  <a:lnTo>
                    <a:pt x="3731902" y="1668974"/>
                  </a:lnTo>
                  <a:lnTo>
                    <a:pt x="3685900" y="1677133"/>
                  </a:lnTo>
                  <a:lnTo>
                    <a:pt x="3638530" y="1684915"/>
                  </a:lnTo>
                  <a:lnTo>
                    <a:pt x="3589879" y="1692341"/>
                  </a:lnTo>
                  <a:lnTo>
                    <a:pt x="3540031" y="1699434"/>
                  </a:lnTo>
                  <a:lnTo>
                    <a:pt x="3437088" y="1712704"/>
                  </a:lnTo>
                  <a:lnTo>
                    <a:pt x="3330384" y="1724896"/>
                  </a:lnTo>
                  <a:lnTo>
                    <a:pt x="3164775" y="1741538"/>
                  </a:lnTo>
                  <a:lnTo>
                    <a:pt x="2368202" y="1809241"/>
                  </a:lnTo>
                  <a:lnTo>
                    <a:pt x="2154967" y="1830973"/>
                  </a:lnTo>
                  <a:lnTo>
                    <a:pt x="2054160" y="1843095"/>
                  </a:lnTo>
                  <a:lnTo>
                    <a:pt x="1958139" y="1856282"/>
                  </a:lnTo>
                  <a:lnTo>
                    <a:pt x="1912136" y="1863329"/>
                  </a:lnTo>
                  <a:lnTo>
                    <a:pt x="1867587" y="1870707"/>
                  </a:lnTo>
                  <a:lnTo>
                    <a:pt x="1824576" y="1878437"/>
                  </a:lnTo>
                  <a:lnTo>
                    <a:pt x="1783188" y="1886541"/>
                  </a:lnTo>
                  <a:lnTo>
                    <a:pt x="1743509" y="1895039"/>
                  </a:lnTo>
                  <a:lnTo>
                    <a:pt x="1705625" y="1903954"/>
                  </a:lnTo>
                  <a:lnTo>
                    <a:pt x="1629809" y="1939093"/>
                  </a:lnTo>
                  <a:lnTo>
                    <a:pt x="1550374" y="1989044"/>
                  </a:lnTo>
                  <a:lnTo>
                    <a:pt x="1510490" y="2014827"/>
                  </a:lnTo>
                  <a:lnTo>
                    <a:pt x="6273371" y="2014827"/>
                  </a:lnTo>
                  <a:lnTo>
                    <a:pt x="62733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22148" y="7924798"/>
              <a:ext cx="5866130" cy="2362200"/>
            </a:xfrm>
            <a:custGeom>
              <a:avLst/>
              <a:gdLst/>
              <a:ahLst/>
              <a:cxnLst/>
              <a:rect l="l" t="t" r="r" b="b"/>
              <a:pathLst>
                <a:path w="5866130" h="2362200">
                  <a:moveTo>
                    <a:pt x="643759" y="1993900"/>
                  </a:moveTo>
                  <a:lnTo>
                    <a:pt x="515636" y="1993900"/>
                  </a:lnTo>
                  <a:lnTo>
                    <a:pt x="497560" y="2006600"/>
                  </a:lnTo>
                  <a:lnTo>
                    <a:pt x="453624" y="2019300"/>
                  </a:lnTo>
                  <a:lnTo>
                    <a:pt x="411980" y="2044700"/>
                  </a:lnTo>
                  <a:lnTo>
                    <a:pt x="373001" y="2070100"/>
                  </a:lnTo>
                  <a:lnTo>
                    <a:pt x="337056" y="2108200"/>
                  </a:lnTo>
                  <a:lnTo>
                    <a:pt x="304520" y="2133600"/>
                  </a:lnTo>
                  <a:lnTo>
                    <a:pt x="283692" y="2133600"/>
                  </a:lnTo>
                  <a:lnTo>
                    <a:pt x="272097" y="2146300"/>
                  </a:lnTo>
                  <a:lnTo>
                    <a:pt x="261721" y="2146300"/>
                  </a:lnTo>
                  <a:lnTo>
                    <a:pt x="251888" y="2159000"/>
                  </a:lnTo>
                  <a:lnTo>
                    <a:pt x="241922" y="2184400"/>
                  </a:lnTo>
                  <a:lnTo>
                    <a:pt x="233273" y="2184400"/>
                  </a:lnTo>
                  <a:lnTo>
                    <a:pt x="224255" y="2197100"/>
                  </a:lnTo>
                  <a:lnTo>
                    <a:pt x="215098" y="2209800"/>
                  </a:lnTo>
                  <a:lnTo>
                    <a:pt x="205129" y="2209800"/>
                  </a:lnTo>
                  <a:lnTo>
                    <a:pt x="193674" y="2222500"/>
                  </a:lnTo>
                  <a:lnTo>
                    <a:pt x="176402" y="2222500"/>
                  </a:lnTo>
                  <a:lnTo>
                    <a:pt x="0" y="2362200"/>
                  </a:lnTo>
                  <a:lnTo>
                    <a:pt x="602495" y="2362200"/>
                  </a:lnTo>
                  <a:lnTo>
                    <a:pt x="1576107" y="2006600"/>
                  </a:lnTo>
                  <a:lnTo>
                    <a:pt x="664565" y="2006600"/>
                  </a:lnTo>
                  <a:lnTo>
                    <a:pt x="643759" y="1993900"/>
                  </a:lnTo>
                  <a:close/>
                </a:path>
                <a:path w="5866130" h="2362200">
                  <a:moveTo>
                    <a:pt x="2389345" y="1790700"/>
                  </a:moveTo>
                  <a:lnTo>
                    <a:pt x="2228316" y="1790700"/>
                  </a:lnTo>
                  <a:lnTo>
                    <a:pt x="1894651" y="1917700"/>
                  </a:lnTo>
                  <a:lnTo>
                    <a:pt x="675737" y="2362200"/>
                  </a:lnTo>
                  <a:lnTo>
                    <a:pt x="2234055" y="2362200"/>
                  </a:lnTo>
                  <a:lnTo>
                    <a:pt x="3181578" y="2019300"/>
                  </a:lnTo>
                  <a:lnTo>
                    <a:pt x="3743412" y="1803400"/>
                  </a:lnTo>
                  <a:lnTo>
                    <a:pt x="2560611" y="1803400"/>
                  </a:lnTo>
                  <a:lnTo>
                    <a:pt x="2389345" y="1790700"/>
                  </a:lnTo>
                  <a:close/>
                </a:path>
                <a:path w="5866130" h="2362200">
                  <a:moveTo>
                    <a:pt x="5865850" y="1028700"/>
                  </a:moveTo>
                  <a:lnTo>
                    <a:pt x="3189579" y="2032000"/>
                  </a:lnTo>
                  <a:lnTo>
                    <a:pt x="2903280" y="2146300"/>
                  </a:lnTo>
                  <a:lnTo>
                    <a:pt x="2299913" y="2362200"/>
                  </a:lnTo>
                  <a:lnTo>
                    <a:pt x="3854437" y="2362200"/>
                  </a:lnTo>
                  <a:lnTo>
                    <a:pt x="4146358" y="2260600"/>
                  </a:lnTo>
                  <a:lnTo>
                    <a:pt x="5483715" y="1752600"/>
                  </a:lnTo>
                  <a:lnTo>
                    <a:pt x="5865850" y="1612900"/>
                  </a:lnTo>
                  <a:lnTo>
                    <a:pt x="5865850" y="1028700"/>
                  </a:lnTo>
                  <a:close/>
                </a:path>
                <a:path w="5866130" h="2362200">
                  <a:moveTo>
                    <a:pt x="5865850" y="1638300"/>
                  </a:moveTo>
                  <a:lnTo>
                    <a:pt x="3920326" y="2362200"/>
                  </a:lnTo>
                  <a:lnTo>
                    <a:pt x="5466762" y="2362200"/>
                  </a:lnTo>
                  <a:lnTo>
                    <a:pt x="5865850" y="2222500"/>
                  </a:lnTo>
                  <a:lnTo>
                    <a:pt x="5865850" y="1638300"/>
                  </a:lnTo>
                  <a:close/>
                </a:path>
                <a:path w="5866130" h="2362200">
                  <a:moveTo>
                    <a:pt x="5865850" y="2247900"/>
                  </a:moveTo>
                  <a:lnTo>
                    <a:pt x="5533452" y="2362200"/>
                  </a:lnTo>
                  <a:lnTo>
                    <a:pt x="5865850" y="2362200"/>
                  </a:lnTo>
                  <a:lnTo>
                    <a:pt x="5865850" y="2247900"/>
                  </a:lnTo>
                  <a:close/>
                </a:path>
                <a:path w="5866130" h="2362200">
                  <a:moveTo>
                    <a:pt x="2167229" y="1790700"/>
                  </a:moveTo>
                  <a:lnTo>
                    <a:pt x="1486930" y="1790700"/>
                  </a:lnTo>
                  <a:lnTo>
                    <a:pt x="1439839" y="1803400"/>
                  </a:lnTo>
                  <a:lnTo>
                    <a:pt x="1394816" y="1803400"/>
                  </a:lnTo>
                  <a:lnTo>
                    <a:pt x="1351976" y="1816100"/>
                  </a:lnTo>
                  <a:lnTo>
                    <a:pt x="1311436" y="1816100"/>
                  </a:lnTo>
                  <a:lnTo>
                    <a:pt x="1273310" y="1828800"/>
                  </a:lnTo>
                  <a:lnTo>
                    <a:pt x="1237716" y="1828800"/>
                  </a:lnTo>
                  <a:lnTo>
                    <a:pt x="1197243" y="1854200"/>
                  </a:lnTo>
                  <a:lnTo>
                    <a:pt x="1118201" y="1905000"/>
                  </a:lnTo>
                  <a:lnTo>
                    <a:pt x="1078585" y="1943100"/>
                  </a:lnTo>
                  <a:lnTo>
                    <a:pt x="917164" y="1943100"/>
                  </a:lnTo>
                  <a:lnTo>
                    <a:pt x="901992" y="1955800"/>
                  </a:lnTo>
                  <a:lnTo>
                    <a:pt x="886533" y="1955800"/>
                  </a:lnTo>
                  <a:lnTo>
                    <a:pt x="857498" y="1981200"/>
                  </a:lnTo>
                  <a:lnTo>
                    <a:pt x="842587" y="1981200"/>
                  </a:lnTo>
                  <a:lnTo>
                    <a:pt x="826867" y="1993900"/>
                  </a:lnTo>
                  <a:lnTo>
                    <a:pt x="810742" y="1993900"/>
                  </a:lnTo>
                  <a:lnTo>
                    <a:pt x="778151" y="2006600"/>
                  </a:lnTo>
                  <a:lnTo>
                    <a:pt x="1576107" y="2006600"/>
                  </a:lnTo>
                  <a:lnTo>
                    <a:pt x="2167229" y="1790700"/>
                  </a:lnTo>
                  <a:close/>
                </a:path>
                <a:path w="5866130" h="2362200">
                  <a:moveTo>
                    <a:pt x="598718" y="1981200"/>
                  </a:moveTo>
                  <a:lnTo>
                    <a:pt x="553406" y="1981200"/>
                  </a:lnTo>
                  <a:lnTo>
                    <a:pt x="534247" y="1993900"/>
                  </a:lnTo>
                  <a:lnTo>
                    <a:pt x="622036" y="1993900"/>
                  </a:lnTo>
                  <a:lnTo>
                    <a:pt x="598718" y="1981200"/>
                  </a:lnTo>
                  <a:close/>
                </a:path>
                <a:path w="5866130" h="2362200">
                  <a:moveTo>
                    <a:pt x="1038499" y="1930400"/>
                  </a:moveTo>
                  <a:lnTo>
                    <a:pt x="965660" y="1930400"/>
                  </a:lnTo>
                  <a:lnTo>
                    <a:pt x="931646" y="1943100"/>
                  </a:lnTo>
                  <a:lnTo>
                    <a:pt x="1078585" y="1943100"/>
                  </a:lnTo>
                  <a:lnTo>
                    <a:pt x="1038499" y="1930400"/>
                  </a:lnTo>
                  <a:close/>
                </a:path>
                <a:path w="5866130" h="2362200">
                  <a:moveTo>
                    <a:pt x="5865850" y="419100"/>
                  </a:moveTo>
                  <a:lnTo>
                    <a:pt x="5370916" y="609600"/>
                  </a:lnTo>
                  <a:lnTo>
                    <a:pt x="5226693" y="660400"/>
                  </a:lnTo>
                  <a:lnTo>
                    <a:pt x="4939649" y="773943"/>
                  </a:lnTo>
                  <a:lnTo>
                    <a:pt x="4929084" y="825500"/>
                  </a:lnTo>
                  <a:lnTo>
                    <a:pt x="4916352" y="876300"/>
                  </a:lnTo>
                  <a:lnTo>
                    <a:pt x="4900869" y="927100"/>
                  </a:lnTo>
                  <a:lnTo>
                    <a:pt x="4882178" y="977900"/>
                  </a:lnTo>
                  <a:lnTo>
                    <a:pt x="4859823" y="1028700"/>
                  </a:lnTo>
                  <a:lnTo>
                    <a:pt x="4833347" y="1079500"/>
                  </a:lnTo>
                  <a:lnTo>
                    <a:pt x="4802293" y="1117600"/>
                  </a:lnTo>
                  <a:lnTo>
                    <a:pt x="4766206" y="1155700"/>
                  </a:lnTo>
                  <a:lnTo>
                    <a:pt x="4724628" y="1181100"/>
                  </a:lnTo>
                  <a:lnTo>
                    <a:pt x="4481169" y="1244600"/>
                  </a:lnTo>
                  <a:lnTo>
                    <a:pt x="4463700" y="1282700"/>
                  </a:lnTo>
                  <a:lnTo>
                    <a:pt x="4434766" y="1333500"/>
                  </a:lnTo>
                  <a:lnTo>
                    <a:pt x="4395569" y="1358900"/>
                  </a:lnTo>
                  <a:lnTo>
                    <a:pt x="4347311" y="1397000"/>
                  </a:lnTo>
                  <a:lnTo>
                    <a:pt x="4294971" y="1422400"/>
                  </a:lnTo>
                  <a:lnTo>
                    <a:pt x="4270605" y="1447800"/>
                  </a:lnTo>
                  <a:lnTo>
                    <a:pt x="4250156" y="1460500"/>
                  </a:lnTo>
                  <a:lnTo>
                    <a:pt x="4227899" y="1498600"/>
                  </a:lnTo>
                  <a:lnTo>
                    <a:pt x="4223549" y="1536700"/>
                  </a:lnTo>
                  <a:lnTo>
                    <a:pt x="4220438" y="1574800"/>
                  </a:lnTo>
                  <a:lnTo>
                    <a:pt x="4201896" y="1612900"/>
                  </a:lnTo>
                  <a:lnTo>
                    <a:pt x="4192752" y="1612900"/>
                  </a:lnTo>
                  <a:lnTo>
                    <a:pt x="4178464" y="1625600"/>
                  </a:lnTo>
                  <a:lnTo>
                    <a:pt x="4159319" y="1638300"/>
                  </a:lnTo>
                  <a:lnTo>
                    <a:pt x="4135602" y="1638300"/>
                  </a:lnTo>
                  <a:lnTo>
                    <a:pt x="4087725" y="1663700"/>
                  </a:lnTo>
                  <a:lnTo>
                    <a:pt x="3922294" y="1701800"/>
                  </a:lnTo>
                  <a:lnTo>
                    <a:pt x="3872738" y="1714500"/>
                  </a:lnTo>
                  <a:lnTo>
                    <a:pt x="3832404" y="1727200"/>
                  </a:lnTo>
                  <a:lnTo>
                    <a:pt x="3805148" y="1739900"/>
                  </a:lnTo>
                  <a:lnTo>
                    <a:pt x="3773978" y="1752600"/>
                  </a:lnTo>
                  <a:lnTo>
                    <a:pt x="3740872" y="1752600"/>
                  </a:lnTo>
                  <a:lnTo>
                    <a:pt x="3705906" y="1765300"/>
                  </a:lnTo>
                  <a:lnTo>
                    <a:pt x="3669154" y="1778000"/>
                  </a:lnTo>
                  <a:lnTo>
                    <a:pt x="3630692" y="1778000"/>
                  </a:lnTo>
                  <a:lnTo>
                    <a:pt x="3590594" y="1790700"/>
                  </a:lnTo>
                  <a:lnTo>
                    <a:pt x="3505791" y="1790700"/>
                  </a:lnTo>
                  <a:lnTo>
                    <a:pt x="3461236" y="1803400"/>
                  </a:lnTo>
                  <a:lnTo>
                    <a:pt x="3743412" y="1803400"/>
                  </a:lnTo>
                  <a:lnTo>
                    <a:pt x="4806667" y="1397000"/>
                  </a:lnTo>
                  <a:lnTo>
                    <a:pt x="5865850" y="1003300"/>
                  </a:lnTo>
                  <a:lnTo>
                    <a:pt x="5865850" y="419100"/>
                  </a:lnTo>
                  <a:close/>
                </a:path>
                <a:path w="5866130" h="2362200">
                  <a:moveTo>
                    <a:pt x="2046002" y="1778000"/>
                  </a:moveTo>
                  <a:lnTo>
                    <a:pt x="1693642" y="1778000"/>
                  </a:lnTo>
                  <a:lnTo>
                    <a:pt x="1639443" y="1790700"/>
                  </a:lnTo>
                  <a:lnTo>
                    <a:pt x="2108174" y="1790700"/>
                  </a:lnTo>
                  <a:lnTo>
                    <a:pt x="2046002" y="1778000"/>
                  </a:lnTo>
                  <a:close/>
                </a:path>
                <a:path w="5866130" h="2362200">
                  <a:moveTo>
                    <a:pt x="4946089" y="735896"/>
                  </a:moveTo>
                  <a:lnTo>
                    <a:pt x="4943449" y="736600"/>
                  </a:lnTo>
                  <a:lnTo>
                    <a:pt x="4942949" y="749300"/>
                  </a:lnTo>
                  <a:lnTo>
                    <a:pt x="4941639" y="749300"/>
                  </a:lnTo>
                  <a:lnTo>
                    <a:pt x="4939806" y="762000"/>
                  </a:lnTo>
                  <a:lnTo>
                    <a:pt x="4937734" y="774700"/>
                  </a:lnTo>
                  <a:lnTo>
                    <a:pt x="4939649" y="773943"/>
                  </a:lnTo>
                  <a:lnTo>
                    <a:pt x="4946089" y="735896"/>
                  </a:lnTo>
                  <a:close/>
                </a:path>
                <a:path w="5866130" h="2362200">
                  <a:moveTo>
                    <a:pt x="5620994" y="50800"/>
                  </a:moveTo>
                  <a:lnTo>
                    <a:pt x="5606728" y="76200"/>
                  </a:lnTo>
                  <a:lnTo>
                    <a:pt x="5585259" y="101600"/>
                  </a:lnTo>
                  <a:lnTo>
                    <a:pt x="5557718" y="114300"/>
                  </a:lnTo>
                  <a:lnTo>
                    <a:pt x="5525236" y="139700"/>
                  </a:lnTo>
                  <a:lnTo>
                    <a:pt x="5459704" y="139700"/>
                  </a:lnTo>
                  <a:lnTo>
                    <a:pt x="5423860" y="165100"/>
                  </a:lnTo>
                  <a:lnTo>
                    <a:pt x="5390600" y="177800"/>
                  </a:lnTo>
                  <a:lnTo>
                    <a:pt x="5362745" y="203200"/>
                  </a:lnTo>
                  <a:lnTo>
                    <a:pt x="5343118" y="241300"/>
                  </a:lnTo>
                  <a:lnTo>
                    <a:pt x="5297969" y="241300"/>
                  </a:lnTo>
                  <a:lnTo>
                    <a:pt x="5291679" y="254000"/>
                  </a:lnTo>
                  <a:lnTo>
                    <a:pt x="5285460" y="266700"/>
                  </a:lnTo>
                  <a:lnTo>
                    <a:pt x="5280050" y="279400"/>
                  </a:lnTo>
                  <a:lnTo>
                    <a:pt x="5274189" y="292100"/>
                  </a:lnTo>
                  <a:lnTo>
                    <a:pt x="5267136" y="292100"/>
                  </a:lnTo>
                  <a:lnTo>
                    <a:pt x="5258155" y="304800"/>
                  </a:lnTo>
                  <a:lnTo>
                    <a:pt x="5230723" y="304800"/>
                  </a:lnTo>
                  <a:lnTo>
                    <a:pt x="5222007" y="368300"/>
                  </a:lnTo>
                  <a:lnTo>
                    <a:pt x="5191557" y="406400"/>
                  </a:lnTo>
                  <a:lnTo>
                    <a:pt x="5152237" y="444500"/>
                  </a:lnTo>
                  <a:lnTo>
                    <a:pt x="5107354" y="469900"/>
                  </a:lnTo>
                  <a:lnTo>
                    <a:pt x="5061305" y="508000"/>
                  </a:lnTo>
                  <a:lnTo>
                    <a:pt x="5017541" y="533400"/>
                  </a:lnTo>
                  <a:lnTo>
                    <a:pt x="4979517" y="571500"/>
                  </a:lnTo>
                  <a:lnTo>
                    <a:pt x="4961628" y="635000"/>
                  </a:lnTo>
                  <a:lnTo>
                    <a:pt x="4955337" y="673100"/>
                  </a:lnTo>
                  <a:lnTo>
                    <a:pt x="4948120" y="723900"/>
                  </a:lnTo>
                  <a:lnTo>
                    <a:pt x="4946089" y="735896"/>
                  </a:lnTo>
                  <a:lnTo>
                    <a:pt x="5038757" y="711200"/>
                  </a:lnTo>
                  <a:lnTo>
                    <a:pt x="5324523" y="596900"/>
                  </a:lnTo>
                  <a:lnTo>
                    <a:pt x="5467355" y="546100"/>
                  </a:lnTo>
                  <a:lnTo>
                    <a:pt x="5865850" y="393700"/>
                  </a:lnTo>
                  <a:lnTo>
                    <a:pt x="5865850" y="63500"/>
                  </a:lnTo>
                  <a:lnTo>
                    <a:pt x="5632136" y="63500"/>
                  </a:lnTo>
                  <a:lnTo>
                    <a:pt x="5620994" y="50800"/>
                  </a:lnTo>
                  <a:close/>
                </a:path>
                <a:path w="5866130" h="2362200">
                  <a:moveTo>
                    <a:pt x="5333202" y="228600"/>
                  </a:moveTo>
                  <a:lnTo>
                    <a:pt x="5314289" y="228600"/>
                  </a:lnTo>
                  <a:lnTo>
                    <a:pt x="5305212" y="241300"/>
                  </a:lnTo>
                  <a:lnTo>
                    <a:pt x="5343118" y="241300"/>
                  </a:lnTo>
                  <a:lnTo>
                    <a:pt x="5333202" y="228600"/>
                  </a:lnTo>
                  <a:close/>
                </a:path>
                <a:path w="5866130" h="2362200">
                  <a:moveTo>
                    <a:pt x="5496232" y="127000"/>
                  </a:moveTo>
                  <a:lnTo>
                    <a:pt x="5478641" y="139700"/>
                  </a:lnTo>
                  <a:lnTo>
                    <a:pt x="5511942" y="139700"/>
                  </a:lnTo>
                  <a:lnTo>
                    <a:pt x="5496232" y="127000"/>
                  </a:lnTo>
                  <a:close/>
                </a:path>
                <a:path w="5866130" h="2362200">
                  <a:moveTo>
                    <a:pt x="5831242" y="0"/>
                  </a:moveTo>
                  <a:lnTo>
                    <a:pt x="5752693" y="0"/>
                  </a:lnTo>
                  <a:lnTo>
                    <a:pt x="5740150" y="12700"/>
                  </a:lnTo>
                  <a:lnTo>
                    <a:pt x="5723022" y="25400"/>
                  </a:lnTo>
                  <a:lnTo>
                    <a:pt x="5702919" y="38100"/>
                  </a:lnTo>
                  <a:lnTo>
                    <a:pt x="5681446" y="50800"/>
                  </a:lnTo>
                  <a:lnTo>
                    <a:pt x="5663374" y="63500"/>
                  </a:lnTo>
                  <a:lnTo>
                    <a:pt x="5865850" y="63500"/>
                  </a:lnTo>
                  <a:lnTo>
                    <a:pt x="5865850" y="12700"/>
                  </a:lnTo>
                  <a:lnTo>
                    <a:pt x="5854499" y="12700"/>
                  </a:lnTo>
                  <a:lnTo>
                    <a:pt x="5831242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21972" y="9699107"/>
              <a:ext cx="1630045" cy="588010"/>
            </a:xfrm>
            <a:custGeom>
              <a:avLst/>
              <a:gdLst/>
              <a:ahLst/>
              <a:cxnLst/>
              <a:rect l="l" t="t" r="r" b="b"/>
              <a:pathLst>
                <a:path w="1630044" h="588009">
                  <a:moveTo>
                    <a:pt x="1606267" y="0"/>
                  </a:moveTo>
                  <a:lnTo>
                    <a:pt x="1592551" y="5040"/>
                  </a:lnTo>
                  <a:lnTo>
                    <a:pt x="1591154" y="0"/>
                  </a:lnTo>
                  <a:lnTo>
                    <a:pt x="1583153" y="2882"/>
                  </a:lnTo>
                  <a:lnTo>
                    <a:pt x="1581756" y="720"/>
                  </a:lnTo>
                  <a:lnTo>
                    <a:pt x="1568802" y="5759"/>
                  </a:lnTo>
                  <a:lnTo>
                    <a:pt x="1566643" y="0"/>
                  </a:lnTo>
                  <a:lnTo>
                    <a:pt x="0" y="587891"/>
                  </a:lnTo>
                  <a:lnTo>
                    <a:pt x="79403" y="587891"/>
                  </a:lnTo>
                  <a:lnTo>
                    <a:pt x="1630016" y="6479"/>
                  </a:lnTo>
                  <a:lnTo>
                    <a:pt x="1628492" y="1438"/>
                  </a:lnTo>
                  <a:lnTo>
                    <a:pt x="1617697" y="5759"/>
                  </a:lnTo>
                  <a:lnTo>
                    <a:pt x="1616300" y="2157"/>
                  </a:lnTo>
                  <a:lnTo>
                    <a:pt x="1608426" y="5040"/>
                  </a:lnTo>
                  <a:lnTo>
                    <a:pt x="1606267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55564" y="8312280"/>
              <a:ext cx="932815" cy="379095"/>
            </a:xfrm>
            <a:custGeom>
              <a:avLst/>
              <a:gdLst/>
              <a:ahLst/>
              <a:cxnLst/>
              <a:rect l="l" t="t" r="r" b="b"/>
              <a:pathLst>
                <a:path w="932815" h="379095">
                  <a:moveTo>
                    <a:pt x="932433" y="0"/>
                  </a:moveTo>
                  <a:lnTo>
                    <a:pt x="6476" y="347875"/>
                  </a:lnTo>
                  <a:lnTo>
                    <a:pt x="7873" y="352916"/>
                  </a:lnTo>
                  <a:lnTo>
                    <a:pt x="5714" y="353628"/>
                  </a:lnTo>
                  <a:lnTo>
                    <a:pt x="8635" y="361552"/>
                  </a:lnTo>
                  <a:lnTo>
                    <a:pt x="3555" y="362988"/>
                  </a:lnTo>
                  <a:lnTo>
                    <a:pt x="5714" y="368753"/>
                  </a:lnTo>
                  <a:lnTo>
                    <a:pt x="0" y="370188"/>
                  </a:lnTo>
                  <a:lnTo>
                    <a:pt x="2793" y="378837"/>
                  </a:lnTo>
                  <a:lnTo>
                    <a:pt x="932433" y="30234"/>
                  </a:lnTo>
                  <a:lnTo>
                    <a:pt x="932433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42414" y="8919794"/>
              <a:ext cx="3646170" cy="1367790"/>
            </a:xfrm>
            <a:custGeom>
              <a:avLst/>
              <a:gdLst/>
              <a:ahLst/>
              <a:cxnLst/>
              <a:rect l="l" t="t" r="r" b="b"/>
              <a:pathLst>
                <a:path w="3646169" h="1367790">
                  <a:moveTo>
                    <a:pt x="3645573" y="1214729"/>
                  </a:moveTo>
                  <a:lnTo>
                    <a:pt x="3238995" y="1367205"/>
                  </a:lnTo>
                  <a:lnTo>
                    <a:pt x="3319615" y="1367205"/>
                  </a:lnTo>
                  <a:lnTo>
                    <a:pt x="3645573" y="1244930"/>
                  </a:lnTo>
                  <a:lnTo>
                    <a:pt x="3645573" y="1214729"/>
                  </a:lnTo>
                  <a:close/>
                </a:path>
                <a:path w="3646169" h="1367790">
                  <a:moveTo>
                    <a:pt x="3645573" y="607593"/>
                  </a:moveTo>
                  <a:lnTo>
                    <a:pt x="1620113" y="1367205"/>
                  </a:lnTo>
                  <a:lnTo>
                    <a:pt x="1699145" y="1367205"/>
                  </a:lnTo>
                  <a:lnTo>
                    <a:pt x="3645573" y="637057"/>
                  </a:lnTo>
                  <a:lnTo>
                    <a:pt x="3645573" y="607593"/>
                  </a:lnTo>
                  <a:close/>
                </a:path>
                <a:path w="3646169" h="1367790">
                  <a:moveTo>
                    <a:pt x="3645573" y="0"/>
                  </a:moveTo>
                  <a:lnTo>
                    <a:pt x="0" y="1367205"/>
                  </a:lnTo>
                  <a:lnTo>
                    <a:pt x="81343" y="1367205"/>
                  </a:lnTo>
                  <a:lnTo>
                    <a:pt x="3645573" y="30187"/>
                  </a:lnTo>
                  <a:lnTo>
                    <a:pt x="3645573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6774180" cy="4201160"/>
            <a:chOff x="0" y="0"/>
            <a:chExt cx="6774180" cy="4201160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6771640" cy="4201160"/>
            </a:xfrm>
            <a:custGeom>
              <a:avLst/>
              <a:gdLst/>
              <a:ahLst/>
              <a:cxnLst/>
              <a:rect l="l" t="t" r="r" b="b"/>
              <a:pathLst>
                <a:path w="6771640" h="4201160">
                  <a:moveTo>
                    <a:pt x="1400600" y="4167962"/>
                  </a:moveTo>
                  <a:lnTo>
                    <a:pt x="1056218" y="4167962"/>
                  </a:lnTo>
                  <a:lnTo>
                    <a:pt x="1067062" y="4168716"/>
                  </a:lnTo>
                  <a:lnTo>
                    <a:pt x="1079256" y="4171294"/>
                  </a:lnTo>
                  <a:lnTo>
                    <a:pt x="1093072" y="4176164"/>
                  </a:lnTo>
                  <a:lnTo>
                    <a:pt x="1108793" y="4183803"/>
                  </a:lnTo>
                  <a:lnTo>
                    <a:pt x="1120106" y="4187672"/>
                  </a:lnTo>
                  <a:lnTo>
                    <a:pt x="1132987" y="4191004"/>
                  </a:lnTo>
                  <a:lnTo>
                    <a:pt x="1146543" y="4194334"/>
                  </a:lnTo>
                  <a:lnTo>
                    <a:pt x="1159897" y="4198200"/>
                  </a:lnTo>
                  <a:lnTo>
                    <a:pt x="1170832" y="4199562"/>
                  </a:lnTo>
                  <a:lnTo>
                    <a:pt x="1182036" y="4200451"/>
                  </a:lnTo>
                  <a:lnTo>
                    <a:pt x="1193510" y="4200936"/>
                  </a:lnTo>
                  <a:lnTo>
                    <a:pt x="1205255" y="4201083"/>
                  </a:lnTo>
                  <a:lnTo>
                    <a:pt x="1247318" y="4198883"/>
                  </a:lnTo>
                  <a:lnTo>
                    <a:pt x="1291200" y="4192843"/>
                  </a:lnTo>
                  <a:lnTo>
                    <a:pt x="1336581" y="4183799"/>
                  </a:lnTo>
                  <a:lnTo>
                    <a:pt x="1383063" y="4172603"/>
                  </a:lnTo>
                  <a:lnTo>
                    <a:pt x="1400600" y="4167962"/>
                  </a:lnTo>
                  <a:close/>
                </a:path>
                <a:path w="6771640" h="4201160">
                  <a:moveTo>
                    <a:pt x="1884606" y="4073651"/>
                  </a:moveTo>
                  <a:lnTo>
                    <a:pt x="782622" y="4073651"/>
                  </a:lnTo>
                  <a:lnTo>
                    <a:pt x="845947" y="4074911"/>
                  </a:lnTo>
                  <a:lnTo>
                    <a:pt x="894490" y="4078870"/>
                  </a:lnTo>
                  <a:lnTo>
                    <a:pt x="925078" y="4085798"/>
                  </a:lnTo>
                  <a:lnTo>
                    <a:pt x="934540" y="4095965"/>
                  </a:lnTo>
                  <a:lnTo>
                    <a:pt x="948950" y="4106246"/>
                  </a:lnTo>
                  <a:lnTo>
                    <a:pt x="952087" y="4126922"/>
                  </a:lnTo>
                  <a:lnTo>
                    <a:pt x="955091" y="4147597"/>
                  </a:lnTo>
                  <a:lnTo>
                    <a:pt x="969098" y="4157878"/>
                  </a:lnTo>
                  <a:lnTo>
                    <a:pt x="985635" y="4164158"/>
                  </a:lnTo>
                  <a:lnTo>
                    <a:pt x="999877" y="4168143"/>
                  </a:lnTo>
                  <a:lnTo>
                    <a:pt x="1012230" y="4170237"/>
                  </a:lnTo>
                  <a:lnTo>
                    <a:pt x="1023099" y="4170845"/>
                  </a:lnTo>
                  <a:lnTo>
                    <a:pt x="1029577" y="4170845"/>
                  </a:lnTo>
                  <a:lnTo>
                    <a:pt x="1034618" y="4170121"/>
                  </a:lnTo>
                  <a:lnTo>
                    <a:pt x="1040377" y="4169397"/>
                  </a:lnTo>
                  <a:lnTo>
                    <a:pt x="1050458" y="4167962"/>
                  </a:lnTo>
                  <a:lnTo>
                    <a:pt x="1400600" y="4167962"/>
                  </a:lnTo>
                  <a:lnTo>
                    <a:pt x="1533872" y="4131738"/>
                  </a:lnTo>
                  <a:lnTo>
                    <a:pt x="1588473" y="4117637"/>
                  </a:lnTo>
                  <a:lnTo>
                    <a:pt x="1641482" y="4106024"/>
                  </a:lnTo>
                  <a:lnTo>
                    <a:pt x="1692450" y="4098145"/>
                  </a:lnTo>
                  <a:lnTo>
                    <a:pt x="1740928" y="4095241"/>
                  </a:lnTo>
                  <a:lnTo>
                    <a:pt x="1782378" y="4095241"/>
                  </a:lnTo>
                  <a:lnTo>
                    <a:pt x="1821928" y="4091804"/>
                  </a:lnTo>
                  <a:lnTo>
                    <a:pt x="1864947" y="4081029"/>
                  </a:lnTo>
                  <a:lnTo>
                    <a:pt x="1884606" y="4073651"/>
                  </a:lnTo>
                  <a:close/>
                </a:path>
                <a:path w="6771640" h="4201160">
                  <a:moveTo>
                    <a:pt x="6771512" y="0"/>
                  </a:moveTo>
                  <a:lnTo>
                    <a:pt x="0" y="0"/>
                  </a:lnTo>
                  <a:lnTo>
                    <a:pt x="0" y="4142882"/>
                  </a:lnTo>
                  <a:lnTo>
                    <a:pt x="34267" y="4139378"/>
                  </a:lnTo>
                  <a:lnTo>
                    <a:pt x="76309" y="4132681"/>
                  </a:lnTo>
                  <a:lnTo>
                    <a:pt x="109066" y="4126766"/>
                  </a:lnTo>
                  <a:lnTo>
                    <a:pt x="147852" y="4120798"/>
                  </a:lnTo>
                  <a:lnTo>
                    <a:pt x="191839" y="4114854"/>
                  </a:lnTo>
                  <a:lnTo>
                    <a:pt x="240202" y="4109015"/>
                  </a:lnTo>
                  <a:lnTo>
                    <a:pt x="292113" y="4103359"/>
                  </a:lnTo>
                  <a:lnTo>
                    <a:pt x="403275" y="4092908"/>
                  </a:lnTo>
                  <a:lnTo>
                    <a:pt x="518713" y="4084132"/>
                  </a:lnTo>
                  <a:lnTo>
                    <a:pt x="575969" y="4080569"/>
                  </a:lnTo>
                  <a:lnTo>
                    <a:pt x="631815" y="4077660"/>
                  </a:lnTo>
                  <a:lnTo>
                    <a:pt x="685423" y="4075486"/>
                  </a:lnTo>
                  <a:lnTo>
                    <a:pt x="735967" y="4074123"/>
                  </a:lnTo>
                  <a:lnTo>
                    <a:pt x="782622" y="4073651"/>
                  </a:lnTo>
                  <a:lnTo>
                    <a:pt x="1884606" y="4073651"/>
                  </a:lnTo>
                  <a:lnTo>
                    <a:pt x="1904455" y="4066203"/>
                  </a:lnTo>
                  <a:lnTo>
                    <a:pt x="1941804" y="4049890"/>
                  </a:lnTo>
                  <a:lnTo>
                    <a:pt x="1975139" y="4032853"/>
                  </a:lnTo>
                  <a:lnTo>
                    <a:pt x="2007595" y="4017846"/>
                  </a:lnTo>
                  <a:lnTo>
                    <a:pt x="2039914" y="4007161"/>
                  </a:lnTo>
                  <a:lnTo>
                    <a:pt x="2072843" y="4003090"/>
                  </a:lnTo>
                  <a:lnTo>
                    <a:pt x="2152893" y="4003090"/>
                  </a:lnTo>
                  <a:lnTo>
                    <a:pt x="2160057" y="3975004"/>
                  </a:lnTo>
                  <a:lnTo>
                    <a:pt x="2166434" y="3928026"/>
                  </a:lnTo>
                  <a:lnTo>
                    <a:pt x="2172207" y="3873487"/>
                  </a:lnTo>
                  <a:lnTo>
                    <a:pt x="2178920" y="3819896"/>
                  </a:lnTo>
                  <a:lnTo>
                    <a:pt x="2188135" y="3773592"/>
                  </a:lnTo>
                  <a:lnTo>
                    <a:pt x="2201266" y="3741056"/>
                  </a:lnTo>
                  <a:lnTo>
                    <a:pt x="2219731" y="3728770"/>
                  </a:lnTo>
                  <a:lnTo>
                    <a:pt x="2361946" y="3728770"/>
                  </a:lnTo>
                  <a:lnTo>
                    <a:pt x="2394079" y="3720182"/>
                  </a:lnTo>
                  <a:lnTo>
                    <a:pt x="2422042" y="3708615"/>
                  </a:lnTo>
                  <a:lnTo>
                    <a:pt x="2435003" y="3689605"/>
                  </a:lnTo>
                  <a:lnTo>
                    <a:pt x="2460922" y="3651312"/>
                  </a:lnTo>
                  <a:lnTo>
                    <a:pt x="2473883" y="3632301"/>
                  </a:lnTo>
                  <a:lnTo>
                    <a:pt x="6771512" y="3632301"/>
                  </a:lnTo>
                  <a:lnTo>
                    <a:pt x="6771512" y="0"/>
                  </a:lnTo>
                  <a:close/>
                </a:path>
                <a:path w="6771640" h="4201160">
                  <a:moveTo>
                    <a:pt x="1782378" y="4095241"/>
                  </a:moveTo>
                  <a:lnTo>
                    <a:pt x="1755330" y="4095241"/>
                  </a:lnTo>
                  <a:lnTo>
                    <a:pt x="1762531" y="4095965"/>
                  </a:lnTo>
                  <a:lnTo>
                    <a:pt x="1774050" y="4095965"/>
                  </a:lnTo>
                  <a:lnTo>
                    <a:pt x="1782378" y="4095241"/>
                  </a:lnTo>
                  <a:close/>
                </a:path>
                <a:path w="6771640" h="4201160">
                  <a:moveTo>
                    <a:pt x="2152893" y="4003090"/>
                  </a:moveTo>
                  <a:lnTo>
                    <a:pt x="2072843" y="4003090"/>
                  </a:lnTo>
                  <a:lnTo>
                    <a:pt x="2088000" y="4003945"/>
                  </a:lnTo>
                  <a:lnTo>
                    <a:pt x="2103356" y="4006689"/>
                  </a:lnTo>
                  <a:lnTo>
                    <a:pt x="2119114" y="4011593"/>
                  </a:lnTo>
                  <a:lnTo>
                    <a:pt x="2135479" y="4018927"/>
                  </a:lnTo>
                  <a:lnTo>
                    <a:pt x="2138362" y="4020362"/>
                  </a:lnTo>
                  <a:lnTo>
                    <a:pt x="2139810" y="4020362"/>
                  </a:lnTo>
                  <a:lnTo>
                    <a:pt x="2151655" y="4007943"/>
                  </a:lnTo>
                  <a:lnTo>
                    <a:pt x="2152893" y="4003090"/>
                  </a:lnTo>
                  <a:close/>
                </a:path>
                <a:path w="6771640" h="4201160">
                  <a:moveTo>
                    <a:pt x="6771512" y="3632301"/>
                  </a:moveTo>
                  <a:lnTo>
                    <a:pt x="2473883" y="3632301"/>
                  </a:lnTo>
                  <a:lnTo>
                    <a:pt x="2511239" y="3648388"/>
                  </a:lnTo>
                  <a:lnTo>
                    <a:pt x="2549044" y="3669377"/>
                  </a:lnTo>
                  <a:lnTo>
                    <a:pt x="2587272" y="3694447"/>
                  </a:lnTo>
                  <a:lnTo>
                    <a:pt x="2625900" y="3722779"/>
                  </a:lnTo>
                  <a:lnTo>
                    <a:pt x="2664904" y="3753555"/>
                  </a:lnTo>
                  <a:lnTo>
                    <a:pt x="2704260" y="3785953"/>
                  </a:lnTo>
                  <a:lnTo>
                    <a:pt x="2783927" y="3852341"/>
                  </a:lnTo>
                  <a:lnTo>
                    <a:pt x="2824190" y="3884692"/>
                  </a:lnTo>
                  <a:lnTo>
                    <a:pt x="2864708" y="3915389"/>
                  </a:lnTo>
                  <a:lnTo>
                    <a:pt x="2905455" y="3943611"/>
                  </a:lnTo>
                  <a:lnTo>
                    <a:pt x="2946408" y="3968539"/>
                  </a:lnTo>
                  <a:lnTo>
                    <a:pt x="2987543" y="3989355"/>
                  </a:lnTo>
                  <a:lnTo>
                    <a:pt x="3028834" y="4005238"/>
                  </a:lnTo>
                  <a:lnTo>
                    <a:pt x="3070259" y="4015368"/>
                  </a:lnTo>
                  <a:lnTo>
                    <a:pt x="3111791" y="4018927"/>
                  </a:lnTo>
                  <a:lnTo>
                    <a:pt x="3124223" y="4018533"/>
                  </a:lnTo>
                  <a:lnTo>
                    <a:pt x="3136723" y="4017397"/>
                  </a:lnTo>
                  <a:lnTo>
                    <a:pt x="3149359" y="4015584"/>
                  </a:lnTo>
                  <a:lnTo>
                    <a:pt x="3162198" y="4013161"/>
                  </a:lnTo>
                  <a:lnTo>
                    <a:pt x="3517150" y="3936123"/>
                  </a:lnTo>
                  <a:lnTo>
                    <a:pt x="3524428" y="3935182"/>
                  </a:lnTo>
                  <a:lnTo>
                    <a:pt x="3533260" y="3934512"/>
                  </a:lnTo>
                  <a:lnTo>
                    <a:pt x="3543578" y="3934110"/>
                  </a:lnTo>
                  <a:lnTo>
                    <a:pt x="3555314" y="3933977"/>
                  </a:lnTo>
                  <a:lnTo>
                    <a:pt x="4345002" y="3933977"/>
                  </a:lnTo>
                  <a:lnTo>
                    <a:pt x="4369095" y="3919719"/>
                  </a:lnTo>
                  <a:lnTo>
                    <a:pt x="4406475" y="3903478"/>
                  </a:lnTo>
                  <a:lnTo>
                    <a:pt x="4448045" y="3890075"/>
                  </a:lnTo>
                  <a:lnTo>
                    <a:pt x="4493207" y="3879303"/>
                  </a:lnTo>
                  <a:lnTo>
                    <a:pt x="4541362" y="3870955"/>
                  </a:lnTo>
                  <a:lnTo>
                    <a:pt x="4591911" y="3864823"/>
                  </a:lnTo>
                  <a:lnTo>
                    <a:pt x="4644254" y="3860700"/>
                  </a:lnTo>
                  <a:lnTo>
                    <a:pt x="4697795" y="3858378"/>
                  </a:lnTo>
                  <a:lnTo>
                    <a:pt x="4751933" y="3857650"/>
                  </a:lnTo>
                  <a:lnTo>
                    <a:pt x="6771512" y="3857650"/>
                  </a:lnTo>
                  <a:lnTo>
                    <a:pt x="6771512" y="3632301"/>
                  </a:lnTo>
                  <a:close/>
                </a:path>
                <a:path w="6771640" h="4201160">
                  <a:moveTo>
                    <a:pt x="4345002" y="3933977"/>
                  </a:moveTo>
                  <a:lnTo>
                    <a:pt x="3555314" y="3933977"/>
                  </a:lnTo>
                  <a:lnTo>
                    <a:pt x="3592633" y="3934893"/>
                  </a:lnTo>
                  <a:lnTo>
                    <a:pt x="3638111" y="3937470"/>
                  </a:lnTo>
                  <a:lnTo>
                    <a:pt x="3690310" y="3941446"/>
                  </a:lnTo>
                  <a:lnTo>
                    <a:pt x="3747788" y="3946562"/>
                  </a:lnTo>
                  <a:lnTo>
                    <a:pt x="4038641" y="3976267"/>
                  </a:lnTo>
                  <a:lnTo>
                    <a:pt x="4090210" y="3980729"/>
                  </a:lnTo>
                  <a:lnTo>
                    <a:pt x="4138352" y="3984196"/>
                  </a:lnTo>
                  <a:lnTo>
                    <a:pt x="4182123" y="3986442"/>
                  </a:lnTo>
                  <a:lnTo>
                    <a:pt x="4220578" y="3987241"/>
                  </a:lnTo>
                  <a:lnTo>
                    <a:pt x="4251078" y="3986522"/>
                  </a:lnTo>
                  <a:lnTo>
                    <a:pt x="4275032" y="3984185"/>
                  </a:lnTo>
                  <a:lnTo>
                    <a:pt x="4291561" y="3979959"/>
                  </a:lnTo>
                  <a:lnTo>
                    <a:pt x="4299787" y="3973575"/>
                  </a:lnTo>
                  <a:lnTo>
                    <a:pt x="4303901" y="3966551"/>
                  </a:lnTo>
                  <a:lnTo>
                    <a:pt x="4311664" y="3958448"/>
                  </a:lnTo>
                  <a:lnTo>
                    <a:pt x="4322667" y="3949267"/>
                  </a:lnTo>
                  <a:lnTo>
                    <a:pt x="4336503" y="3939006"/>
                  </a:lnTo>
                  <a:lnTo>
                    <a:pt x="4345002" y="3933977"/>
                  </a:lnTo>
                  <a:close/>
                </a:path>
                <a:path w="6771640" h="4201160">
                  <a:moveTo>
                    <a:pt x="6771512" y="3857650"/>
                  </a:moveTo>
                  <a:lnTo>
                    <a:pt x="4751933" y="3857650"/>
                  </a:lnTo>
                  <a:lnTo>
                    <a:pt x="4822552" y="3858805"/>
                  </a:lnTo>
                  <a:lnTo>
                    <a:pt x="4891802" y="3861969"/>
                  </a:lnTo>
                  <a:lnTo>
                    <a:pt x="4958314" y="3866688"/>
                  </a:lnTo>
                  <a:lnTo>
                    <a:pt x="5020717" y="3872509"/>
                  </a:lnTo>
                  <a:lnTo>
                    <a:pt x="5077643" y="3878978"/>
                  </a:lnTo>
                  <a:lnTo>
                    <a:pt x="5127722" y="3885641"/>
                  </a:lnTo>
                  <a:lnTo>
                    <a:pt x="5169584" y="3892046"/>
                  </a:lnTo>
                  <a:lnTo>
                    <a:pt x="5223254" y="3902290"/>
                  </a:lnTo>
                  <a:lnTo>
                    <a:pt x="5260024" y="3919895"/>
                  </a:lnTo>
                  <a:lnTo>
                    <a:pt x="5291389" y="3933339"/>
                  </a:lnTo>
                  <a:lnTo>
                    <a:pt x="5325723" y="3943139"/>
                  </a:lnTo>
                  <a:lnTo>
                    <a:pt x="5362485" y="3946931"/>
                  </a:lnTo>
                  <a:lnTo>
                    <a:pt x="5369686" y="3946931"/>
                  </a:lnTo>
                  <a:lnTo>
                    <a:pt x="5417401" y="3937682"/>
                  </a:lnTo>
                  <a:lnTo>
                    <a:pt x="5494248" y="3899407"/>
                  </a:lnTo>
                  <a:lnTo>
                    <a:pt x="5512608" y="3893016"/>
                  </a:lnTo>
                  <a:lnTo>
                    <a:pt x="5534747" y="3888787"/>
                  </a:lnTo>
                  <a:lnTo>
                    <a:pt x="5559854" y="3886449"/>
                  </a:lnTo>
                  <a:lnTo>
                    <a:pt x="5587123" y="3885730"/>
                  </a:lnTo>
                  <a:lnTo>
                    <a:pt x="6771512" y="3885730"/>
                  </a:lnTo>
                  <a:lnTo>
                    <a:pt x="6771512" y="3857650"/>
                  </a:lnTo>
                  <a:close/>
                </a:path>
                <a:path w="6771640" h="4201160">
                  <a:moveTo>
                    <a:pt x="6761798" y="3913085"/>
                  </a:moveTo>
                  <a:lnTo>
                    <a:pt x="5929121" y="3913085"/>
                  </a:lnTo>
                  <a:lnTo>
                    <a:pt x="5963322" y="3914493"/>
                  </a:lnTo>
                  <a:lnTo>
                    <a:pt x="5997525" y="3919480"/>
                  </a:lnTo>
                  <a:lnTo>
                    <a:pt x="6029568" y="3929191"/>
                  </a:lnTo>
                  <a:lnTo>
                    <a:pt x="6057290" y="3944772"/>
                  </a:lnTo>
                  <a:lnTo>
                    <a:pt x="6078504" y="3936414"/>
                  </a:lnTo>
                  <a:lnTo>
                    <a:pt x="6119023" y="3931362"/>
                  </a:lnTo>
                  <a:lnTo>
                    <a:pt x="6174931" y="3928875"/>
                  </a:lnTo>
                  <a:lnTo>
                    <a:pt x="6746563" y="3928211"/>
                  </a:lnTo>
                  <a:lnTo>
                    <a:pt x="6756721" y="3918726"/>
                  </a:lnTo>
                  <a:lnTo>
                    <a:pt x="6761798" y="3913085"/>
                  </a:lnTo>
                  <a:close/>
                </a:path>
                <a:path w="6771640" h="4201160">
                  <a:moveTo>
                    <a:pt x="6740523" y="3933253"/>
                  </a:moveTo>
                  <a:lnTo>
                    <a:pt x="6705993" y="3933253"/>
                  </a:lnTo>
                  <a:lnTo>
                    <a:pt x="6708876" y="3940454"/>
                  </a:lnTo>
                  <a:lnTo>
                    <a:pt x="6713918" y="3943324"/>
                  </a:lnTo>
                  <a:lnTo>
                    <a:pt x="6718960" y="3943324"/>
                  </a:lnTo>
                  <a:lnTo>
                    <a:pt x="6730107" y="3940254"/>
                  </a:lnTo>
                  <a:lnTo>
                    <a:pt x="6740523" y="3933253"/>
                  </a:lnTo>
                  <a:close/>
                </a:path>
                <a:path w="6771640" h="4201160">
                  <a:moveTo>
                    <a:pt x="6746563" y="3928211"/>
                  </a:moveTo>
                  <a:lnTo>
                    <a:pt x="6242316" y="3928211"/>
                  </a:lnTo>
                  <a:lnTo>
                    <a:pt x="6452552" y="3930370"/>
                  </a:lnTo>
                  <a:lnTo>
                    <a:pt x="6555519" y="3934961"/>
                  </a:lnTo>
                  <a:lnTo>
                    <a:pt x="6601193" y="3936342"/>
                  </a:lnTo>
                  <a:lnTo>
                    <a:pt x="6641197" y="3936847"/>
                  </a:lnTo>
                  <a:lnTo>
                    <a:pt x="6662053" y="3936589"/>
                  </a:lnTo>
                  <a:lnTo>
                    <a:pt x="6680077" y="3935860"/>
                  </a:lnTo>
                  <a:lnTo>
                    <a:pt x="6694860" y="3934725"/>
                  </a:lnTo>
                  <a:lnTo>
                    <a:pt x="6705993" y="3933253"/>
                  </a:lnTo>
                  <a:lnTo>
                    <a:pt x="6740523" y="3933253"/>
                  </a:lnTo>
                  <a:lnTo>
                    <a:pt x="6742807" y="3931718"/>
                  </a:lnTo>
                  <a:lnTo>
                    <a:pt x="6746563" y="3928211"/>
                  </a:lnTo>
                  <a:close/>
                </a:path>
                <a:path w="6771640" h="4201160">
                  <a:moveTo>
                    <a:pt x="6771512" y="3885730"/>
                  </a:moveTo>
                  <a:lnTo>
                    <a:pt x="5587123" y="3885730"/>
                  </a:lnTo>
                  <a:lnTo>
                    <a:pt x="5652820" y="3888742"/>
                  </a:lnTo>
                  <a:lnTo>
                    <a:pt x="5718339" y="3896007"/>
                  </a:lnTo>
                  <a:lnTo>
                    <a:pt x="5775562" y="3904861"/>
                  </a:lnTo>
                  <a:lnTo>
                    <a:pt x="5816369" y="3912643"/>
                  </a:lnTo>
                  <a:lnTo>
                    <a:pt x="5832639" y="3916692"/>
                  </a:lnTo>
                  <a:lnTo>
                    <a:pt x="5833363" y="3917403"/>
                  </a:lnTo>
                  <a:lnTo>
                    <a:pt x="5839129" y="3917403"/>
                  </a:lnTo>
                  <a:lnTo>
                    <a:pt x="5844910" y="3917292"/>
                  </a:lnTo>
                  <a:lnTo>
                    <a:pt x="5861605" y="3916803"/>
                  </a:lnTo>
                  <a:lnTo>
                    <a:pt x="5872251" y="3916692"/>
                  </a:lnTo>
                  <a:lnTo>
                    <a:pt x="5884780" y="3915218"/>
                  </a:lnTo>
                  <a:lnTo>
                    <a:pt x="5898524" y="3914079"/>
                  </a:lnTo>
                  <a:lnTo>
                    <a:pt x="5913349" y="3913345"/>
                  </a:lnTo>
                  <a:lnTo>
                    <a:pt x="5929121" y="3913085"/>
                  </a:lnTo>
                  <a:lnTo>
                    <a:pt x="6761798" y="3913085"/>
                  </a:lnTo>
                  <a:lnTo>
                    <a:pt x="6771512" y="3902290"/>
                  </a:lnTo>
                  <a:lnTo>
                    <a:pt x="6771512" y="3885730"/>
                  </a:lnTo>
                  <a:close/>
                </a:path>
                <a:path w="6771640" h="4201160">
                  <a:moveTo>
                    <a:pt x="2361946" y="3728770"/>
                  </a:moveTo>
                  <a:lnTo>
                    <a:pt x="2223325" y="3728770"/>
                  </a:lnTo>
                  <a:lnTo>
                    <a:pt x="2239774" y="3731717"/>
                  </a:lnTo>
                  <a:lnTo>
                    <a:pt x="2256626" y="3733990"/>
                  </a:lnTo>
                  <a:lnTo>
                    <a:pt x="2273747" y="3735453"/>
                  </a:lnTo>
                  <a:lnTo>
                    <a:pt x="2291003" y="3735971"/>
                  </a:lnTo>
                  <a:lnTo>
                    <a:pt x="2327075" y="3734127"/>
                  </a:lnTo>
                  <a:lnTo>
                    <a:pt x="2361946" y="37287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6771640" cy="4184015"/>
            </a:xfrm>
            <a:custGeom>
              <a:avLst/>
              <a:gdLst/>
              <a:ahLst/>
              <a:cxnLst/>
              <a:rect l="l" t="t" r="r" b="b"/>
              <a:pathLst>
                <a:path w="6771640" h="4184015">
                  <a:moveTo>
                    <a:pt x="1444528" y="3998772"/>
                  </a:moveTo>
                  <a:lnTo>
                    <a:pt x="866858" y="3998772"/>
                  </a:lnTo>
                  <a:lnTo>
                    <a:pt x="894645" y="4000380"/>
                  </a:lnTo>
                  <a:lnTo>
                    <a:pt x="916898" y="4005160"/>
                  </a:lnTo>
                  <a:lnTo>
                    <a:pt x="931051" y="4013045"/>
                  </a:lnTo>
                  <a:lnTo>
                    <a:pt x="934540" y="4023969"/>
                  </a:lnTo>
                  <a:lnTo>
                    <a:pt x="958636" y="4026079"/>
                  </a:lnTo>
                  <a:lnTo>
                    <a:pt x="983138" y="4027922"/>
                  </a:lnTo>
                  <a:lnTo>
                    <a:pt x="1007640" y="4029227"/>
                  </a:lnTo>
                  <a:lnTo>
                    <a:pt x="1031736" y="4029722"/>
                  </a:lnTo>
                  <a:lnTo>
                    <a:pt x="1057328" y="4054178"/>
                  </a:lnTo>
                  <a:lnTo>
                    <a:pt x="1061423" y="4083680"/>
                  </a:lnTo>
                  <a:lnTo>
                    <a:pt x="1058123" y="4114635"/>
                  </a:lnTo>
                  <a:lnTo>
                    <a:pt x="1061526" y="4143449"/>
                  </a:lnTo>
                  <a:lnTo>
                    <a:pt x="1096919" y="4172003"/>
                  </a:lnTo>
                  <a:lnTo>
                    <a:pt x="1133976" y="4180204"/>
                  </a:lnTo>
                  <a:lnTo>
                    <a:pt x="1142617" y="4180204"/>
                  </a:lnTo>
                  <a:lnTo>
                    <a:pt x="1148377" y="4183799"/>
                  </a:lnTo>
                  <a:lnTo>
                    <a:pt x="1154137" y="4183799"/>
                  </a:lnTo>
                  <a:lnTo>
                    <a:pt x="1195683" y="4177522"/>
                  </a:lnTo>
                  <a:lnTo>
                    <a:pt x="1238109" y="4160225"/>
                  </a:lnTo>
                  <a:lnTo>
                    <a:pt x="1281214" y="4134208"/>
                  </a:lnTo>
                  <a:lnTo>
                    <a:pt x="1324799" y="4101772"/>
                  </a:lnTo>
                  <a:lnTo>
                    <a:pt x="1368664" y="4065215"/>
                  </a:lnTo>
                  <a:lnTo>
                    <a:pt x="1444528" y="3998772"/>
                  </a:lnTo>
                  <a:close/>
                </a:path>
                <a:path w="6771640" h="4184015">
                  <a:moveTo>
                    <a:pt x="0" y="3656577"/>
                  </a:moveTo>
                  <a:lnTo>
                    <a:pt x="0" y="4066212"/>
                  </a:lnTo>
                  <a:lnTo>
                    <a:pt x="5030" y="4066451"/>
                  </a:lnTo>
                  <a:lnTo>
                    <a:pt x="21938" y="4066066"/>
                  </a:lnTo>
                  <a:lnTo>
                    <a:pt x="39319" y="4065006"/>
                  </a:lnTo>
                  <a:lnTo>
                    <a:pt x="57375" y="4063407"/>
                  </a:lnTo>
                  <a:lnTo>
                    <a:pt x="76309" y="4061409"/>
                  </a:lnTo>
                  <a:lnTo>
                    <a:pt x="130101" y="4050969"/>
                  </a:lnTo>
                  <a:lnTo>
                    <a:pt x="182822" y="4043572"/>
                  </a:lnTo>
                  <a:lnTo>
                    <a:pt x="234782" y="4038804"/>
                  </a:lnTo>
                  <a:lnTo>
                    <a:pt x="286293" y="4036248"/>
                  </a:lnTo>
                  <a:lnTo>
                    <a:pt x="337666" y="4035488"/>
                  </a:lnTo>
                  <a:lnTo>
                    <a:pt x="694731" y="4035488"/>
                  </a:lnTo>
                  <a:lnTo>
                    <a:pt x="719997" y="4023807"/>
                  </a:lnTo>
                  <a:lnTo>
                    <a:pt x="768029" y="4010221"/>
                  </a:lnTo>
                  <a:lnTo>
                    <a:pt x="818929" y="4001715"/>
                  </a:lnTo>
                  <a:lnTo>
                    <a:pt x="866858" y="3998772"/>
                  </a:lnTo>
                  <a:lnTo>
                    <a:pt x="1444528" y="3998772"/>
                  </a:lnTo>
                  <a:lnTo>
                    <a:pt x="1457038" y="3987772"/>
                  </a:lnTo>
                  <a:lnTo>
                    <a:pt x="1501627" y="3951141"/>
                  </a:lnTo>
                  <a:lnTo>
                    <a:pt x="1546174" y="3919027"/>
                  </a:lnTo>
                  <a:lnTo>
                    <a:pt x="1590479" y="3893513"/>
                  </a:lnTo>
                  <a:lnTo>
                    <a:pt x="1634344" y="3876678"/>
                  </a:lnTo>
                  <a:lnTo>
                    <a:pt x="1677568" y="3870604"/>
                  </a:lnTo>
                  <a:lnTo>
                    <a:pt x="2165081" y="3870604"/>
                  </a:lnTo>
                  <a:lnTo>
                    <a:pt x="2167210" y="3856224"/>
                  </a:lnTo>
                  <a:lnTo>
                    <a:pt x="2172207" y="3802214"/>
                  </a:lnTo>
                  <a:lnTo>
                    <a:pt x="2178853" y="3755552"/>
                  </a:lnTo>
                  <a:lnTo>
                    <a:pt x="2186512" y="3712938"/>
                  </a:lnTo>
                  <a:lnTo>
                    <a:pt x="2208923" y="3660381"/>
                  </a:lnTo>
                  <a:lnTo>
                    <a:pt x="0" y="3656577"/>
                  </a:lnTo>
                  <a:close/>
                </a:path>
                <a:path w="6771640" h="4184015">
                  <a:moveTo>
                    <a:pt x="694731" y="4035488"/>
                  </a:moveTo>
                  <a:lnTo>
                    <a:pt x="337666" y="4035488"/>
                  </a:lnTo>
                  <a:lnTo>
                    <a:pt x="390038" y="4036421"/>
                  </a:lnTo>
                  <a:lnTo>
                    <a:pt x="442250" y="4039114"/>
                  </a:lnTo>
                  <a:lnTo>
                    <a:pt x="494623" y="4043406"/>
                  </a:lnTo>
                  <a:lnTo>
                    <a:pt x="547475" y="4049138"/>
                  </a:lnTo>
                  <a:lnTo>
                    <a:pt x="601128" y="4056149"/>
                  </a:lnTo>
                  <a:lnTo>
                    <a:pt x="655900" y="4064279"/>
                  </a:lnTo>
                  <a:lnTo>
                    <a:pt x="680674" y="4041987"/>
                  </a:lnTo>
                  <a:lnTo>
                    <a:pt x="694731" y="4035488"/>
                  </a:lnTo>
                  <a:close/>
                </a:path>
                <a:path w="6771640" h="4184015">
                  <a:moveTo>
                    <a:pt x="2165081" y="3870604"/>
                  </a:moveTo>
                  <a:lnTo>
                    <a:pt x="1682610" y="3870604"/>
                  </a:lnTo>
                  <a:lnTo>
                    <a:pt x="1794144" y="3875103"/>
                  </a:lnTo>
                  <a:lnTo>
                    <a:pt x="1848021" y="3878583"/>
                  </a:lnTo>
                  <a:lnTo>
                    <a:pt x="1900440" y="3883537"/>
                  </a:lnTo>
                  <a:lnTo>
                    <a:pt x="1951252" y="3890459"/>
                  </a:lnTo>
                  <a:lnTo>
                    <a:pt x="2000311" y="3899840"/>
                  </a:lnTo>
                  <a:lnTo>
                    <a:pt x="2047467" y="3912172"/>
                  </a:lnTo>
                  <a:lnTo>
                    <a:pt x="2092573" y="3927946"/>
                  </a:lnTo>
                  <a:lnTo>
                    <a:pt x="2135479" y="3947655"/>
                  </a:lnTo>
                  <a:lnTo>
                    <a:pt x="2137651" y="3947655"/>
                  </a:lnTo>
                  <a:lnTo>
                    <a:pt x="2150742" y="3935358"/>
                  </a:lnTo>
                  <a:lnTo>
                    <a:pt x="2160325" y="3902743"/>
                  </a:lnTo>
                  <a:lnTo>
                    <a:pt x="2165081" y="3870604"/>
                  </a:lnTo>
                  <a:close/>
                </a:path>
                <a:path w="6771640" h="4184015">
                  <a:moveTo>
                    <a:pt x="6771512" y="0"/>
                  </a:moveTo>
                  <a:lnTo>
                    <a:pt x="0" y="0"/>
                  </a:lnTo>
                  <a:lnTo>
                    <a:pt x="0" y="218709"/>
                  </a:lnTo>
                  <a:lnTo>
                    <a:pt x="3096822" y="224598"/>
                  </a:lnTo>
                  <a:lnTo>
                    <a:pt x="6771512" y="215963"/>
                  </a:lnTo>
                  <a:lnTo>
                    <a:pt x="6771512" y="0"/>
                  </a:lnTo>
                  <a:close/>
                </a:path>
                <a:path w="6771640" h="4184015">
                  <a:moveTo>
                    <a:pt x="0" y="242651"/>
                  </a:moveTo>
                  <a:lnTo>
                    <a:pt x="0" y="787497"/>
                  </a:lnTo>
                  <a:lnTo>
                    <a:pt x="3096822" y="793392"/>
                  </a:lnTo>
                  <a:lnTo>
                    <a:pt x="6771512" y="784745"/>
                  </a:lnTo>
                  <a:lnTo>
                    <a:pt x="6771512" y="246898"/>
                  </a:lnTo>
                  <a:lnTo>
                    <a:pt x="3301028" y="246898"/>
                  </a:lnTo>
                  <a:lnTo>
                    <a:pt x="0" y="242651"/>
                  </a:lnTo>
                  <a:close/>
                </a:path>
                <a:path w="6771640" h="4184015">
                  <a:moveTo>
                    <a:pt x="6771512" y="241160"/>
                  </a:moveTo>
                  <a:lnTo>
                    <a:pt x="3301028" y="246898"/>
                  </a:lnTo>
                  <a:lnTo>
                    <a:pt x="6771512" y="246898"/>
                  </a:lnTo>
                  <a:lnTo>
                    <a:pt x="6771512" y="241160"/>
                  </a:lnTo>
                  <a:close/>
                </a:path>
                <a:path w="6771640" h="4184015">
                  <a:moveTo>
                    <a:pt x="0" y="811441"/>
                  </a:moveTo>
                  <a:lnTo>
                    <a:pt x="0" y="1356286"/>
                  </a:lnTo>
                  <a:lnTo>
                    <a:pt x="3096822" y="1362175"/>
                  </a:lnTo>
                  <a:lnTo>
                    <a:pt x="6771512" y="1353540"/>
                  </a:lnTo>
                  <a:lnTo>
                    <a:pt x="6771512" y="815684"/>
                  </a:lnTo>
                  <a:lnTo>
                    <a:pt x="2943920" y="815684"/>
                  </a:lnTo>
                  <a:lnTo>
                    <a:pt x="0" y="811441"/>
                  </a:lnTo>
                  <a:close/>
                </a:path>
                <a:path w="6771640" h="4184015">
                  <a:moveTo>
                    <a:pt x="6771512" y="809955"/>
                  </a:moveTo>
                  <a:lnTo>
                    <a:pt x="2943920" y="815684"/>
                  </a:lnTo>
                  <a:lnTo>
                    <a:pt x="6771512" y="815684"/>
                  </a:lnTo>
                  <a:lnTo>
                    <a:pt x="6771512" y="809955"/>
                  </a:lnTo>
                  <a:close/>
                </a:path>
                <a:path w="6771640" h="4184015">
                  <a:moveTo>
                    <a:pt x="0" y="1380228"/>
                  </a:moveTo>
                  <a:lnTo>
                    <a:pt x="0" y="1925074"/>
                  </a:lnTo>
                  <a:lnTo>
                    <a:pt x="3096822" y="1930969"/>
                  </a:lnTo>
                  <a:lnTo>
                    <a:pt x="6771512" y="1922322"/>
                  </a:lnTo>
                  <a:lnTo>
                    <a:pt x="6771512" y="1384475"/>
                  </a:lnTo>
                  <a:lnTo>
                    <a:pt x="3301028" y="1384475"/>
                  </a:lnTo>
                  <a:lnTo>
                    <a:pt x="0" y="1380228"/>
                  </a:lnTo>
                  <a:close/>
                </a:path>
                <a:path w="6771640" h="4184015">
                  <a:moveTo>
                    <a:pt x="6771512" y="1378737"/>
                  </a:moveTo>
                  <a:lnTo>
                    <a:pt x="3301028" y="1384475"/>
                  </a:lnTo>
                  <a:lnTo>
                    <a:pt x="6771512" y="1384475"/>
                  </a:lnTo>
                  <a:lnTo>
                    <a:pt x="6771512" y="1378737"/>
                  </a:lnTo>
                  <a:close/>
                </a:path>
                <a:path w="6771640" h="4184015">
                  <a:moveTo>
                    <a:pt x="0" y="1949419"/>
                  </a:moveTo>
                  <a:lnTo>
                    <a:pt x="0" y="2493868"/>
                  </a:lnTo>
                  <a:lnTo>
                    <a:pt x="3096822" y="2499752"/>
                  </a:lnTo>
                  <a:lnTo>
                    <a:pt x="6771512" y="2491117"/>
                  </a:lnTo>
                  <a:lnTo>
                    <a:pt x="6771512" y="1953283"/>
                  </a:lnTo>
                  <a:lnTo>
                    <a:pt x="3198874" y="1953283"/>
                  </a:lnTo>
                  <a:lnTo>
                    <a:pt x="0" y="1949419"/>
                  </a:lnTo>
                  <a:close/>
                </a:path>
                <a:path w="6771640" h="4184015">
                  <a:moveTo>
                    <a:pt x="6771512" y="1948243"/>
                  </a:moveTo>
                  <a:lnTo>
                    <a:pt x="3198874" y="1953283"/>
                  </a:lnTo>
                  <a:lnTo>
                    <a:pt x="6771512" y="1953283"/>
                  </a:lnTo>
                  <a:lnTo>
                    <a:pt x="6771512" y="1948243"/>
                  </a:lnTo>
                  <a:close/>
                </a:path>
                <a:path w="6771640" h="4184015">
                  <a:moveTo>
                    <a:pt x="0" y="2518471"/>
                  </a:moveTo>
                  <a:lnTo>
                    <a:pt x="0" y="3062651"/>
                  </a:lnTo>
                  <a:lnTo>
                    <a:pt x="3096822" y="3068547"/>
                  </a:lnTo>
                  <a:lnTo>
                    <a:pt x="6771512" y="3059899"/>
                  </a:lnTo>
                  <a:lnTo>
                    <a:pt x="6771512" y="2522079"/>
                  </a:lnTo>
                  <a:lnTo>
                    <a:pt x="3096822" y="2522079"/>
                  </a:lnTo>
                  <a:lnTo>
                    <a:pt x="0" y="2518471"/>
                  </a:lnTo>
                  <a:close/>
                </a:path>
                <a:path w="6771640" h="4184015">
                  <a:moveTo>
                    <a:pt x="6771512" y="2517038"/>
                  </a:moveTo>
                  <a:lnTo>
                    <a:pt x="3096822" y="2522079"/>
                  </a:lnTo>
                  <a:lnTo>
                    <a:pt x="6771512" y="2522079"/>
                  </a:lnTo>
                  <a:lnTo>
                    <a:pt x="6771512" y="2517038"/>
                  </a:lnTo>
                  <a:close/>
                </a:path>
                <a:path w="6771640" h="4184015">
                  <a:moveTo>
                    <a:pt x="0" y="3087312"/>
                  </a:moveTo>
                  <a:lnTo>
                    <a:pt x="0" y="3631702"/>
                  </a:lnTo>
                  <a:lnTo>
                    <a:pt x="2422042" y="3637330"/>
                  </a:lnTo>
                  <a:lnTo>
                    <a:pt x="2422085" y="3634402"/>
                  </a:lnTo>
                  <a:lnTo>
                    <a:pt x="2435003" y="3616797"/>
                  </a:lnTo>
                  <a:lnTo>
                    <a:pt x="2447962" y="3598457"/>
                  </a:lnTo>
                  <a:lnTo>
                    <a:pt x="2460922" y="3579576"/>
                  </a:lnTo>
                  <a:lnTo>
                    <a:pt x="2473883" y="3560292"/>
                  </a:lnTo>
                  <a:lnTo>
                    <a:pt x="6771512" y="3560292"/>
                  </a:lnTo>
                  <a:lnTo>
                    <a:pt x="6771512" y="3091571"/>
                  </a:lnTo>
                  <a:lnTo>
                    <a:pt x="3301028" y="3091571"/>
                  </a:lnTo>
                  <a:lnTo>
                    <a:pt x="0" y="3087312"/>
                  </a:lnTo>
                  <a:close/>
                </a:path>
                <a:path w="6771640" h="4184015">
                  <a:moveTo>
                    <a:pt x="6771512" y="3560292"/>
                  </a:moveTo>
                  <a:lnTo>
                    <a:pt x="2473883" y="3560292"/>
                  </a:lnTo>
                  <a:lnTo>
                    <a:pt x="2512221" y="3576485"/>
                  </a:lnTo>
                  <a:lnTo>
                    <a:pt x="2550561" y="3594768"/>
                  </a:lnTo>
                  <a:lnTo>
                    <a:pt x="2588903" y="3615072"/>
                  </a:lnTo>
                  <a:lnTo>
                    <a:pt x="2627248" y="3637330"/>
                  </a:lnTo>
                  <a:lnTo>
                    <a:pt x="3147796" y="3637330"/>
                  </a:lnTo>
                  <a:lnTo>
                    <a:pt x="4763452" y="3634460"/>
                  </a:lnTo>
                  <a:lnTo>
                    <a:pt x="4783994" y="3619002"/>
                  </a:lnTo>
                  <a:lnTo>
                    <a:pt x="4803052" y="3607457"/>
                  </a:lnTo>
                  <a:lnTo>
                    <a:pt x="4819950" y="3600231"/>
                  </a:lnTo>
                  <a:lnTo>
                    <a:pt x="4834013" y="3597732"/>
                  </a:lnTo>
                  <a:lnTo>
                    <a:pt x="6771512" y="3597732"/>
                  </a:lnTo>
                  <a:lnTo>
                    <a:pt x="6771512" y="3560292"/>
                  </a:lnTo>
                  <a:close/>
                </a:path>
                <a:path w="6771640" h="4184015">
                  <a:moveTo>
                    <a:pt x="6771512" y="3597732"/>
                  </a:moveTo>
                  <a:lnTo>
                    <a:pt x="4836896" y="3597732"/>
                  </a:lnTo>
                  <a:lnTo>
                    <a:pt x="4852805" y="3601851"/>
                  </a:lnTo>
                  <a:lnTo>
                    <a:pt x="4873977" y="3609614"/>
                  </a:lnTo>
                  <a:lnTo>
                    <a:pt x="4899468" y="3620618"/>
                  </a:lnTo>
                  <a:lnTo>
                    <a:pt x="4928336" y="3634460"/>
                  </a:lnTo>
                  <a:lnTo>
                    <a:pt x="6771512" y="3628694"/>
                  </a:lnTo>
                  <a:lnTo>
                    <a:pt x="6771512" y="3597732"/>
                  </a:lnTo>
                  <a:close/>
                </a:path>
                <a:path w="6771640" h="4184015">
                  <a:moveTo>
                    <a:pt x="6771512" y="3085820"/>
                  </a:moveTo>
                  <a:lnTo>
                    <a:pt x="3301028" y="3091571"/>
                  </a:lnTo>
                  <a:lnTo>
                    <a:pt x="6771512" y="3091571"/>
                  </a:lnTo>
                  <a:lnTo>
                    <a:pt x="6771512" y="3085820"/>
                  </a:lnTo>
                  <a:close/>
                </a:path>
                <a:path w="6771640" h="4184015">
                  <a:moveTo>
                    <a:pt x="6489854" y="3864851"/>
                  </a:moveTo>
                  <a:lnTo>
                    <a:pt x="6077444" y="3864851"/>
                  </a:lnTo>
                  <a:lnTo>
                    <a:pt x="6091508" y="3868304"/>
                  </a:lnTo>
                  <a:lnTo>
                    <a:pt x="6108406" y="3877359"/>
                  </a:lnTo>
                  <a:lnTo>
                    <a:pt x="6127463" y="3890059"/>
                  </a:lnTo>
                  <a:lnTo>
                    <a:pt x="6157140" y="3910881"/>
                  </a:lnTo>
                  <a:lnTo>
                    <a:pt x="6167086" y="3917045"/>
                  </a:lnTo>
                  <a:lnTo>
                    <a:pt x="6177572" y="3922669"/>
                  </a:lnTo>
                  <a:lnTo>
                    <a:pt x="6188328" y="3927487"/>
                  </a:lnTo>
                  <a:lnTo>
                    <a:pt x="6200866" y="3933381"/>
                  </a:lnTo>
                  <a:lnTo>
                    <a:pt x="6213611" y="3937927"/>
                  </a:lnTo>
                  <a:lnTo>
                    <a:pt x="6226494" y="3940853"/>
                  </a:lnTo>
                  <a:lnTo>
                    <a:pt x="6239446" y="3941889"/>
                  </a:lnTo>
                  <a:lnTo>
                    <a:pt x="6250965" y="3941889"/>
                  </a:lnTo>
                  <a:lnTo>
                    <a:pt x="6253847" y="3947655"/>
                  </a:lnTo>
                  <a:lnTo>
                    <a:pt x="6270396" y="3947655"/>
                  </a:lnTo>
                  <a:lnTo>
                    <a:pt x="6284820" y="3946529"/>
                  </a:lnTo>
                  <a:lnTo>
                    <a:pt x="6302077" y="3942972"/>
                  </a:lnTo>
                  <a:lnTo>
                    <a:pt x="6322032" y="3936714"/>
                  </a:lnTo>
                  <a:lnTo>
                    <a:pt x="6344551" y="3927487"/>
                  </a:lnTo>
                  <a:lnTo>
                    <a:pt x="6384083" y="3912194"/>
                  </a:lnTo>
                  <a:lnTo>
                    <a:pt x="6428053" y="3893298"/>
                  </a:lnTo>
                  <a:lnTo>
                    <a:pt x="6475406" y="3871676"/>
                  </a:lnTo>
                  <a:lnTo>
                    <a:pt x="6489854" y="3864851"/>
                  </a:lnTo>
                  <a:close/>
                </a:path>
                <a:path w="6771640" h="4184015">
                  <a:moveTo>
                    <a:pt x="6771512" y="3654615"/>
                  </a:moveTo>
                  <a:lnTo>
                    <a:pt x="4976570" y="3657498"/>
                  </a:lnTo>
                  <a:lnTo>
                    <a:pt x="5030453" y="3685327"/>
                  </a:lnTo>
                  <a:lnTo>
                    <a:pt x="5179346" y="3763888"/>
                  </a:lnTo>
                  <a:lnTo>
                    <a:pt x="5212789" y="3782236"/>
                  </a:lnTo>
                  <a:lnTo>
                    <a:pt x="5232171" y="3793566"/>
                  </a:lnTo>
                  <a:lnTo>
                    <a:pt x="5256512" y="3818142"/>
                  </a:lnTo>
                  <a:lnTo>
                    <a:pt x="5284275" y="3856888"/>
                  </a:lnTo>
                  <a:lnTo>
                    <a:pt x="5314493" y="3898186"/>
                  </a:lnTo>
                  <a:lnTo>
                    <a:pt x="5346819" y="3931259"/>
                  </a:lnTo>
                  <a:lnTo>
                    <a:pt x="5380494" y="3944772"/>
                  </a:lnTo>
                  <a:lnTo>
                    <a:pt x="5386247" y="3944772"/>
                  </a:lnTo>
                  <a:lnTo>
                    <a:pt x="5417401" y="3926038"/>
                  </a:lnTo>
                  <a:lnTo>
                    <a:pt x="5444300" y="3889420"/>
                  </a:lnTo>
                  <a:lnTo>
                    <a:pt x="5469173" y="3851319"/>
                  </a:lnTo>
                  <a:lnTo>
                    <a:pt x="5494248" y="3828135"/>
                  </a:lnTo>
                  <a:lnTo>
                    <a:pt x="5528582" y="3814676"/>
                  </a:lnTo>
                  <a:lnTo>
                    <a:pt x="5566965" y="3804729"/>
                  </a:lnTo>
                  <a:lnTo>
                    <a:pt x="5608048" y="3798563"/>
                  </a:lnTo>
                  <a:lnTo>
                    <a:pt x="5650483" y="3796449"/>
                  </a:lnTo>
                  <a:lnTo>
                    <a:pt x="6633103" y="3796449"/>
                  </a:lnTo>
                  <a:lnTo>
                    <a:pt x="6677559" y="3775469"/>
                  </a:lnTo>
                  <a:lnTo>
                    <a:pt x="6726008" y="3753373"/>
                  </a:lnTo>
                  <a:lnTo>
                    <a:pt x="6771512" y="3733812"/>
                  </a:lnTo>
                  <a:lnTo>
                    <a:pt x="6771512" y="3654615"/>
                  </a:lnTo>
                  <a:close/>
                </a:path>
                <a:path w="6771640" h="4184015">
                  <a:moveTo>
                    <a:pt x="6633103" y="3796449"/>
                  </a:moveTo>
                  <a:lnTo>
                    <a:pt x="5806731" y="3796449"/>
                  </a:lnTo>
                  <a:lnTo>
                    <a:pt x="5815235" y="3815733"/>
                  </a:lnTo>
                  <a:lnTo>
                    <a:pt x="5822929" y="3830291"/>
                  </a:lnTo>
                  <a:lnTo>
                    <a:pt x="5829000" y="3839986"/>
                  </a:lnTo>
                  <a:lnTo>
                    <a:pt x="5832639" y="3844683"/>
                  </a:lnTo>
                  <a:lnTo>
                    <a:pt x="5839067" y="3849007"/>
                  </a:lnTo>
                  <a:lnTo>
                    <a:pt x="5845155" y="3853330"/>
                  </a:lnTo>
                  <a:lnTo>
                    <a:pt x="5850567" y="3857651"/>
                  </a:lnTo>
                  <a:lnTo>
                    <a:pt x="5854966" y="3861968"/>
                  </a:lnTo>
                  <a:lnTo>
                    <a:pt x="5867882" y="3869528"/>
                  </a:lnTo>
                  <a:lnTo>
                    <a:pt x="5880526" y="3874930"/>
                  </a:lnTo>
                  <a:lnTo>
                    <a:pt x="5892630" y="3878172"/>
                  </a:lnTo>
                  <a:lnTo>
                    <a:pt x="5903924" y="3879253"/>
                  </a:lnTo>
                  <a:lnTo>
                    <a:pt x="5918134" y="3878262"/>
                  </a:lnTo>
                  <a:lnTo>
                    <a:pt x="5931734" y="3875650"/>
                  </a:lnTo>
                  <a:lnTo>
                    <a:pt x="5944930" y="3871961"/>
                  </a:lnTo>
                  <a:lnTo>
                    <a:pt x="5957925" y="3867734"/>
                  </a:lnTo>
                  <a:lnTo>
                    <a:pt x="5970470" y="3863501"/>
                  </a:lnTo>
                  <a:lnTo>
                    <a:pt x="5983217" y="3859812"/>
                  </a:lnTo>
                  <a:lnTo>
                    <a:pt x="5996097" y="3857204"/>
                  </a:lnTo>
                  <a:lnTo>
                    <a:pt x="6009042" y="3856215"/>
                  </a:lnTo>
                  <a:lnTo>
                    <a:pt x="6508134" y="3856215"/>
                  </a:lnTo>
                  <a:lnTo>
                    <a:pt x="6633103" y="3796449"/>
                  </a:lnTo>
                  <a:close/>
                </a:path>
                <a:path w="6771640" h="4184015">
                  <a:moveTo>
                    <a:pt x="6508134" y="3856215"/>
                  </a:moveTo>
                  <a:lnTo>
                    <a:pt x="6009042" y="3856215"/>
                  </a:lnTo>
                  <a:lnTo>
                    <a:pt x="6021137" y="3856888"/>
                  </a:lnTo>
                  <a:lnTo>
                    <a:pt x="6032894" y="3859450"/>
                  </a:lnTo>
                  <a:lnTo>
                    <a:pt x="6044788" y="3864712"/>
                  </a:lnTo>
                  <a:lnTo>
                    <a:pt x="6057290" y="3873487"/>
                  </a:lnTo>
                  <a:lnTo>
                    <a:pt x="6063043" y="3867734"/>
                  </a:lnTo>
                  <a:lnTo>
                    <a:pt x="6068808" y="3864851"/>
                  </a:lnTo>
                  <a:lnTo>
                    <a:pt x="6489854" y="3864851"/>
                  </a:lnTo>
                  <a:lnTo>
                    <a:pt x="6508134" y="3856215"/>
                  </a:lnTo>
                  <a:close/>
                </a:path>
                <a:path w="6771640" h="4184015">
                  <a:moveTo>
                    <a:pt x="5806731" y="3796449"/>
                  </a:moveTo>
                  <a:lnTo>
                    <a:pt x="5650483" y="3796449"/>
                  </a:lnTo>
                  <a:lnTo>
                    <a:pt x="5688204" y="3798025"/>
                  </a:lnTo>
                  <a:lnTo>
                    <a:pt x="5724375" y="3802572"/>
                  </a:lnTo>
                  <a:lnTo>
                    <a:pt x="5758522" y="3809816"/>
                  </a:lnTo>
                  <a:lnTo>
                    <a:pt x="5790171" y="3819486"/>
                  </a:lnTo>
                  <a:lnTo>
                    <a:pt x="5806731" y="3796449"/>
                  </a:lnTo>
                  <a:close/>
                </a:path>
                <a:path w="6771640" h="4184015">
                  <a:moveTo>
                    <a:pt x="4686768" y="3714381"/>
                  </a:moveTo>
                  <a:lnTo>
                    <a:pt x="3901630" y="3714381"/>
                  </a:lnTo>
                  <a:lnTo>
                    <a:pt x="3931825" y="3741373"/>
                  </a:lnTo>
                  <a:lnTo>
                    <a:pt x="3964048" y="3777723"/>
                  </a:lnTo>
                  <a:lnTo>
                    <a:pt x="3997769" y="3818507"/>
                  </a:lnTo>
                  <a:lnTo>
                    <a:pt x="4032460" y="3858799"/>
                  </a:lnTo>
                  <a:lnTo>
                    <a:pt x="4067592" y="3893676"/>
                  </a:lnTo>
                  <a:lnTo>
                    <a:pt x="4102636" y="3918214"/>
                  </a:lnTo>
                  <a:lnTo>
                    <a:pt x="4137062" y="3927487"/>
                  </a:lnTo>
                  <a:lnTo>
                    <a:pt x="4145208" y="3926947"/>
                  </a:lnTo>
                  <a:lnTo>
                    <a:pt x="4152545" y="3925327"/>
                  </a:lnTo>
                  <a:lnTo>
                    <a:pt x="4159342" y="3922628"/>
                  </a:lnTo>
                  <a:lnTo>
                    <a:pt x="4165866" y="3918851"/>
                  </a:lnTo>
                  <a:lnTo>
                    <a:pt x="4195646" y="3906343"/>
                  </a:lnTo>
                  <a:lnTo>
                    <a:pt x="4237437" y="3893496"/>
                  </a:lnTo>
                  <a:lnTo>
                    <a:pt x="4288318" y="3880613"/>
                  </a:lnTo>
                  <a:lnTo>
                    <a:pt x="4345367" y="3867996"/>
                  </a:lnTo>
                  <a:lnTo>
                    <a:pt x="4405664" y="3855948"/>
                  </a:lnTo>
                  <a:lnTo>
                    <a:pt x="4466286" y="3844771"/>
                  </a:lnTo>
                  <a:lnTo>
                    <a:pt x="4576822" y="3826238"/>
                  </a:lnTo>
                  <a:lnTo>
                    <a:pt x="4620894" y="3819486"/>
                  </a:lnTo>
                  <a:lnTo>
                    <a:pt x="4628289" y="3794121"/>
                  </a:lnTo>
                  <a:lnTo>
                    <a:pt x="4654648" y="3753702"/>
                  </a:lnTo>
                  <a:lnTo>
                    <a:pt x="4686768" y="3714381"/>
                  </a:lnTo>
                  <a:close/>
                </a:path>
                <a:path w="6771640" h="4184015">
                  <a:moveTo>
                    <a:pt x="4737531" y="3660381"/>
                  </a:moveTo>
                  <a:lnTo>
                    <a:pt x="2666847" y="3660381"/>
                  </a:lnTo>
                  <a:lnTo>
                    <a:pt x="2752371" y="3711237"/>
                  </a:lnTo>
                  <a:lnTo>
                    <a:pt x="2795296" y="3735548"/>
                  </a:lnTo>
                  <a:lnTo>
                    <a:pt x="2838417" y="3758134"/>
                  </a:lnTo>
                  <a:lnTo>
                    <a:pt x="2881799" y="3778262"/>
                  </a:lnTo>
                  <a:lnTo>
                    <a:pt x="2925506" y="3795195"/>
                  </a:lnTo>
                  <a:lnTo>
                    <a:pt x="2969606" y="3808201"/>
                  </a:lnTo>
                  <a:lnTo>
                    <a:pt x="3014161" y="3816542"/>
                  </a:lnTo>
                  <a:lnTo>
                    <a:pt x="3059239" y="3819486"/>
                  </a:lnTo>
                  <a:lnTo>
                    <a:pt x="3076956" y="3818948"/>
                  </a:lnTo>
                  <a:lnTo>
                    <a:pt x="3095147" y="3817331"/>
                  </a:lnTo>
                  <a:lnTo>
                    <a:pt x="3113201" y="3814632"/>
                  </a:lnTo>
                  <a:lnTo>
                    <a:pt x="3486187" y="3733812"/>
                  </a:lnTo>
                  <a:lnTo>
                    <a:pt x="3515633" y="3728032"/>
                  </a:lnTo>
                  <a:lnTo>
                    <a:pt x="3547843" y="3723735"/>
                  </a:lnTo>
                  <a:lnTo>
                    <a:pt x="3581267" y="3721057"/>
                  </a:lnTo>
                  <a:lnTo>
                    <a:pt x="3614356" y="3720134"/>
                  </a:lnTo>
                  <a:lnTo>
                    <a:pt x="3879076" y="3720134"/>
                  </a:lnTo>
                  <a:lnTo>
                    <a:pt x="3901630" y="3714381"/>
                  </a:lnTo>
                  <a:lnTo>
                    <a:pt x="4686768" y="3714381"/>
                  </a:lnTo>
                  <a:lnTo>
                    <a:pt x="4693289" y="3706399"/>
                  </a:lnTo>
                  <a:lnTo>
                    <a:pt x="4737531" y="3660381"/>
                  </a:lnTo>
                  <a:close/>
                </a:path>
                <a:path w="6771640" h="4184015">
                  <a:moveTo>
                    <a:pt x="3879076" y="3720134"/>
                  </a:moveTo>
                  <a:lnTo>
                    <a:pt x="3614356" y="3720134"/>
                  </a:lnTo>
                  <a:lnTo>
                    <a:pt x="3657428" y="3722316"/>
                  </a:lnTo>
                  <a:lnTo>
                    <a:pt x="3694359" y="3729493"/>
                  </a:lnTo>
                  <a:lnTo>
                    <a:pt x="3721166" y="3742610"/>
                  </a:lnTo>
                  <a:lnTo>
                    <a:pt x="3733863" y="3762616"/>
                  </a:lnTo>
                  <a:lnTo>
                    <a:pt x="3774859" y="3749709"/>
                  </a:lnTo>
                  <a:lnTo>
                    <a:pt x="3816665" y="3737141"/>
                  </a:lnTo>
                  <a:lnTo>
                    <a:pt x="3859012" y="3725252"/>
                  </a:lnTo>
                  <a:lnTo>
                    <a:pt x="3879076" y="3720134"/>
                  </a:lnTo>
                  <a:close/>
                </a:path>
                <a:path w="6771640" h="4184015">
                  <a:moveTo>
                    <a:pt x="2339962" y="3660381"/>
                  </a:moveTo>
                  <a:lnTo>
                    <a:pt x="2240597" y="3660381"/>
                  </a:lnTo>
                  <a:lnTo>
                    <a:pt x="2253102" y="3662040"/>
                  </a:lnTo>
                  <a:lnTo>
                    <a:pt x="2265535" y="3662892"/>
                  </a:lnTo>
                  <a:lnTo>
                    <a:pt x="2277560" y="3663206"/>
                  </a:lnTo>
                  <a:lnTo>
                    <a:pt x="2288844" y="3663251"/>
                  </a:lnTo>
                  <a:lnTo>
                    <a:pt x="2301694" y="3663206"/>
                  </a:lnTo>
                  <a:lnTo>
                    <a:pt x="2314408" y="3662892"/>
                  </a:lnTo>
                  <a:lnTo>
                    <a:pt x="2327119" y="3662040"/>
                  </a:lnTo>
                  <a:lnTo>
                    <a:pt x="2339962" y="3660381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14134"/>
              <a:ext cx="6774180" cy="2877820"/>
            </a:xfrm>
            <a:custGeom>
              <a:avLst/>
              <a:gdLst/>
              <a:ahLst/>
              <a:cxnLst/>
              <a:rect l="l" t="t" r="r" b="b"/>
              <a:pathLst>
                <a:path w="6774180" h="2877820">
                  <a:moveTo>
                    <a:pt x="6773659" y="2843530"/>
                  </a:moveTo>
                  <a:lnTo>
                    <a:pt x="6292710" y="2843530"/>
                  </a:lnTo>
                  <a:lnTo>
                    <a:pt x="6292710" y="2848610"/>
                  </a:lnTo>
                  <a:lnTo>
                    <a:pt x="46774" y="2848610"/>
                  </a:lnTo>
                  <a:lnTo>
                    <a:pt x="46774" y="2843530"/>
                  </a:lnTo>
                  <a:lnTo>
                    <a:pt x="0" y="2843530"/>
                  </a:lnTo>
                  <a:lnTo>
                    <a:pt x="0" y="2848610"/>
                  </a:lnTo>
                  <a:lnTo>
                    <a:pt x="0" y="2871470"/>
                  </a:lnTo>
                  <a:lnTo>
                    <a:pt x="41021" y="2871470"/>
                  </a:lnTo>
                  <a:lnTo>
                    <a:pt x="41021" y="2877820"/>
                  </a:lnTo>
                  <a:lnTo>
                    <a:pt x="6298463" y="2877820"/>
                  </a:lnTo>
                  <a:lnTo>
                    <a:pt x="6298463" y="2871470"/>
                  </a:lnTo>
                  <a:lnTo>
                    <a:pt x="6773659" y="2871470"/>
                  </a:lnTo>
                  <a:lnTo>
                    <a:pt x="6773659" y="2848610"/>
                  </a:lnTo>
                  <a:lnTo>
                    <a:pt x="6773659" y="2843530"/>
                  </a:lnTo>
                  <a:close/>
                </a:path>
                <a:path w="6774180" h="2877820">
                  <a:moveTo>
                    <a:pt x="6773659" y="2274570"/>
                  </a:moveTo>
                  <a:lnTo>
                    <a:pt x="6292710" y="2274570"/>
                  </a:lnTo>
                  <a:lnTo>
                    <a:pt x="6292710" y="2279650"/>
                  </a:lnTo>
                  <a:lnTo>
                    <a:pt x="46774" y="2279650"/>
                  </a:lnTo>
                  <a:lnTo>
                    <a:pt x="46774" y="2274570"/>
                  </a:lnTo>
                  <a:lnTo>
                    <a:pt x="0" y="2274570"/>
                  </a:lnTo>
                  <a:lnTo>
                    <a:pt x="0" y="2279650"/>
                  </a:lnTo>
                  <a:lnTo>
                    <a:pt x="0" y="2302510"/>
                  </a:lnTo>
                  <a:lnTo>
                    <a:pt x="41021" y="2302510"/>
                  </a:lnTo>
                  <a:lnTo>
                    <a:pt x="41021" y="2307590"/>
                  </a:lnTo>
                  <a:lnTo>
                    <a:pt x="6298463" y="2307590"/>
                  </a:lnTo>
                  <a:lnTo>
                    <a:pt x="6298463" y="2302510"/>
                  </a:lnTo>
                  <a:lnTo>
                    <a:pt x="6773659" y="2302510"/>
                  </a:lnTo>
                  <a:lnTo>
                    <a:pt x="6773659" y="2279650"/>
                  </a:lnTo>
                  <a:lnTo>
                    <a:pt x="6773659" y="2274570"/>
                  </a:lnTo>
                  <a:close/>
                </a:path>
                <a:path w="6774180" h="2877820">
                  <a:moveTo>
                    <a:pt x="6773659" y="1705610"/>
                  </a:moveTo>
                  <a:lnTo>
                    <a:pt x="6292710" y="1705610"/>
                  </a:lnTo>
                  <a:lnTo>
                    <a:pt x="6292710" y="1710690"/>
                  </a:lnTo>
                  <a:lnTo>
                    <a:pt x="46774" y="1710690"/>
                  </a:lnTo>
                  <a:lnTo>
                    <a:pt x="46774" y="1705610"/>
                  </a:lnTo>
                  <a:lnTo>
                    <a:pt x="0" y="1705610"/>
                  </a:lnTo>
                  <a:lnTo>
                    <a:pt x="0" y="1710690"/>
                  </a:lnTo>
                  <a:lnTo>
                    <a:pt x="0" y="1733550"/>
                  </a:lnTo>
                  <a:lnTo>
                    <a:pt x="41021" y="1733550"/>
                  </a:lnTo>
                  <a:lnTo>
                    <a:pt x="41021" y="1739900"/>
                  </a:lnTo>
                  <a:lnTo>
                    <a:pt x="6298463" y="1739900"/>
                  </a:lnTo>
                  <a:lnTo>
                    <a:pt x="6298463" y="1733550"/>
                  </a:lnTo>
                  <a:lnTo>
                    <a:pt x="6773659" y="1733550"/>
                  </a:lnTo>
                  <a:lnTo>
                    <a:pt x="6773659" y="1710690"/>
                  </a:lnTo>
                  <a:lnTo>
                    <a:pt x="6773659" y="1705610"/>
                  </a:lnTo>
                  <a:close/>
                </a:path>
                <a:path w="6774180" h="2877820">
                  <a:moveTo>
                    <a:pt x="6773659" y="1136650"/>
                  </a:moveTo>
                  <a:lnTo>
                    <a:pt x="6292710" y="1136650"/>
                  </a:lnTo>
                  <a:lnTo>
                    <a:pt x="6292710" y="1141730"/>
                  </a:lnTo>
                  <a:lnTo>
                    <a:pt x="46774" y="1141730"/>
                  </a:lnTo>
                  <a:lnTo>
                    <a:pt x="46774" y="1136650"/>
                  </a:lnTo>
                  <a:lnTo>
                    <a:pt x="0" y="1136650"/>
                  </a:lnTo>
                  <a:lnTo>
                    <a:pt x="0" y="1141730"/>
                  </a:lnTo>
                  <a:lnTo>
                    <a:pt x="0" y="1164590"/>
                  </a:lnTo>
                  <a:lnTo>
                    <a:pt x="41021" y="1164590"/>
                  </a:lnTo>
                  <a:lnTo>
                    <a:pt x="41021" y="1170940"/>
                  </a:lnTo>
                  <a:lnTo>
                    <a:pt x="6298463" y="1170940"/>
                  </a:lnTo>
                  <a:lnTo>
                    <a:pt x="6298463" y="1164590"/>
                  </a:lnTo>
                  <a:lnTo>
                    <a:pt x="6773659" y="1164590"/>
                  </a:lnTo>
                  <a:lnTo>
                    <a:pt x="6773659" y="1141730"/>
                  </a:lnTo>
                  <a:lnTo>
                    <a:pt x="6773659" y="1136650"/>
                  </a:lnTo>
                  <a:close/>
                </a:path>
                <a:path w="6774180" h="2877820">
                  <a:moveTo>
                    <a:pt x="6773659" y="567690"/>
                  </a:moveTo>
                  <a:lnTo>
                    <a:pt x="6292710" y="567690"/>
                  </a:lnTo>
                  <a:lnTo>
                    <a:pt x="6292710" y="574040"/>
                  </a:lnTo>
                  <a:lnTo>
                    <a:pt x="46774" y="574040"/>
                  </a:lnTo>
                  <a:lnTo>
                    <a:pt x="46774" y="567690"/>
                  </a:lnTo>
                  <a:lnTo>
                    <a:pt x="0" y="567690"/>
                  </a:lnTo>
                  <a:lnTo>
                    <a:pt x="0" y="574040"/>
                  </a:lnTo>
                  <a:lnTo>
                    <a:pt x="0" y="596900"/>
                  </a:lnTo>
                  <a:lnTo>
                    <a:pt x="41021" y="596900"/>
                  </a:lnTo>
                  <a:lnTo>
                    <a:pt x="41021" y="601980"/>
                  </a:lnTo>
                  <a:lnTo>
                    <a:pt x="6298463" y="601980"/>
                  </a:lnTo>
                  <a:lnTo>
                    <a:pt x="6298463" y="596900"/>
                  </a:lnTo>
                  <a:lnTo>
                    <a:pt x="6773659" y="596900"/>
                  </a:lnTo>
                  <a:lnTo>
                    <a:pt x="6773659" y="574040"/>
                  </a:lnTo>
                  <a:lnTo>
                    <a:pt x="6773659" y="567690"/>
                  </a:lnTo>
                  <a:close/>
                </a:path>
                <a:path w="6774180" h="2877820">
                  <a:moveTo>
                    <a:pt x="6773659" y="0"/>
                  </a:moveTo>
                  <a:lnTo>
                    <a:pt x="6292710" y="0"/>
                  </a:lnTo>
                  <a:lnTo>
                    <a:pt x="6292710" y="5080"/>
                  </a:lnTo>
                  <a:lnTo>
                    <a:pt x="46774" y="5080"/>
                  </a:lnTo>
                  <a:lnTo>
                    <a:pt x="46774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7940"/>
                  </a:lnTo>
                  <a:lnTo>
                    <a:pt x="41021" y="27940"/>
                  </a:lnTo>
                  <a:lnTo>
                    <a:pt x="41021" y="33020"/>
                  </a:lnTo>
                  <a:lnTo>
                    <a:pt x="6298463" y="33020"/>
                  </a:lnTo>
                  <a:lnTo>
                    <a:pt x="6298463" y="27940"/>
                  </a:lnTo>
                  <a:lnTo>
                    <a:pt x="6773659" y="27940"/>
                  </a:lnTo>
                  <a:lnTo>
                    <a:pt x="6773659" y="5080"/>
                  </a:lnTo>
                  <a:lnTo>
                    <a:pt x="6773659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4353" y="3631704"/>
              <a:ext cx="2144395" cy="27940"/>
            </a:xfrm>
            <a:custGeom>
              <a:avLst/>
              <a:gdLst/>
              <a:ahLst/>
              <a:cxnLst/>
              <a:rect l="l" t="t" r="r" b="b"/>
              <a:pathLst>
                <a:path w="2144395" h="27939">
                  <a:moveTo>
                    <a:pt x="2144141" y="0"/>
                  </a:moveTo>
                  <a:lnTo>
                    <a:pt x="0" y="0"/>
                  </a:lnTo>
                  <a:lnTo>
                    <a:pt x="0" y="5080"/>
                  </a:lnTo>
                  <a:lnTo>
                    <a:pt x="0" y="8890"/>
                  </a:lnTo>
                  <a:lnTo>
                    <a:pt x="10795" y="8890"/>
                  </a:lnTo>
                  <a:lnTo>
                    <a:pt x="10795" y="13970"/>
                  </a:lnTo>
                  <a:lnTo>
                    <a:pt x="13677" y="13970"/>
                  </a:lnTo>
                  <a:lnTo>
                    <a:pt x="13677" y="19050"/>
                  </a:lnTo>
                  <a:lnTo>
                    <a:pt x="25209" y="19050"/>
                  </a:lnTo>
                  <a:lnTo>
                    <a:pt x="25209" y="22860"/>
                  </a:lnTo>
                  <a:lnTo>
                    <a:pt x="33845" y="22860"/>
                  </a:lnTo>
                  <a:lnTo>
                    <a:pt x="33845" y="27940"/>
                  </a:lnTo>
                  <a:lnTo>
                    <a:pt x="2118944" y="27940"/>
                  </a:lnTo>
                  <a:lnTo>
                    <a:pt x="2118944" y="22860"/>
                  </a:lnTo>
                  <a:lnTo>
                    <a:pt x="2124697" y="22860"/>
                  </a:lnTo>
                  <a:lnTo>
                    <a:pt x="2124697" y="19050"/>
                  </a:lnTo>
                  <a:lnTo>
                    <a:pt x="2130463" y="19050"/>
                  </a:lnTo>
                  <a:lnTo>
                    <a:pt x="2130463" y="13970"/>
                  </a:lnTo>
                  <a:lnTo>
                    <a:pt x="2133346" y="13970"/>
                  </a:lnTo>
                  <a:lnTo>
                    <a:pt x="2133346" y="8890"/>
                  </a:lnTo>
                  <a:lnTo>
                    <a:pt x="2138388" y="8890"/>
                  </a:lnTo>
                  <a:lnTo>
                    <a:pt x="2138388" y="5080"/>
                  </a:lnTo>
                  <a:lnTo>
                    <a:pt x="2144141" y="5080"/>
                  </a:lnTo>
                  <a:lnTo>
                    <a:pt x="2144141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625354"/>
              <a:ext cx="2425065" cy="34290"/>
            </a:xfrm>
            <a:custGeom>
              <a:avLst/>
              <a:gdLst/>
              <a:ahLst/>
              <a:cxnLst/>
              <a:rect l="l" t="t" r="r" b="b"/>
              <a:pathLst>
                <a:path w="2425065" h="34289">
                  <a:moveTo>
                    <a:pt x="2424912" y="6350"/>
                  </a:moveTo>
                  <a:lnTo>
                    <a:pt x="35255" y="6350"/>
                  </a:lnTo>
                  <a:lnTo>
                    <a:pt x="35255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26619" y="29210"/>
                  </a:lnTo>
                  <a:lnTo>
                    <a:pt x="26619" y="34290"/>
                  </a:lnTo>
                  <a:lnTo>
                    <a:pt x="2365146" y="34290"/>
                  </a:lnTo>
                  <a:lnTo>
                    <a:pt x="2365146" y="29210"/>
                  </a:lnTo>
                  <a:lnTo>
                    <a:pt x="2381707" y="29210"/>
                  </a:lnTo>
                  <a:lnTo>
                    <a:pt x="2381707" y="25400"/>
                  </a:lnTo>
                  <a:lnTo>
                    <a:pt x="2396109" y="25400"/>
                  </a:lnTo>
                  <a:lnTo>
                    <a:pt x="2396109" y="20320"/>
                  </a:lnTo>
                  <a:lnTo>
                    <a:pt x="2410510" y="20320"/>
                  </a:lnTo>
                  <a:lnTo>
                    <a:pt x="2410510" y="15240"/>
                  </a:lnTo>
                  <a:lnTo>
                    <a:pt x="2424912" y="15240"/>
                  </a:lnTo>
                  <a:lnTo>
                    <a:pt x="2424912" y="635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27612" y="3625354"/>
              <a:ext cx="1846580" cy="34290"/>
            </a:xfrm>
            <a:custGeom>
              <a:avLst/>
              <a:gdLst/>
              <a:ahLst/>
              <a:cxnLst/>
              <a:rect l="l" t="t" r="r" b="b"/>
              <a:pathLst>
                <a:path w="1846579" h="34289">
                  <a:moveTo>
                    <a:pt x="1846059" y="0"/>
                  </a:moveTo>
                  <a:lnTo>
                    <a:pt x="1333423" y="0"/>
                  </a:lnTo>
                  <a:lnTo>
                    <a:pt x="1333423" y="6350"/>
                  </a:lnTo>
                  <a:lnTo>
                    <a:pt x="0" y="6350"/>
                  </a:lnTo>
                  <a:lnTo>
                    <a:pt x="0" y="15240"/>
                  </a:lnTo>
                  <a:lnTo>
                    <a:pt x="10807" y="15240"/>
                  </a:lnTo>
                  <a:lnTo>
                    <a:pt x="10807" y="20320"/>
                  </a:lnTo>
                  <a:lnTo>
                    <a:pt x="19443" y="20320"/>
                  </a:lnTo>
                  <a:lnTo>
                    <a:pt x="19443" y="25400"/>
                  </a:lnTo>
                  <a:lnTo>
                    <a:pt x="28079" y="25400"/>
                  </a:lnTo>
                  <a:lnTo>
                    <a:pt x="28079" y="29210"/>
                  </a:lnTo>
                  <a:lnTo>
                    <a:pt x="39598" y="29210"/>
                  </a:lnTo>
                  <a:lnTo>
                    <a:pt x="39598" y="34290"/>
                  </a:lnTo>
                  <a:lnTo>
                    <a:pt x="1342072" y="34290"/>
                  </a:lnTo>
                  <a:lnTo>
                    <a:pt x="1342072" y="29210"/>
                  </a:lnTo>
                  <a:lnTo>
                    <a:pt x="1846059" y="29210"/>
                  </a:lnTo>
                  <a:lnTo>
                    <a:pt x="1846059" y="25400"/>
                  </a:lnTo>
                  <a:lnTo>
                    <a:pt x="1846059" y="20320"/>
                  </a:lnTo>
                  <a:lnTo>
                    <a:pt x="1846059" y="15240"/>
                  </a:lnTo>
                  <a:lnTo>
                    <a:pt x="1846059" y="6350"/>
                  </a:lnTo>
                  <a:lnTo>
                    <a:pt x="1846059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4591496" y="-359"/>
            <a:ext cx="3696970" cy="2089150"/>
            <a:chOff x="14591496" y="-359"/>
            <a:chExt cx="3696970" cy="2089150"/>
          </a:xfrm>
        </p:grpSpPr>
        <p:sp>
          <p:nvSpPr>
            <p:cNvPr id="16" name="object 16"/>
            <p:cNvSpPr/>
            <p:nvPr/>
          </p:nvSpPr>
          <p:spPr>
            <a:xfrm>
              <a:off x="14591496" y="0"/>
              <a:ext cx="3696970" cy="2088514"/>
            </a:xfrm>
            <a:custGeom>
              <a:avLst/>
              <a:gdLst/>
              <a:ahLst/>
              <a:cxnLst/>
              <a:rect l="l" t="t" r="r" b="b"/>
              <a:pathLst>
                <a:path w="3696969" h="2088514">
                  <a:moveTo>
                    <a:pt x="3696502" y="1970557"/>
                  </a:moveTo>
                  <a:lnTo>
                    <a:pt x="3568232" y="1970557"/>
                  </a:lnTo>
                  <a:lnTo>
                    <a:pt x="3574709" y="1974164"/>
                  </a:lnTo>
                  <a:lnTo>
                    <a:pt x="3580551" y="1977771"/>
                  </a:lnTo>
                  <a:lnTo>
                    <a:pt x="3625668" y="2024019"/>
                  </a:lnTo>
                  <a:lnTo>
                    <a:pt x="3649639" y="2073516"/>
                  </a:lnTo>
                  <a:lnTo>
                    <a:pt x="3663857" y="2077951"/>
                  </a:lnTo>
                  <a:lnTo>
                    <a:pt x="3696502" y="2088463"/>
                  </a:lnTo>
                  <a:lnTo>
                    <a:pt x="3696502" y="1970557"/>
                  </a:lnTo>
                  <a:close/>
                </a:path>
                <a:path w="3696969" h="2088514">
                  <a:moveTo>
                    <a:pt x="3696502" y="804443"/>
                  </a:moveTo>
                  <a:lnTo>
                    <a:pt x="2006370" y="804443"/>
                  </a:lnTo>
                  <a:lnTo>
                    <a:pt x="2033189" y="807764"/>
                  </a:lnTo>
                  <a:lnTo>
                    <a:pt x="2060615" y="816419"/>
                  </a:lnTo>
                  <a:lnTo>
                    <a:pt x="2072551" y="822919"/>
                  </a:lnTo>
                  <a:lnTo>
                    <a:pt x="2085428" y="829016"/>
                  </a:lnTo>
                  <a:lnTo>
                    <a:pt x="2098852" y="834034"/>
                  </a:lnTo>
                  <a:lnTo>
                    <a:pt x="2112431" y="837298"/>
                  </a:lnTo>
                  <a:lnTo>
                    <a:pt x="2136664" y="844643"/>
                  </a:lnTo>
                  <a:lnTo>
                    <a:pt x="2181368" y="872834"/>
                  </a:lnTo>
                  <a:lnTo>
                    <a:pt x="2206030" y="879779"/>
                  </a:lnTo>
                  <a:lnTo>
                    <a:pt x="2209713" y="879779"/>
                  </a:lnTo>
                  <a:lnTo>
                    <a:pt x="2214666" y="881938"/>
                  </a:lnTo>
                  <a:lnTo>
                    <a:pt x="2221143" y="886968"/>
                  </a:lnTo>
                  <a:lnTo>
                    <a:pt x="2253223" y="918997"/>
                  </a:lnTo>
                  <a:lnTo>
                    <a:pt x="2290136" y="963380"/>
                  </a:lnTo>
                  <a:lnTo>
                    <a:pt x="2324049" y="1005740"/>
                  </a:lnTo>
                  <a:lnTo>
                    <a:pt x="2347127" y="1031697"/>
                  </a:lnTo>
                  <a:lnTo>
                    <a:pt x="2356104" y="1039224"/>
                  </a:lnTo>
                  <a:lnTo>
                    <a:pt x="2364653" y="1046546"/>
                  </a:lnTo>
                  <a:lnTo>
                    <a:pt x="2372916" y="1053464"/>
                  </a:lnTo>
                  <a:lnTo>
                    <a:pt x="2427217" y="1092075"/>
                  </a:lnTo>
                  <a:lnTo>
                    <a:pt x="2471137" y="1116011"/>
                  </a:lnTo>
                  <a:lnTo>
                    <a:pt x="2513277" y="1133590"/>
                  </a:lnTo>
                  <a:lnTo>
                    <a:pt x="2554118" y="1146816"/>
                  </a:lnTo>
                  <a:lnTo>
                    <a:pt x="2643682" y="1171574"/>
                  </a:lnTo>
                  <a:lnTo>
                    <a:pt x="2693662" y="1188831"/>
                  </a:lnTo>
                  <a:lnTo>
                    <a:pt x="2745000" y="1213379"/>
                  </a:lnTo>
                  <a:lnTo>
                    <a:pt x="2798612" y="1249133"/>
                  </a:lnTo>
                  <a:lnTo>
                    <a:pt x="2838706" y="1283857"/>
                  </a:lnTo>
                  <a:lnTo>
                    <a:pt x="2852587" y="1297368"/>
                  </a:lnTo>
                  <a:lnTo>
                    <a:pt x="2894735" y="1313300"/>
                  </a:lnTo>
                  <a:lnTo>
                    <a:pt x="2936788" y="1329766"/>
                  </a:lnTo>
                  <a:lnTo>
                    <a:pt x="2942621" y="1424756"/>
                  </a:lnTo>
                  <a:lnTo>
                    <a:pt x="2945567" y="1472149"/>
                  </a:lnTo>
                  <a:lnTo>
                    <a:pt x="2948566" y="1519421"/>
                  </a:lnTo>
                  <a:lnTo>
                    <a:pt x="2951643" y="1566533"/>
                  </a:lnTo>
                  <a:lnTo>
                    <a:pt x="2954822" y="1613446"/>
                  </a:lnTo>
                  <a:lnTo>
                    <a:pt x="2964982" y="1663128"/>
                  </a:lnTo>
                  <a:lnTo>
                    <a:pt x="2969574" y="1684117"/>
                  </a:lnTo>
                  <a:lnTo>
                    <a:pt x="2958569" y="1691743"/>
                  </a:lnTo>
                  <a:lnTo>
                    <a:pt x="2948230" y="1700181"/>
                  </a:lnTo>
                  <a:lnTo>
                    <a:pt x="2954822" y="1723605"/>
                  </a:lnTo>
                  <a:lnTo>
                    <a:pt x="2957743" y="1726488"/>
                  </a:lnTo>
                  <a:lnTo>
                    <a:pt x="2960664" y="1730082"/>
                  </a:lnTo>
                  <a:lnTo>
                    <a:pt x="3001098" y="1753750"/>
                  </a:lnTo>
                  <a:lnTo>
                    <a:pt x="3047786" y="1771840"/>
                  </a:lnTo>
                  <a:lnTo>
                    <a:pt x="3070088" y="1779527"/>
                  </a:lnTo>
                  <a:lnTo>
                    <a:pt x="3090760" y="1787417"/>
                  </a:lnTo>
                  <a:lnTo>
                    <a:pt x="3108454" y="1795439"/>
                  </a:lnTo>
                  <a:lnTo>
                    <a:pt x="3121827" y="1803527"/>
                  </a:lnTo>
                  <a:lnTo>
                    <a:pt x="3126145" y="1807845"/>
                  </a:lnTo>
                  <a:lnTo>
                    <a:pt x="3128304" y="1810727"/>
                  </a:lnTo>
                  <a:lnTo>
                    <a:pt x="3231301" y="1839518"/>
                  </a:lnTo>
                  <a:lnTo>
                    <a:pt x="3245944" y="1867892"/>
                  </a:lnTo>
                  <a:lnTo>
                    <a:pt x="3261289" y="1895860"/>
                  </a:lnTo>
                  <a:lnTo>
                    <a:pt x="3276753" y="1923559"/>
                  </a:lnTo>
                  <a:lnTo>
                    <a:pt x="3291753" y="1951126"/>
                  </a:lnTo>
                  <a:lnTo>
                    <a:pt x="3328563" y="1986762"/>
                  </a:lnTo>
                  <a:lnTo>
                    <a:pt x="3375319" y="1996478"/>
                  </a:lnTo>
                  <a:lnTo>
                    <a:pt x="3413030" y="1990271"/>
                  </a:lnTo>
                  <a:lnTo>
                    <a:pt x="3446884" y="1977583"/>
                  </a:lnTo>
                  <a:lnTo>
                    <a:pt x="3476260" y="1959223"/>
                  </a:lnTo>
                  <a:lnTo>
                    <a:pt x="3500541" y="1936000"/>
                  </a:lnTo>
                  <a:lnTo>
                    <a:pt x="3696502" y="1936000"/>
                  </a:lnTo>
                  <a:lnTo>
                    <a:pt x="3696502" y="804443"/>
                  </a:lnTo>
                  <a:close/>
                </a:path>
                <a:path w="3696969" h="2088514">
                  <a:moveTo>
                    <a:pt x="3696502" y="1936000"/>
                  </a:moveTo>
                  <a:lnTo>
                    <a:pt x="3500541" y="1936000"/>
                  </a:lnTo>
                  <a:lnTo>
                    <a:pt x="3504180" y="1941797"/>
                  </a:lnTo>
                  <a:lnTo>
                    <a:pt x="3542927" y="1969390"/>
                  </a:lnTo>
                  <a:lnTo>
                    <a:pt x="3555865" y="1971561"/>
                  </a:lnTo>
                  <a:lnTo>
                    <a:pt x="3568232" y="1970557"/>
                  </a:lnTo>
                  <a:lnTo>
                    <a:pt x="3696502" y="1970557"/>
                  </a:lnTo>
                  <a:lnTo>
                    <a:pt x="3696502" y="1936000"/>
                  </a:lnTo>
                  <a:close/>
                </a:path>
                <a:path w="3696969" h="2088514">
                  <a:moveTo>
                    <a:pt x="3696502" y="531465"/>
                  </a:moveTo>
                  <a:lnTo>
                    <a:pt x="1182620" y="531465"/>
                  </a:lnTo>
                  <a:lnTo>
                    <a:pt x="1215272" y="532238"/>
                  </a:lnTo>
                  <a:lnTo>
                    <a:pt x="1238260" y="533816"/>
                  </a:lnTo>
                  <a:lnTo>
                    <a:pt x="1250609" y="535622"/>
                  </a:lnTo>
                  <a:lnTo>
                    <a:pt x="1276406" y="543947"/>
                  </a:lnTo>
                  <a:lnTo>
                    <a:pt x="1302012" y="552538"/>
                  </a:lnTo>
                  <a:lnTo>
                    <a:pt x="1327476" y="559511"/>
                  </a:lnTo>
                  <a:lnTo>
                    <a:pt x="1352844" y="562978"/>
                  </a:lnTo>
                  <a:lnTo>
                    <a:pt x="1394830" y="566116"/>
                  </a:lnTo>
                  <a:lnTo>
                    <a:pt x="1535188" y="574822"/>
                  </a:lnTo>
                  <a:lnTo>
                    <a:pt x="1576745" y="575932"/>
                  </a:lnTo>
                  <a:lnTo>
                    <a:pt x="1621275" y="579709"/>
                  </a:lnTo>
                  <a:lnTo>
                    <a:pt x="1664357" y="593699"/>
                  </a:lnTo>
                  <a:lnTo>
                    <a:pt x="1706407" y="615420"/>
                  </a:lnTo>
                  <a:lnTo>
                    <a:pt x="1747845" y="642393"/>
                  </a:lnTo>
                  <a:lnTo>
                    <a:pt x="1830551" y="702167"/>
                  </a:lnTo>
                  <a:lnTo>
                    <a:pt x="1872655" y="730008"/>
                  </a:lnTo>
                  <a:lnTo>
                    <a:pt x="1936502" y="792895"/>
                  </a:lnTo>
                  <a:lnTo>
                    <a:pt x="1956983" y="813536"/>
                  </a:lnTo>
                  <a:lnTo>
                    <a:pt x="1980766" y="806389"/>
                  </a:lnTo>
                  <a:lnTo>
                    <a:pt x="2006370" y="804443"/>
                  </a:lnTo>
                  <a:lnTo>
                    <a:pt x="3696502" y="804443"/>
                  </a:lnTo>
                  <a:lnTo>
                    <a:pt x="3696502" y="531465"/>
                  </a:lnTo>
                  <a:close/>
                </a:path>
                <a:path w="3696969" h="2088514">
                  <a:moveTo>
                    <a:pt x="3696502" y="0"/>
                  </a:moveTo>
                  <a:lnTo>
                    <a:pt x="0" y="0"/>
                  </a:lnTo>
                  <a:lnTo>
                    <a:pt x="765342" y="596823"/>
                  </a:lnTo>
                  <a:lnTo>
                    <a:pt x="838351" y="575882"/>
                  </a:lnTo>
                  <a:lnTo>
                    <a:pt x="908518" y="559766"/>
                  </a:lnTo>
                  <a:lnTo>
                    <a:pt x="974869" y="547902"/>
                  </a:lnTo>
                  <a:lnTo>
                    <a:pt x="1036429" y="539714"/>
                  </a:lnTo>
                  <a:lnTo>
                    <a:pt x="1092224" y="534628"/>
                  </a:lnTo>
                  <a:lnTo>
                    <a:pt x="1141279" y="532070"/>
                  </a:lnTo>
                  <a:lnTo>
                    <a:pt x="1182620" y="531465"/>
                  </a:lnTo>
                  <a:lnTo>
                    <a:pt x="3696502" y="531465"/>
                  </a:lnTo>
                  <a:lnTo>
                    <a:pt x="3696502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591496" y="0"/>
              <a:ext cx="3696970" cy="2073275"/>
            </a:xfrm>
            <a:custGeom>
              <a:avLst/>
              <a:gdLst/>
              <a:ahLst/>
              <a:cxnLst/>
              <a:rect l="l" t="t" r="r" b="b"/>
              <a:pathLst>
                <a:path w="3696969" h="2073275">
                  <a:moveTo>
                    <a:pt x="3696502" y="1911527"/>
                  </a:moveTo>
                  <a:lnTo>
                    <a:pt x="3512860" y="1911527"/>
                  </a:lnTo>
                  <a:lnTo>
                    <a:pt x="3517948" y="1922192"/>
                  </a:lnTo>
                  <a:lnTo>
                    <a:pt x="3523369" y="1935826"/>
                  </a:lnTo>
                  <a:lnTo>
                    <a:pt x="3538959" y="1974241"/>
                  </a:lnTo>
                  <a:lnTo>
                    <a:pt x="3558961" y="1995766"/>
                  </a:lnTo>
                  <a:lnTo>
                    <a:pt x="3563914" y="1995766"/>
                  </a:lnTo>
                  <a:lnTo>
                    <a:pt x="3580063" y="2003895"/>
                  </a:lnTo>
                  <a:lnTo>
                    <a:pt x="3595950" y="2010611"/>
                  </a:lnTo>
                  <a:lnTo>
                    <a:pt x="3611313" y="2016924"/>
                  </a:lnTo>
                  <a:lnTo>
                    <a:pt x="3625890" y="2023846"/>
                  </a:lnTo>
                  <a:lnTo>
                    <a:pt x="3630970" y="2025281"/>
                  </a:lnTo>
                  <a:lnTo>
                    <a:pt x="3635288" y="2028888"/>
                  </a:lnTo>
                  <a:lnTo>
                    <a:pt x="3639606" y="2031758"/>
                  </a:lnTo>
                  <a:lnTo>
                    <a:pt x="3646357" y="2037892"/>
                  </a:lnTo>
                  <a:lnTo>
                    <a:pt x="3651703" y="2044631"/>
                  </a:lnTo>
                  <a:lnTo>
                    <a:pt x="3655858" y="2052316"/>
                  </a:lnTo>
                  <a:lnTo>
                    <a:pt x="3659037" y="2061286"/>
                  </a:lnTo>
                  <a:lnTo>
                    <a:pt x="3696502" y="2072799"/>
                  </a:lnTo>
                  <a:lnTo>
                    <a:pt x="3696502" y="1911527"/>
                  </a:lnTo>
                  <a:close/>
                </a:path>
                <a:path w="3696969" h="2073275">
                  <a:moveTo>
                    <a:pt x="3696502" y="1871205"/>
                  </a:moveTo>
                  <a:lnTo>
                    <a:pt x="3316264" y="1871205"/>
                  </a:lnTo>
                  <a:lnTo>
                    <a:pt x="3412750" y="1946993"/>
                  </a:lnTo>
                  <a:lnTo>
                    <a:pt x="3446884" y="1948337"/>
                  </a:lnTo>
                  <a:lnTo>
                    <a:pt x="3482384" y="1938268"/>
                  </a:lnTo>
                  <a:lnTo>
                    <a:pt x="3512860" y="1911527"/>
                  </a:lnTo>
                  <a:lnTo>
                    <a:pt x="3696502" y="1911527"/>
                  </a:lnTo>
                  <a:lnTo>
                    <a:pt x="3696502" y="1871205"/>
                  </a:lnTo>
                  <a:close/>
                </a:path>
                <a:path w="3696969" h="2073275">
                  <a:moveTo>
                    <a:pt x="3407719" y="1946795"/>
                  </a:moveTo>
                  <a:lnTo>
                    <a:pt x="3413419" y="1947519"/>
                  </a:lnTo>
                  <a:lnTo>
                    <a:pt x="3412750" y="1946993"/>
                  </a:lnTo>
                  <a:lnTo>
                    <a:pt x="3407719" y="1946795"/>
                  </a:lnTo>
                  <a:close/>
                </a:path>
                <a:path w="3696969" h="2073275">
                  <a:moveTo>
                    <a:pt x="3399775" y="1945928"/>
                  </a:moveTo>
                  <a:lnTo>
                    <a:pt x="3404239" y="1946659"/>
                  </a:lnTo>
                  <a:lnTo>
                    <a:pt x="3407719" y="1946795"/>
                  </a:lnTo>
                  <a:lnTo>
                    <a:pt x="3406529" y="1946644"/>
                  </a:lnTo>
                  <a:lnTo>
                    <a:pt x="3399775" y="1945928"/>
                  </a:lnTo>
                  <a:close/>
                </a:path>
                <a:path w="3696969" h="2073275">
                  <a:moveTo>
                    <a:pt x="3387129" y="1943857"/>
                  </a:moveTo>
                  <a:lnTo>
                    <a:pt x="3392131" y="1944890"/>
                  </a:lnTo>
                  <a:lnTo>
                    <a:pt x="3399775" y="1945928"/>
                  </a:lnTo>
                  <a:lnTo>
                    <a:pt x="3387129" y="1943857"/>
                  </a:lnTo>
                  <a:close/>
                </a:path>
                <a:path w="3696969" h="2073275">
                  <a:moveTo>
                    <a:pt x="3333635" y="1903680"/>
                  </a:moveTo>
                  <a:lnTo>
                    <a:pt x="3352332" y="1938159"/>
                  </a:lnTo>
                  <a:lnTo>
                    <a:pt x="3387129" y="1943857"/>
                  </a:lnTo>
                  <a:lnTo>
                    <a:pt x="3383955" y="1943201"/>
                  </a:lnTo>
                  <a:lnTo>
                    <a:pt x="3333635" y="1903680"/>
                  </a:lnTo>
                  <a:close/>
                </a:path>
                <a:path w="3696969" h="2073275">
                  <a:moveTo>
                    <a:pt x="3332583" y="1901739"/>
                  </a:moveTo>
                  <a:lnTo>
                    <a:pt x="3333536" y="1903603"/>
                  </a:lnTo>
                  <a:lnTo>
                    <a:pt x="3332583" y="1901739"/>
                  </a:lnTo>
                  <a:close/>
                </a:path>
                <a:path w="3696969" h="2073275">
                  <a:moveTo>
                    <a:pt x="3696502" y="1784083"/>
                  </a:moveTo>
                  <a:lnTo>
                    <a:pt x="3270163" y="1784083"/>
                  </a:lnTo>
                  <a:lnTo>
                    <a:pt x="3289699" y="1822332"/>
                  </a:lnTo>
                  <a:lnTo>
                    <a:pt x="3310152" y="1860583"/>
                  </a:lnTo>
                  <a:lnTo>
                    <a:pt x="3332583" y="1901739"/>
                  </a:lnTo>
                  <a:lnTo>
                    <a:pt x="3329444" y="1895606"/>
                  </a:lnTo>
                  <a:lnTo>
                    <a:pt x="3325472" y="1887675"/>
                  </a:lnTo>
                  <a:lnTo>
                    <a:pt x="3321213" y="1879608"/>
                  </a:lnTo>
                  <a:lnTo>
                    <a:pt x="3316264" y="1871205"/>
                  </a:lnTo>
                  <a:lnTo>
                    <a:pt x="3696502" y="1871205"/>
                  </a:lnTo>
                  <a:lnTo>
                    <a:pt x="3696502" y="1784083"/>
                  </a:lnTo>
                  <a:close/>
                </a:path>
                <a:path w="3696969" h="2073275">
                  <a:moveTo>
                    <a:pt x="3168097" y="1775086"/>
                  </a:moveTo>
                  <a:lnTo>
                    <a:pt x="3119700" y="1775086"/>
                  </a:lnTo>
                  <a:lnTo>
                    <a:pt x="3128014" y="1776573"/>
                  </a:lnTo>
                  <a:lnTo>
                    <a:pt x="3136940" y="1781200"/>
                  </a:lnTo>
                  <a:lnTo>
                    <a:pt x="3138464" y="1785518"/>
                  </a:lnTo>
                  <a:lnTo>
                    <a:pt x="3139861" y="1786966"/>
                  </a:lnTo>
                  <a:lnTo>
                    <a:pt x="3182135" y="1786030"/>
                  </a:lnTo>
                  <a:lnTo>
                    <a:pt x="3168097" y="1775086"/>
                  </a:lnTo>
                  <a:close/>
                </a:path>
                <a:path w="3696969" h="2073275">
                  <a:moveTo>
                    <a:pt x="3187800" y="1785905"/>
                  </a:moveTo>
                  <a:lnTo>
                    <a:pt x="3182135" y="1786030"/>
                  </a:lnTo>
                  <a:lnTo>
                    <a:pt x="3182406" y="1786242"/>
                  </a:lnTo>
                  <a:lnTo>
                    <a:pt x="3187800" y="1785905"/>
                  </a:lnTo>
                  <a:close/>
                </a:path>
                <a:path w="3696969" h="2073275">
                  <a:moveTo>
                    <a:pt x="3461876" y="1563039"/>
                  </a:moveTo>
                  <a:lnTo>
                    <a:pt x="2921040" y="1563039"/>
                  </a:lnTo>
                  <a:lnTo>
                    <a:pt x="3205393" y="1784807"/>
                  </a:lnTo>
                  <a:lnTo>
                    <a:pt x="3187800" y="1785905"/>
                  </a:lnTo>
                  <a:lnTo>
                    <a:pt x="3270163" y="1784083"/>
                  </a:lnTo>
                  <a:lnTo>
                    <a:pt x="3696502" y="1784083"/>
                  </a:lnTo>
                  <a:lnTo>
                    <a:pt x="3696502" y="1746027"/>
                  </a:lnTo>
                  <a:lnTo>
                    <a:pt x="3461876" y="1563039"/>
                  </a:lnTo>
                  <a:close/>
                </a:path>
                <a:path w="3696969" h="2073275">
                  <a:moveTo>
                    <a:pt x="2921519" y="1582856"/>
                  </a:moveTo>
                  <a:lnTo>
                    <a:pt x="2922712" y="1602801"/>
                  </a:lnTo>
                  <a:lnTo>
                    <a:pt x="2925358" y="1650161"/>
                  </a:lnTo>
                  <a:lnTo>
                    <a:pt x="2926626" y="1662254"/>
                  </a:lnTo>
                  <a:lnTo>
                    <a:pt x="2940731" y="1705785"/>
                  </a:lnTo>
                  <a:lnTo>
                    <a:pt x="2984457" y="1742337"/>
                  </a:lnTo>
                  <a:lnTo>
                    <a:pt x="3039710" y="1759004"/>
                  </a:lnTo>
                  <a:lnTo>
                    <a:pt x="3067217" y="1762480"/>
                  </a:lnTo>
                  <a:lnTo>
                    <a:pt x="3067852" y="1767522"/>
                  </a:lnTo>
                  <a:lnTo>
                    <a:pt x="3070011" y="1771129"/>
                  </a:lnTo>
                  <a:lnTo>
                    <a:pt x="3072932" y="1773288"/>
                  </a:lnTo>
                  <a:lnTo>
                    <a:pt x="3077955" y="1775560"/>
                  </a:lnTo>
                  <a:lnTo>
                    <a:pt x="3084918" y="1776349"/>
                  </a:lnTo>
                  <a:lnTo>
                    <a:pt x="3093095" y="1776328"/>
                  </a:lnTo>
                  <a:lnTo>
                    <a:pt x="3101761" y="1776171"/>
                  </a:lnTo>
                  <a:lnTo>
                    <a:pt x="3110861" y="1775222"/>
                  </a:lnTo>
                  <a:lnTo>
                    <a:pt x="3119700" y="1775086"/>
                  </a:lnTo>
                  <a:lnTo>
                    <a:pt x="3168097" y="1775086"/>
                  </a:lnTo>
                  <a:lnTo>
                    <a:pt x="2921519" y="1582856"/>
                  </a:lnTo>
                  <a:close/>
                </a:path>
                <a:path w="3696969" h="2073275">
                  <a:moveTo>
                    <a:pt x="2024701" y="0"/>
                  </a:moveTo>
                  <a:lnTo>
                    <a:pt x="1483596" y="0"/>
                  </a:lnTo>
                  <a:lnTo>
                    <a:pt x="3696502" y="1725969"/>
                  </a:lnTo>
                  <a:lnTo>
                    <a:pt x="3696502" y="1303726"/>
                  </a:lnTo>
                  <a:lnTo>
                    <a:pt x="2024701" y="0"/>
                  </a:lnTo>
                  <a:close/>
                </a:path>
                <a:path w="3696969" h="2073275">
                  <a:moveTo>
                    <a:pt x="2921324" y="1579591"/>
                  </a:moveTo>
                  <a:lnTo>
                    <a:pt x="2921040" y="1582483"/>
                  </a:lnTo>
                  <a:lnTo>
                    <a:pt x="2921519" y="1582856"/>
                  </a:lnTo>
                  <a:lnTo>
                    <a:pt x="2921324" y="1579591"/>
                  </a:lnTo>
                  <a:close/>
                </a:path>
                <a:path w="3696969" h="2073275">
                  <a:moveTo>
                    <a:pt x="2920857" y="1571789"/>
                  </a:moveTo>
                  <a:lnTo>
                    <a:pt x="2921324" y="1579591"/>
                  </a:lnTo>
                  <a:lnTo>
                    <a:pt x="2921675" y="1576006"/>
                  </a:lnTo>
                  <a:lnTo>
                    <a:pt x="2920857" y="1571789"/>
                  </a:lnTo>
                  <a:close/>
                </a:path>
                <a:path w="3696969" h="2073275">
                  <a:moveTo>
                    <a:pt x="2920554" y="1566719"/>
                  </a:moveTo>
                  <a:lnTo>
                    <a:pt x="2920278" y="1568805"/>
                  </a:lnTo>
                  <a:lnTo>
                    <a:pt x="2920857" y="1571789"/>
                  </a:lnTo>
                  <a:lnTo>
                    <a:pt x="2920554" y="1566719"/>
                  </a:lnTo>
                  <a:close/>
                </a:path>
                <a:path w="3696969" h="2073275">
                  <a:moveTo>
                    <a:pt x="2409484" y="742264"/>
                  </a:moveTo>
                  <a:lnTo>
                    <a:pt x="2219746" y="742264"/>
                  </a:lnTo>
                  <a:lnTo>
                    <a:pt x="2226306" y="742709"/>
                  </a:lnTo>
                  <a:lnTo>
                    <a:pt x="2234034" y="745858"/>
                  </a:lnTo>
                  <a:lnTo>
                    <a:pt x="2285225" y="786999"/>
                  </a:lnTo>
                  <a:lnTo>
                    <a:pt x="2319330" y="820826"/>
                  </a:lnTo>
                  <a:lnTo>
                    <a:pt x="2348982" y="851548"/>
                  </a:lnTo>
                  <a:lnTo>
                    <a:pt x="2368717" y="871131"/>
                  </a:lnTo>
                  <a:lnTo>
                    <a:pt x="2412659" y="910887"/>
                  </a:lnTo>
                  <a:lnTo>
                    <a:pt x="2452719" y="948367"/>
                  </a:lnTo>
                  <a:lnTo>
                    <a:pt x="2489546" y="984015"/>
                  </a:lnTo>
                  <a:lnTo>
                    <a:pt x="2523792" y="1018276"/>
                  </a:lnTo>
                  <a:lnTo>
                    <a:pt x="2556109" y="1051595"/>
                  </a:lnTo>
                  <a:lnTo>
                    <a:pt x="2587148" y="1084416"/>
                  </a:lnTo>
                  <a:lnTo>
                    <a:pt x="2617559" y="1117184"/>
                  </a:lnTo>
                  <a:lnTo>
                    <a:pt x="2679105" y="1184338"/>
                  </a:lnTo>
                  <a:lnTo>
                    <a:pt x="2823123" y="1334084"/>
                  </a:lnTo>
                  <a:lnTo>
                    <a:pt x="2844346" y="1342487"/>
                  </a:lnTo>
                  <a:lnTo>
                    <a:pt x="2865271" y="1350554"/>
                  </a:lnTo>
                  <a:lnTo>
                    <a:pt x="2908086" y="1366481"/>
                  </a:lnTo>
                  <a:lnTo>
                    <a:pt x="2910997" y="1414149"/>
                  </a:lnTo>
                  <a:lnTo>
                    <a:pt x="2916960" y="1508598"/>
                  </a:lnTo>
                  <a:lnTo>
                    <a:pt x="2919892" y="1555660"/>
                  </a:lnTo>
                  <a:lnTo>
                    <a:pt x="2920554" y="1566719"/>
                  </a:lnTo>
                  <a:lnTo>
                    <a:pt x="2921040" y="1563039"/>
                  </a:lnTo>
                  <a:lnTo>
                    <a:pt x="3461876" y="1563039"/>
                  </a:lnTo>
                  <a:lnTo>
                    <a:pt x="2409484" y="742264"/>
                  </a:lnTo>
                  <a:close/>
                </a:path>
                <a:path w="3696969" h="2073275">
                  <a:moveTo>
                    <a:pt x="2590762" y="0"/>
                  </a:moveTo>
                  <a:lnTo>
                    <a:pt x="2050000" y="0"/>
                  </a:lnTo>
                  <a:lnTo>
                    <a:pt x="3696502" y="1284130"/>
                  </a:lnTo>
                  <a:lnTo>
                    <a:pt x="3696502" y="862521"/>
                  </a:lnTo>
                  <a:lnTo>
                    <a:pt x="2590762" y="0"/>
                  </a:lnTo>
                  <a:close/>
                </a:path>
                <a:path w="3696969" h="2073275">
                  <a:moveTo>
                    <a:pt x="3157684" y="0"/>
                  </a:moveTo>
                  <a:lnTo>
                    <a:pt x="2616981" y="0"/>
                  </a:lnTo>
                  <a:lnTo>
                    <a:pt x="3696502" y="841846"/>
                  </a:lnTo>
                  <a:lnTo>
                    <a:pt x="3696502" y="420238"/>
                  </a:lnTo>
                  <a:lnTo>
                    <a:pt x="3157684" y="0"/>
                  </a:lnTo>
                  <a:close/>
                </a:path>
                <a:path w="3696969" h="2073275">
                  <a:moveTo>
                    <a:pt x="2214294" y="743697"/>
                  </a:moveTo>
                  <a:lnTo>
                    <a:pt x="2030707" y="743697"/>
                  </a:lnTo>
                  <a:lnTo>
                    <a:pt x="2058031" y="747181"/>
                  </a:lnTo>
                  <a:lnTo>
                    <a:pt x="2085761" y="755929"/>
                  </a:lnTo>
                  <a:lnTo>
                    <a:pt x="2098015" y="762233"/>
                  </a:lnTo>
                  <a:lnTo>
                    <a:pt x="2110732" y="768537"/>
                  </a:lnTo>
                  <a:lnTo>
                    <a:pt x="2123569" y="773760"/>
                  </a:lnTo>
                  <a:lnTo>
                    <a:pt x="2136180" y="776820"/>
                  </a:lnTo>
                  <a:lnTo>
                    <a:pt x="2159471" y="772637"/>
                  </a:lnTo>
                  <a:lnTo>
                    <a:pt x="2178773" y="760623"/>
                  </a:lnTo>
                  <a:lnTo>
                    <a:pt x="2197670" y="748069"/>
                  </a:lnTo>
                  <a:lnTo>
                    <a:pt x="2214294" y="743697"/>
                  </a:lnTo>
                  <a:close/>
                </a:path>
                <a:path w="3696969" h="2073275">
                  <a:moveTo>
                    <a:pt x="1494957" y="470193"/>
                  </a:moveTo>
                  <a:lnTo>
                    <a:pt x="1223368" y="470193"/>
                  </a:lnTo>
                  <a:lnTo>
                    <a:pt x="1248744" y="470427"/>
                  </a:lnTo>
                  <a:lnTo>
                    <a:pt x="1275120" y="475856"/>
                  </a:lnTo>
                  <a:lnTo>
                    <a:pt x="1300298" y="483047"/>
                  </a:lnTo>
                  <a:lnTo>
                    <a:pt x="1325857" y="491250"/>
                  </a:lnTo>
                  <a:lnTo>
                    <a:pt x="1351415" y="498235"/>
                  </a:lnTo>
                  <a:lnTo>
                    <a:pt x="1392003" y="504823"/>
                  </a:lnTo>
                  <a:lnTo>
                    <a:pt x="1466109" y="523626"/>
                  </a:lnTo>
                  <a:lnTo>
                    <a:pt x="1518759" y="538026"/>
                  </a:lnTo>
                  <a:lnTo>
                    <a:pt x="1577779" y="554854"/>
                  </a:lnTo>
                  <a:lnTo>
                    <a:pt x="1640146" y="573432"/>
                  </a:lnTo>
                  <a:lnTo>
                    <a:pt x="1702837" y="593081"/>
                  </a:lnTo>
                  <a:lnTo>
                    <a:pt x="1762831" y="613122"/>
                  </a:lnTo>
                  <a:lnTo>
                    <a:pt x="1817105" y="632878"/>
                  </a:lnTo>
                  <a:lnTo>
                    <a:pt x="1862637" y="651670"/>
                  </a:lnTo>
                  <a:lnTo>
                    <a:pt x="1982129" y="753059"/>
                  </a:lnTo>
                  <a:lnTo>
                    <a:pt x="2005001" y="745612"/>
                  </a:lnTo>
                  <a:lnTo>
                    <a:pt x="2030707" y="743697"/>
                  </a:lnTo>
                  <a:lnTo>
                    <a:pt x="2214294" y="743697"/>
                  </a:lnTo>
                  <a:lnTo>
                    <a:pt x="2219746" y="742264"/>
                  </a:lnTo>
                  <a:lnTo>
                    <a:pt x="2409484" y="742264"/>
                  </a:lnTo>
                  <a:lnTo>
                    <a:pt x="2199911" y="578815"/>
                  </a:lnTo>
                  <a:lnTo>
                    <a:pt x="1658914" y="578815"/>
                  </a:lnTo>
                  <a:lnTo>
                    <a:pt x="1648961" y="575893"/>
                  </a:lnTo>
                  <a:lnTo>
                    <a:pt x="1628482" y="569501"/>
                  </a:lnTo>
                  <a:lnTo>
                    <a:pt x="1618528" y="566572"/>
                  </a:lnTo>
                  <a:lnTo>
                    <a:pt x="1494957" y="470193"/>
                  </a:lnTo>
                  <a:close/>
                </a:path>
                <a:path w="3696969" h="2073275">
                  <a:moveTo>
                    <a:pt x="326115" y="0"/>
                  </a:moveTo>
                  <a:lnTo>
                    <a:pt x="0" y="0"/>
                  </a:lnTo>
                  <a:lnTo>
                    <a:pt x="765342" y="596823"/>
                  </a:lnTo>
                  <a:lnTo>
                    <a:pt x="778804" y="593399"/>
                  </a:lnTo>
                  <a:lnTo>
                    <a:pt x="786166" y="591349"/>
                  </a:lnTo>
                  <a:lnTo>
                    <a:pt x="963531" y="533186"/>
                  </a:lnTo>
                  <a:lnTo>
                    <a:pt x="996733" y="522981"/>
                  </a:lnTo>
                  <a:lnTo>
                    <a:pt x="326115" y="0"/>
                  </a:lnTo>
                  <a:close/>
                </a:path>
                <a:path w="3696969" h="2073275">
                  <a:moveTo>
                    <a:pt x="1457759" y="0"/>
                  </a:moveTo>
                  <a:lnTo>
                    <a:pt x="916716" y="0"/>
                  </a:lnTo>
                  <a:lnTo>
                    <a:pt x="1658914" y="578815"/>
                  </a:lnTo>
                  <a:lnTo>
                    <a:pt x="2199911" y="578815"/>
                  </a:lnTo>
                  <a:lnTo>
                    <a:pt x="1457759" y="0"/>
                  </a:lnTo>
                  <a:close/>
                </a:path>
                <a:path w="3696969" h="2073275">
                  <a:moveTo>
                    <a:pt x="1014426" y="517543"/>
                  </a:moveTo>
                  <a:lnTo>
                    <a:pt x="996733" y="522981"/>
                  </a:lnTo>
                  <a:lnTo>
                    <a:pt x="997244" y="523379"/>
                  </a:lnTo>
                  <a:lnTo>
                    <a:pt x="1002959" y="521931"/>
                  </a:lnTo>
                  <a:lnTo>
                    <a:pt x="1014516" y="517613"/>
                  </a:lnTo>
                  <a:close/>
                </a:path>
                <a:path w="3696969" h="2073275">
                  <a:moveTo>
                    <a:pt x="892101" y="0"/>
                  </a:moveTo>
                  <a:lnTo>
                    <a:pt x="350668" y="0"/>
                  </a:lnTo>
                  <a:lnTo>
                    <a:pt x="1014426" y="517543"/>
                  </a:lnTo>
                  <a:lnTo>
                    <a:pt x="1024724" y="514378"/>
                  </a:lnTo>
                  <a:lnTo>
                    <a:pt x="1081529" y="498405"/>
                  </a:lnTo>
                  <a:lnTo>
                    <a:pt x="1129969" y="487039"/>
                  </a:lnTo>
                  <a:lnTo>
                    <a:pt x="1166065" y="482052"/>
                  </a:lnTo>
                  <a:lnTo>
                    <a:pt x="1196321" y="482052"/>
                  </a:lnTo>
                  <a:lnTo>
                    <a:pt x="1201897" y="476572"/>
                  </a:lnTo>
                  <a:lnTo>
                    <a:pt x="1223368" y="470193"/>
                  </a:lnTo>
                  <a:lnTo>
                    <a:pt x="1494957" y="470193"/>
                  </a:lnTo>
                  <a:lnTo>
                    <a:pt x="892101" y="0"/>
                  </a:lnTo>
                  <a:close/>
                </a:path>
                <a:path w="3696969" h="2073275">
                  <a:moveTo>
                    <a:pt x="1188760" y="489484"/>
                  </a:moveTo>
                  <a:lnTo>
                    <a:pt x="1187236" y="490982"/>
                  </a:lnTo>
                  <a:lnTo>
                    <a:pt x="1188760" y="489534"/>
                  </a:lnTo>
                  <a:close/>
                </a:path>
                <a:path w="3696969" h="2073275">
                  <a:moveTo>
                    <a:pt x="1196321" y="482052"/>
                  </a:moveTo>
                  <a:lnTo>
                    <a:pt x="1166065" y="482052"/>
                  </a:lnTo>
                  <a:lnTo>
                    <a:pt x="1185839" y="485216"/>
                  </a:lnTo>
                  <a:lnTo>
                    <a:pt x="1188760" y="487375"/>
                  </a:lnTo>
                  <a:lnTo>
                    <a:pt x="1188760" y="489484"/>
                  </a:lnTo>
                  <a:lnTo>
                    <a:pt x="1196321" y="482052"/>
                  </a:lnTo>
                  <a:close/>
                </a:path>
                <a:path w="3696969" h="2073275">
                  <a:moveTo>
                    <a:pt x="3696502" y="0"/>
                  </a:moveTo>
                  <a:lnTo>
                    <a:pt x="3183562" y="0"/>
                  </a:lnTo>
                  <a:lnTo>
                    <a:pt x="3696502" y="400066"/>
                  </a:lnTo>
                  <a:lnTo>
                    <a:pt x="3696502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914952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25948" y="0"/>
                  </a:moveTo>
                  <a:lnTo>
                    <a:pt x="0" y="0"/>
                  </a:lnTo>
                  <a:lnTo>
                    <a:pt x="673026" y="524814"/>
                  </a:lnTo>
                  <a:lnTo>
                    <a:pt x="674423" y="522655"/>
                  </a:lnTo>
                  <a:lnTo>
                    <a:pt x="679122" y="522655"/>
                  </a:lnTo>
                  <a:lnTo>
                    <a:pt x="680900" y="520496"/>
                  </a:lnTo>
                  <a:lnTo>
                    <a:pt x="687303" y="520496"/>
                  </a:lnTo>
                  <a:lnTo>
                    <a:pt x="689536" y="517613"/>
                  </a:lnTo>
                  <a:lnTo>
                    <a:pt x="25948" y="0"/>
                  </a:lnTo>
                  <a:close/>
                </a:path>
                <a:path w="689609" h="525145">
                  <a:moveTo>
                    <a:pt x="679122" y="522655"/>
                  </a:moveTo>
                  <a:lnTo>
                    <a:pt x="674423" y="522655"/>
                  </a:lnTo>
                  <a:lnTo>
                    <a:pt x="677344" y="524814"/>
                  </a:lnTo>
                  <a:lnTo>
                    <a:pt x="679122" y="522655"/>
                  </a:lnTo>
                  <a:close/>
                </a:path>
                <a:path w="689609" h="525145">
                  <a:moveTo>
                    <a:pt x="685980" y="520496"/>
                  </a:moveTo>
                  <a:lnTo>
                    <a:pt x="680900" y="520496"/>
                  </a:lnTo>
                  <a:lnTo>
                    <a:pt x="683821" y="522655"/>
                  </a:lnTo>
                  <a:lnTo>
                    <a:pt x="685980" y="520496"/>
                  </a:lnTo>
                  <a:close/>
                </a:path>
                <a:path w="689609" h="525145">
                  <a:moveTo>
                    <a:pt x="687303" y="520496"/>
                  </a:moveTo>
                  <a:lnTo>
                    <a:pt x="685980" y="520496"/>
                  </a:lnTo>
                  <a:lnTo>
                    <a:pt x="686742" y="521220"/>
                  </a:lnTo>
                  <a:lnTo>
                    <a:pt x="687303" y="520496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914952" y="0"/>
              <a:ext cx="689610" cy="525145"/>
            </a:xfrm>
            <a:custGeom>
              <a:avLst/>
              <a:gdLst/>
              <a:ahLst/>
              <a:cxnLst/>
              <a:rect l="l" t="t" r="r" b="b"/>
              <a:pathLst>
                <a:path w="689609" h="525145">
                  <a:moveTo>
                    <a:pt x="673026" y="524814"/>
                  </a:moveTo>
                  <a:lnTo>
                    <a:pt x="674423" y="522655"/>
                  </a:lnTo>
                  <a:lnTo>
                    <a:pt x="677344" y="524814"/>
                  </a:lnTo>
                  <a:lnTo>
                    <a:pt x="680900" y="520496"/>
                  </a:lnTo>
                  <a:lnTo>
                    <a:pt x="683821" y="522655"/>
                  </a:lnTo>
                  <a:lnTo>
                    <a:pt x="685980" y="520496"/>
                  </a:lnTo>
                  <a:lnTo>
                    <a:pt x="686742" y="521220"/>
                  </a:lnTo>
                  <a:lnTo>
                    <a:pt x="689536" y="517613"/>
                  </a:lnTo>
                  <a:lnTo>
                    <a:pt x="25945" y="0"/>
                  </a:lnTo>
                </a:path>
                <a:path w="689609" h="525145">
                  <a:moveTo>
                    <a:pt x="0" y="0"/>
                  </a:moveTo>
                  <a:lnTo>
                    <a:pt x="673026" y="52481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80765" y="0"/>
              <a:ext cx="2525395" cy="1950720"/>
            </a:xfrm>
            <a:custGeom>
              <a:avLst/>
              <a:gdLst/>
              <a:ahLst/>
              <a:cxnLst/>
              <a:rect l="l" t="t" r="r" b="b"/>
              <a:pathLst>
                <a:path w="2525394" h="1950720">
                  <a:moveTo>
                    <a:pt x="2523074" y="1946808"/>
                  </a:moveTo>
                  <a:lnTo>
                    <a:pt x="2514879" y="1946808"/>
                  </a:lnTo>
                  <a:lnTo>
                    <a:pt x="2519832" y="1950402"/>
                  </a:lnTo>
                  <a:lnTo>
                    <a:pt x="2521991" y="1947519"/>
                  </a:lnTo>
                  <a:lnTo>
                    <a:pt x="2523985" y="1947519"/>
                  </a:lnTo>
                  <a:lnTo>
                    <a:pt x="2523074" y="1946808"/>
                  </a:lnTo>
                  <a:close/>
                </a:path>
                <a:path w="2525394" h="1950720">
                  <a:moveTo>
                    <a:pt x="2514879" y="1946808"/>
                  </a:moveTo>
                  <a:lnTo>
                    <a:pt x="2509037" y="1946808"/>
                  </a:lnTo>
                  <a:lnTo>
                    <a:pt x="2512720" y="1949678"/>
                  </a:lnTo>
                  <a:lnTo>
                    <a:pt x="2514879" y="1946808"/>
                  </a:lnTo>
                  <a:close/>
                </a:path>
                <a:path w="2525394" h="1950720">
                  <a:moveTo>
                    <a:pt x="2523985" y="1947519"/>
                  </a:moveTo>
                  <a:lnTo>
                    <a:pt x="2521991" y="1947519"/>
                  </a:lnTo>
                  <a:lnTo>
                    <a:pt x="2524150" y="1949678"/>
                  </a:lnTo>
                  <a:lnTo>
                    <a:pt x="2524912" y="1948243"/>
                  </a:lnTo>
                  <a:lnTo>
                    <a:pt x="2523985" y="1947519"/>
                  </a:lnTo>
                  <a:close/>
                </a:path>
                <a:path w="2525394" h="1950720">
                  <a:moveTo>
                    <a:pt x="2505481" y="1945360"/>
                  </a:moveTo>
                  <a:lnTo>
                    <a:pt x="2499004" y="1945360"/>
                  </a:lnTo>
                  <a:lnTo>
                    <a:pt x="2503322" y="1948243"/>
                  </a:lnTo>
                  <a:lnTo>
                    <a:pt x="2505481" y="1945360"/>
                  </a:lnTo>
                  <a:close/>
                </a:path>
                <a:path w="2525394" h="1950720">
                  <a:moveTo>
                    <a:pt x="2426233" y="1871205"/>
                  </a:moveTo>
                  <a:lnTo>
                    <a:pt x="2425598" y="1872640"/>
                  </a:lnTo>
                  <a:lnTo>
                    <a:pt x="2428392" y="1874799"/>
                  </a:lnTo>
                  <a:lnTo>
                    <a:pt x="2426233" y="1877682"/>
                  </a:lnTo>
                  <a:lnTo>
                    <a:pt x="2429916" y="1880565"/>
                  </a:lnTo>
                  <a:lnTo>
                    <a:pt x="2427757" y="1883448"/>
                  </a:lnTo>
                  <a:lnTo>
                    <a:pt x="2433472" y="1887766"/>
                  </a:lnTo>
                  <a:lnTo>
                    <a:pt x="2432710" y="1889201"/>
                  </a:lnTo>
                  <a:lnTo>
                    <a:pt x="2439314" y="1894243"/>
                  </a:lnTo>
                  <a:lnTo>
                    <a:pt x="2437155" y="1897126"/>
                  </a:lnTo>
                  <a:lnTo>
                    <a:pt x="2441473" y="1899996"/>
                  </a:lnTo>
                  <a:lnTo>
                    <a:pt x="2439314" y="1902167"/>
                  </a:lnTo>
                  <a:lnTo>
                    <a:pt x="2497607" y="1947519"/>
                  </a:lnTo>
                  <a:lnTo>
                    <a:pt x="2499004" y="1945360"/>
                  </a:lnTo>
                  <a:lnTo>
                    <a:pt x="2521220" y="1945360"/>
                  </a:lnTo>
                  <a:lnTo>
                    <a:pt x="2426233" y="1871205"/>
                  </a:lnTo>
                  <a:close/>
                </a:path>
                <a:path w="2525394" h="1950720">
                  <a:moveTo>
                    <a:pt x="2521220" y="1945360"/>
                  </a:moveTo>
                  <a:lnTo>
                    <a:pt x="2505481" y="1945360"/>
                  </a:lnTo>
                  <a:lnTo>
                    <a:pt x="2508402" y="1947519"/>
                  </a:lnTo>
                  <a:lnTo>
                    <a:pt x="2509037" y="1946808"/>
                  </a:lnTo>
                  <a:lnTo>
                    <a:pt x="2523074" y="1946808"/>
                  </a:lnTo>
                  <a:lnTo>
                    <a:pt x="2521220" y="1945360"/>
                  </a:lnTo>
                  <a:close/>
                </a:path>
                <a:path w="2525394" h="1950720">
                  <a:moveTo>
                    <a:pt x="2308343" y="1786966"/>
                  </a:moveTo>
                  <a:lnTo>
                    <a:pt x="2304567" y="1786966"/>
                  </a:lnTo>
                  <a:lnTo>
                    <a:pt x="2306726" y="1789125"/>
                  </a:lnTo>
                  <a:lnTo>
                    <a:pt x="2308343" y="1786966"/>
                  </a:lnTo>
                  <a:close/>
                </a:path>
                <a:path w="2525394" h="1950720">
                  <a:moveTo>
                    <a:pt x="2315972" y="1784807"/>
                  </a:moveTo>
                  <a:lnTo>
                    <a:pt x="2298852" y="1784807"/>
                  </a:lnTo>
                  <a:lnTo>
                    <a:pt x="2303932" y="1788401"/>
                  </a:lnTo>
                  <a:lnTo>
                    <a:pt x="2304567" y="1786966"/>
                  </a:lnTo>
                  <a:lnTo>
                    <a:pt x="2308343" y="1786966"/>
                  </a:lnTo>
                  <a:lnTo>
                    <a:pt x="2308885" y="1786242"/>
                  </a:lnTo>
                  <a:lnTo>
                    <a:pt x="2313423" y="1786242"/>
                  </a:lnTo>
                  <a:lnTo>
                    <a:pt x="2313965" y="1785518"/>
                  </a:lnTo>
                  <a:lnTo>
                    <a:pt x="2316886" y="1785518"/>
                  </a:lnTo>
                  <a:lnTo>
                    <a:pt x="2315972" y="1784807"/>
                  </a:lnTo>
                  <a:close/>
                </a:path>
                <a:path w="2525394" h="1950720">
                  <a:moveTo>
                    <a:pt x="2313423" y="1786242"/>
                  </a:moveTo>
                  <a:lnTo>
                    <a:pt x="2308885" y="1786242"/>
                  </a:lnTo>
                  <a:lnTo>
                    <a:pt x="2311806" y="1788401"/>
                  </a:lnTo>
                  <a:lnTo>
                    <a:pt x="2313423" y="1786242"/>
                  </a:lnTo>
                  <a:close/>
                </a:path>
                <a:path w="2525394" h="1950720">
                  <a:moveTo>
                    <a:pt x="2028088" y="1560893"/>
                  </a:moveTo>
                  <a:lnTo>
                    <a:pt x="2027453" y="1562328"/>
                  </a:lnTo>
                  <a:lnTo>
                    <a:pt x="2030247" y="1564487"/>
                  </a:lnTo>
                  <a:lnTo>
                    <a:pt x="2028088" y="1567370"/>
                  </a:lnTo>
                  <a:lnTo>
                    <a:pt x="2030247" y="1568805"/>
                  </a:lnTo>
                  <a:lnTo>
                    <a:pt x="2028088" y="1571688"/>
                  </a:lnTo>
                  <a:lnTo>
                    <a:pt x="2029612" y="1573123"/>
                  </a:lnTo>
                  <a:lnTo>
                    <a:pt x="2028850" y="1573847"/>
                  </a:lnTo>
                  <a:lnTo>
                    <a:pt x="2031771" y="1576006"/>
                  </a:lnTo>
                  <a:lnTo>
                    <a:pt x="2027453" y="1581772"/>
                  </a:lnTo>
                  <a:lnTo>
                    <a:pt x="2292375" y="1787690"/>
                  </a:lnTo>
                  <a:lnTo>
                    <a:pt x="2293772" y="1785518"/>
                  </a:lnTo>
                  <a:lnTo>
                    <a:pt x="2298320" y="1785518"/>
                  </a:lnTo>
                  <a:lnTo>
                    <a:pt x="2298852" y="1784807"/>
                  </a:lnTo>
                  <a:lnTo>
                    <a:pt x="2315972" y="1784807"/>
                  </a:lnTo>
                  <a:lnTo>
                    <a:pt x="2028088" y="1560893"/>
                  </a:lnTo>
                  <a:close/>
                </a:path>
                <a:path w="2525394" h="1950720">
                  <a:moveTo>
                    <a:pt x="2298320" y="1785518"/>
                  </a:moveTo>
                  <a:lnTo>
                    <a:pt x="2293772" y="1785518"/>
                  </a:lnTo>
                  <a:lnTo>
                    <a:pt x="2296693" y="1787690"/>
                  </a:lnTo>
                  <a:lnTo>
                    <a:pt x="2298320" y="1785518"/>
                  </a:lnTo>
                  <a:close/>
                </a:path>
                <a:path w="2525394" h="1950720">
                  <a:moveTo>
                    <a:pt x="2316886" y="1785518"/>
                  </a:moveTo>
                  <a:lnTo>
                    <a:pt x="2313965" y="1785518"/>
                  </a:lnTo>
                  <a:lnTo>
                    <a:pt x="2316124" y="1786966"/>
                  </a:lnTo>
                  <a:lnTo>
                    <a:pt x="2316886" y="1785518"/>
                  </a:lnTo>
                  <a:close/>
                </a:path>
                <a:path w="2525394" h="1950720">
                  <a:moveTo>
                    <a:pt x="766583" y="576656"/>
                  </a:moveTo>
                  <a:lnTo>
                    <a:pt x="763803" y="576656"/>
                  </a:lnTo>
                  <a:lnTo>
                    <a:pt x="769645" y="580974"/>
                  </a:lnTo>
                  <a:lnTo>
                    <a:pt x="770280" y="579539"/>
                  </a:lnTo>
                  <a:lnTo>
                    <a:pt x="766583" y="576656"/>
                  </a:lnTo>
                  <a:close/>
                </a:path>
                <a:path w="2525394" h="1950720">
                  <a:moveTo>
                    <a:pt x="765654" y="575932"/>
                  </a:moveTo>
                  <a:lnTo>
                    <a:pt x="757326" y="575932"/>
                  </a:lnTo>
                  <a:lnTo>
                    <a:pt x="761644" y="579539"/>
                  </a:lnTo>
                  <a:lnTo>
                    <a:pt x="763803" y="576656"/>
                  </a:lnTo>
                  <a:lnTo>
                    <a:pt x="766583" y="576656"/>
                  </a:lnTo>
                  <a:lnTo>
                    <a:pt x="765654" y="575932"/>
                  </a:lnTo>
                  <a:close/>
                </a:path>
                <a:path w="2525394" h="1950720">
                  <a:moveTo>
                    <a:pt x="762901" y="573786"/>
                  </a:moveTo>
                  <a:lnTo>
                    <a:pt x="748690" y="573786"/>
                  </a:lnTo>
                  <a:lnTo>
                    <a:pt x="755167" y="578815"/>
                  </a:lnTo>
                  <a:lnTo>
                    <a:pt x="757326" y="575932"/>
                  </a:lnTo>
                  <a:lnTo>
                    <a:pt x="765654" y="575932"/>
                  </a:lnTo>
                  <a:lnTo>
                    <a:pt x="762901" y="573786"/>
                  </a:lnTo>
                  <a:close/>
                </a:path>
                <a:path w="2525394" h="1950720">
                  <a:moveTo>
                    <a:pt x="759204" y="570903"/>
                  </a:moveTo>
                  <a:lnTo>
                    <a:pt x="742975" y="570903"/>
                  </a:lnTo>
                  <a:lnTo>
                    <a:pt x="747293" y="574497"/>
                  </a:lnTo>
                  <a:lnTo>
                    <a:pt x="748690" y="573786"/>
                  </a:lnTo>
                  <a:lnTo>
                    <a:pt x="762901" y="573786"/>
                  </a:lnTo>
                  <a:lnTo>
                    <a:pt x="759204" y="570903"/>
                  </a:lnTo>
                  <a:close/>
                </a:path>
                <a:path w="2525394" h="1950720">
                  <a:moveTo>
                    <a:pt x="756435" y="568744"/>
                  </a:moveTo>
                  <a:lnTo>
                    <a:pt x="733577" y="568744"/>
                  </a:lnTo>
                  <a:lnTo>
                    <a:pt x="740816" y="573786"/>
                  </a:lnTo>
                  <a:lnTo>
                    <a:pt x="742975" y="570903"/>
                  </a:lnTo>
                  <a:lnTo>
                    <a:pt x="759204" y="570903"/>
                  </a:lnTo>
                  <a:lnTo>
                    <a:pt x="756435" y="568744"/>
                  </a:lnTo>
                  <a:close/>
                </a:path>
                <a:path w="2525394" h="1950720">
                  <a:moveTo>
                    <a:pt x="26959" y="0"/>
                  </a:moveTo>
                  <a:lnTo>
                    <a:pt x="0" y="0"/>
                  </a:lnTo>
                  <a:lnTo>
                    <a:pt x="732180" y="570903"/>
                  </a:lnTo>
                  <a:lnTo>
                    <a:pt x="733577" y="568744"/>
                  </a:lnTo>
                  <a:lnTo>
                    <a:pt x="756435" y="568744"/>
                  </a:lnTo>
                  <a:lnTo>
                    <a:pt x="26959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06004" y="1870846"/>
              <a:ext cx="100033" cy="799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480778" y="0"/>
              <a:ext cx="2317115" cy="1789430"/>
            </a:xfrm>
            <a:custGeom>
              <a:avLst/>
              <a:gdLst/>
              <a:ahLst/>
              <a:cxnLst/>
              <a:rect l="l" t="t" r="r" b="b"/>
              <a:pathLst>
                <a:path w="2317115" h="1789430">
                  <a:moveTo>
                    <a:pt x="2292362" y="1787690"/>
                  </a:moveTo>
                  <a:lnTo>
                    <a:pt x="2293759" y="1785518"/>
                  </a:lnTo>
                  <a:lnTo>
                    <a:pt x="2296680" y="1787690"/>
                  </a:lnTo>
                  <a:lnTo>
                    <a:pt x="2298839" y="1784807"/>
                  </a:lnTo>
                  <a:lnTo>
                    <a:pt x="2303919" y="1788401"/>
                  </a:lnTo>
                  <a:lnTo>
                    <a:pt x="2304554" y="1786966"/>
                  </a:lnTo>
                  <a:lnTo>
                    <a:pt x="2306713" y="1789125"/>
                  </a:lnTo>
                  <a:lnTo>
                    <a:pt x="2308872" y="1786242"/>
                  </a:lnTo>
                  <a:lnTo>
                    <a:pt x="2311793" y="1788401"/>
                  </a:lnTo>
                  <a:lnTo>
                    <a:pt x="2313952" y="1785518"/>
                  </a:lnTo>
                  <a:lnTo>
                    <a:pt x="2316111" y="1786966"/>
                  </a:lnTo>
                  <a:lnTo>
                    <a:pt x="2316873" y="1785518"/>
                  </a:lnTo>
                  <a:lnTo>
                    <a:pt x="2028075" y="1560880"/>
                  </a:lnTo>
                  <a:lnTo>
                    <a:pt x="2027440" y="1562328"/>
                  </a:lnTo>
                  <a:lnTo>
                    <a:pt x="2030234" y="1564487"/>
                  </a:lnTo>
                  <a:lnTo>
                    <a:pt x="2028075" y="1567370"/>
                  </a:lnTo>
                  <a:lnTo>
                    <a:pt x="2030234" y="1568805"/>
                  </a:lnTo>
                  <a:lnTo>
                    <a:pt x="2028075" y="1571688"/>
                  </a:lnTo>
                  <a:lnTo>
                    <a:pt x="2029599" y="1573123"/>
                  </a:lnTo>
                  <a:lnTo>
                    <a:pt x="2028837" y="1573847"/>
                  </a:lnTo>
                  <a:lnTo>
                    <a:pt x="2031758" y="1576006"/>
                  </a:lnTo>
                  <a:lnTo>
                    <a:pt x="2027440" y="1581772"/>
                  </a:lnTo>
                  <a:lnTo>
                    <a:pt x="2292362" y="1787690"/>
                  </a:lnTo>
                </a:path>
                <a:path w="2317115" h="1789430">
                  <a:moveTo>
                    <a:pt x="732167" y="570890"/>
                  </a:moveTo>
                  <a:lnTo>
                    <a:pt x="733564" y="568744"/>
                  </a:lnTo>
                  <a:lnTo>
                    <a:pt x="740803" y="573773"/>
                  </a:lnTo>
                  <a:lnTo>
                    <a:pt x="742962" y="570890"/>
                  </a:lnTo>
                  <a:lnTo>
                    <a:pt x="747280" y="574497"/>
                  </a:lnTo>
                  <a:lnTo>
                    <a:pt x="748677" y="573773"/>
                  </a:lnTo>
                  <a:lnTo>
                    <a:pt x="755154" y="578815"/>
                  </a:lnTo>
                  <a:lnTo>
                    <a:pt x="757313" y="575932"/>
                  </a:lnTo>
                  <a:lnTo>
                    <a:pt x="761631" y="579539"/>
                  </a:lnTo>
                  <a:lnTo>
                    <a:pt x="763790" y="576656"/>
                  </a:lnTo>
                  <a:lnTo>
                    <a:pt x="769632" y="580974"/>
                  </a:lnTo>
                  <a:lnTo>
                    <a:pt x="770267" y="579539"/>
                  </a:lnTo>
                  <a:lnTo>
                    <a:pt x="26946" y="0"/>
                  </a:lnTo>
                </a:path>
                <a:path w="2317115" h="1789430">
                  <a:moveTo>
                    <a:pt x="0" y="0"/>
                  </a:moveTo>
                  <a:lnTo>
                    <a:pt x="732167" y="57089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047112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8353" y="0"/>
                  </a:moveTo>
                  <a:lnTo>
                    <a:pt x="0" y="0"/>
                  </a:lnTo>
                  <a:lnTo>
                    <a:pt x="2240887" y="1747691"/>
                  </a:lnTo>
                  <a:lnTo>
                    <a:pt x="2240887" y="1725594"/>
                  </a:lnTo>
                  <a:lnTo>
                    <a:pt x="28353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047111" y="0"/>
              <a:ext cx="2240915" cy="1748155"/>
            </a:xfrm>
            <a:custGeom>
              <a:avLst/>
              <a:gdLst/>
              <a:ahLst/>
              <a:cxnLst/>
              <a:rect l="l" t="t" r="r" b="b"/>
              <a:pathLst>
                <a:path w="2240915" h="1748155">
                  <a:moveTo>
                    <a:pt x="2240887" y="1725594"/>
                  </a:moveTo>
                  <a:lnTo>
                    <a:pt x="28353" y="0"/>
                  </a:lnTo>
                </a:path>
                <a:path w="2240915" h="1748155">
                  <a:moveTo>
                    <a:pt x="0" y="0"/>
                  </a:moveTo>
                  <a:lnTo>
                    <a:pt x="2240887" y="1747691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3103" y="-359"/>
              <a:ext cx="1675255" cy="1306711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67465" y="8545655"/>
            <a:ext cx="462178" cy="670309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7998866" y="1176217"/>
            <a:ext cx="687832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90" dirty="0">
                <a:latin typeface="Verdana"/>
                <a:cs typeface="Verdana"/>
              </a:rPr>
              <a:t>Ethical</a:t>
            </a:r>
            <a:r>
              <a:rPr spc="-295" dirty="0">
                <a:latin typeface="Verdana"/>
                <a:cs typeface="Verdana"/>
              </a:rPr>
              <a:t> </a:t>
            </a:r>
            <a:r>
              <a:rPr spc="-150" dirty="0">
                <a:latin typeface="Verdana"/>
                <a:cs typeface="Verdana"/>
              </a:rPr>
              <a:t>Approach</a:t>
            </a: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80538" y="2966872"/>
            <a:ext cx="3344595" cy="343141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  <a:tabLst>
                <a:tab pos="4453890" algn="l"/>
              </a:tabLst>
            </a:pPr>
            <a:r>
              <a:rPr spc="-25" dirty="0"/>
              <a:t>The</a:t>
            </a:r>
            <a:r>
              <a:rPr dirty="0"/>
              <a:t>	emphasizes</a:t>
            </a:r>
            <a:r>
              <a:rPr spc="-35" dirty="0"/>
              <a:t> </a:t>
            </a:r>
            <a:r>
              <a:rPr spc="-10" dirty="0"/>
              <a:t>moral </a:t>
            </a:r>
            <a:r>
              <a:rPr dirty="0"/>
              <a:t>responsibility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business</a:t>
            </a:r>
            <a:r>
              <a:rPr spc="-25" dirty="0"/>
              <a:t> </a:t>
            </a:r>
            <a:r>
              <a:rPr spc="-10" dirty="0"/>
              <a:t>practices. </a:t>
            </a:r>
            <a:r>
              <a:rPr dirty="0"/>
              <a:t>Companies</a:t>
            </a:r>
            <a:r>
              <a:rPr spc="-20" dirty="0"/>
              <a:t> </a:t>
            </a:r>
            <a:r>
              <a:rPr dirty="0"/>
              <a:t>adopting</a:t>
            </a:r>
            <a:r>
              <a:rPr spc="-20" dirty="0"/>
              <a:t> </a:t>
            </a:r>
            <a:r>
              <a:rPr dirty="0"/>
              <a:t>this</a:t>
            </a:r>
            <a:r>
              <a:rPr spc="-20" dirty="0"/>
              <a:t> </a:t>
            </a:r>
            <a:r>
              <a:rPr spc="-10" dirty="0"/>
              <a:t>model </a:t>
            </a:r>
            <a:r>
              <a:rPr dirty="0"/>
              <a:t>prioritize</a:t>
            </a:r>
            <a:r>
              <a:rPr spc="-5" dirty="0"/>
              <a:t> </a:t>
            </a:r>
            <a:r>
              <a:rPr dirty="0"/>
              <a:t>ethical</a:t>
            </a:r>
            <a:r>
              <a:rPr spc="-5" dirty="0"/>
              <a:t> </a:t>
            </a:r>
            <a:r>
              <a:rPr spc="-10" dirty="0"/>
              <a:t>decision-making, </a:t>
            </a:r>
            <a:r>
              <a:rPr dirty="0"/>
              <a:t>transparency,</a:t>
            </a:r>
            <a:r>
              <a:rPr spc="-2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fair</a:t>
            </a:r>
            <a:r>
              <a:rPr spc="-20" dirty="0"/>
              <a:t> </a:t>
            </a:r>
            <a:r>
              <a:rPr dirty="0"/>
              <a:t>treatment</a:t>
            </a:r>
            <a:r>
              <a:rPr spc="-20" dirty="0"/>
              <a:t> </a:t>
            </a:r>
            <a:r>
              <a:rPr spc="-25" dirty="0"/>
              <a:t>of </a:t>
            </a:r>
            <a:r>
              <a:rPr dirty="0"/>
              <a:t>stakeholders,</a:t>
            </a:r>
            <a:r>
              <a:rPr spc="-30" dirty="0"/>
              <a:t> </a:t>
            </a:r>
            <a:r>
              <a:rPr dirty="0"/>
              <a:t>fostering</a:t>
            </a:r>
            <a:r>
              <a:rPr spc="-30" dirty="0"/>
              <a:t> </a:t>
            </a:r>
            <a:r>
              <a:rPr dirty="0"/>
              <a:t>trust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dirty="0"/>
              <a:t>loyalty</a:t>
            </a:r>
            <a:r>
              <a:rPr spc="-20" dirty="0"/>
              <a:t> </a:t>
            </a:r>
            <a:r>
              <a:rPr dirty="0"/>
              <a:t>among</a:t>
            </a:r>
            <a:r>
              <a:rPr spc="-20" dirty="0"/>
              <a:t> </a:t>
            </a:r>
            <a:r>
              <a:rPr dirty="0"/>
              <a:t>customers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spc="-10" dirty="0"/>
              <a:t>employees.</a:t>
            </a:r>
          </a:p>
        </p:txBody>
      </p:sp>
      <p:grpSp>
        <p:nvGrpSpPr>
          <p:cNvPr id="30" name="object 30"/>
          <p:cNvGrpSpPr/>
          <p:nvPr/>
        </p:nvGrpSpPr>
        <p:grpSpPr>
          <a:xfrm>
            <a:off x="0" y="762"/>
            <a:ext cx="6830695" cy="10287000"/>
            <a:chOff x="0" y="762"/>
            <a:chExt cx="6830695" cy="10287000"/>
          </a:xfrm>
        </p:grpSpPr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480" y="200881"/>
              <a:ext cx="6626123" cy="96583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3247" y="762"/>
              <a:ext cx="3750192" cy="89662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8547861"/>
              <a:ext cx="1838820" cy="1739900"/>
            </a:xfrm>
            <a:prstGeom prst="rect">
              <a:avLst/>
            </a:prstGeom>
          </p:spPr>
        </p:pic>
      </p:grpSp>
      <p:sp>
        <p:nvSpPr>
          <p:cNvPr id="34" name="Footer Placeholder 3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8116" y="0"/>
            <a:ext cx="6859882" cy="61530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414002"/>
            <a:ext cx="15652115" cy="873760"/>
            <a:chOff x="0" y="9414002"/>
            <a:chExt cx="15652115" cy="873760"/>
          </a:xfrm>
        </p:grpSpPr>
        <p:sp>
          <p:nvSpPr>
            <p:cNvPr id="4" name="object 4"/>
            <p:cNvSpPr/>
            <p:nvPr/>
          </p:nvSpPr>
          <p:spPr>
            <a:xfrm>
              <a:off x="0" y="9414002"/>
              <a:ext cx="15652115" cy="873760"/>
            </a:xfrm>
            <a:custGeom>
              <a:avLst/>
              <a:gdLst/>
              <a:ahLst/>
              <a:cxnLst/>
              <a:rect l="l" t="t" r="r" b="b"/>
              <a:pathLst>
                <a:path w="15652115" h="873759">
                  <a:moveTo>
                    <a:pt x="0" y="38100"/>
                  </a:moveTo>
                  <a:lnTo>
                    <a:pt x="0" y="873760"/>
                  </a:lnTo>
                  <a:lnTo>
                    <a:pt x="15651987" y="873760"/>
                  </a:lnTo>
                  <a:lnTo>
                    <a:pt x="15651987" y="674370"/>
                  </a:lnTo>
                  <a:lnTo>
                    <a:pt x="5336590" y="674370"/>
                  </a:lnTo>
                  <a:lnTo>
                    <a:pt x="5312544" y="659130"/>
                  </a:lnTo>
                  <a:lnTo>
                    <a:pt x="5285992" y="621030"/>
                  </a:lnTo>
                  <a:lnTo>
                    <a:pt x="5258659" y="567690"/>
                  </a:lnTo>
                  <a:lnTo>
                    <a:pt x="5232271" y="509270"/>
                  </a:lnTo>
                  <a:lnTo>
                    <a:pt x="5219620" y="478790"/>
                  </a:lnTo>
                  <a:lnTo>
                    <a:pt x="3819562" y="478790"/>
                  </a:lnTo>
                  <a:lnTo>
                    <a:pt x="3780148" y="477520"/>
                  </a:lnTo>
                  <a:lnTo>
                    <a:pt x="3738718" y="472440"/>
                  </a:lnTo>
                  <a:lnTo>
                    <a:pt x="3695469" y="466090"/>
                  </a:lnTo>
                  <a:lnTo>
                    <a:pt x="3650599" y="457200"/>
                  </a:lnTo>
                  <a:lnTo>
                    <a:pt x="3604305" y="447040"/>
                  </a:lnTo>
                  <a:lnTo>
                    <a:pt x="3556786" y="434340"/>
                  </a:lnTo>
                  <a:lnTo>
                    <a:pt x="3508238" y="420370"/>
                  </a:lnTo>
                  <a:lnTo>
                    <a:pt x="3408849" y="389890"/>
                  </a:lnTo>
                  <a:lnTo>
                    <a:pt x="3358403" y="373380"/>
                  </a:lnTo>
                  <a:lnTo>
                    <a:pt x="3307720" y="355600"/>
                  </a:lnTo>
                  <a:lnTo>
                    <a:pt x="3288211" y="349250"/>
                  </a:lnTo>
                  <a:lnTo>
                    <a:pt x="1365097" y="349250"/>
                  </a:lnTo>
                  <a:lnTo>
                    <a:pt x="1341217" y="345440"/>
                  </a:lnTo>
                  <a:lnTo>
                    <a:pt x="1317133" y="337820"/>
                  </a:lnTo>
                  <a:lnTo>
                    <a:pt x="1292912" y="325120"/>
                  </a:lnTo>
                  <a:lnTo>
                    <a:pt x="1268620" y="311150"/>
                  </a:lnTo>
                  <a:lnTo>
                    <a:pt x="1245287" y="297180"/>
                  </a:lnTo>
                  <a:lnTo>
                    <a:pt x="1221819" y="285750"/>
                  </a:lnTo>
                  <a:lnTo>
                    <a:pt x="1205058" y="279400"/>
                  </a:lnTo>
                  <a:lnTo>
                    <a:pt x="1134700" y="279400"/>
                  </a:lnTo>
                  <a:lnTo>
                    <a:pt x="1109387" y="276860"/>
                  </a:lnTo>
                  <a:lnTo>
                    <a:pt x="1080161" y="267970"/>
                  </a:lnTo>
                  <a:lnTo>
                    <a:pt x="975008" y="231140"/>
                  </a:lnTo>
                  <a:lnTo>
                    <a:pt x="937152" y="219710"/>
                  </a:lnTo>
                  <a:lnTo>
                    <a:pt x="905269" y="213360"/>
                  </a:lnTo>
                  <a:lnTo>
                    <a:pt x="817185" y="213360"/>
                  </a:lnTo>
                  <a:lnTo>
                    <a:pt x="781996" y="191770"/>
                  </a:lnTo>
                  <a:lnTo>
                    <a:pt x="743213" y="171450"/>
                  </a:lnTo>
                  <a:lnTo>
                    <a:pt x="701217" y="152400"/>
                  </a:lnTo>
                  <a:lnTo>
                    <a:pt x="656387" y="135890"/>
                  </a:lnTo>
                  <a:lnTo>
                    <a:pt x="609103" y="119380"/>
                  </a:lnTo>
                  <a:lnTo>
                    <a:pt x="335508" y="88900"/>
                  </a:lnTo>
                  <a:lnTo>
                    <a:pt x="285105" y="74930"/>
                  </a:lnTo>
                  <a:lnTo>
                    <a:pt x="234311" y="64770"/>
                  </a:lnTo>
                  <a:lnTo>
                    <a:pt x="183268" y="57150"/>
                  </a:lnTo>
                  <a:lnTo>
                    <a:pt x="30069" y="41910"/>
                  </a:lnTo>
                  <a:lnTo>
                    <a:pt x="0" y="38100"/>
                  </a:lnTo>
                  <a:close/>
                </a:path>
                <a:path w="15652115" h="873759">
                  <a:moveTo>
                    <a:pt x="5539625" y="586740"/>
                  </a:moveTo>
                  <a:lnTo>
                    <a:pt x="5496512" y="589280"/>
                  </a:lnTo>
                  <a:lnTo>
                    <a:pt x="5427297" y="615950"/>
                  </a:lnTo>
                  <a:lnTo>
                    <a:pt x="5374260" y="655320"/>
                  </a:lnTo>
                  <a:lnTo>
                    <a:pt x="5342343" y="671830"/>
                  </a:lnTo>
                  <a:lnTo>
                    <a:pt x="5340908" y="673100"/>
                  </a:lnTo>
                  <a:lnTo>
                    <a:pt x="5338749" y="674370"/>
                  </a:lnTo>
                  <a:lnTo>
                    <a:pt x="15651987" y="674370"/>
                  </a:lnTo>
                  <a:lnTo>
                    <a:pt x="15651987" y="617220"/>
                  </a:lnTo>
                  <a:lnTo>
                    <a:pt x="5645467" y="617220"/>
                  </a:lnTo>
                  <a:lnTo>
                    <a:pt x="5631763" y="603250"/>
                  </a:lnTo>
                  <a:lnTo>
                    <a:pt x="5607124" y="594360"/>
                  </a:lnTo>
                  <a:lnTo>
                    <a:pt x="5575195" y="588010"/>
                  </a:lnTo>
                  <a:lnTo>
                    <a:pt x="5539625" y="586740"/>
                  </a:lnTo>
                  <a:close/>
                </a:path>
                <a:path w="15652115" h="873759">
                  <a:moveTo>
                    <a:pt x="5180342" y="304800"/>
                  </a:moveTo>
                  <a:lnTo>
                    <a:pt x="5476781" y="471170"/>
                  </a:lnTo>
                  <a:lnTo>
                    <a:pt x="5624045" y="558800"/>
                  </a:lnTo>
                  <a:lnTo>
                    <a:pt x="5665738" y="598170"/>
                  </a:lnTo>
                  <a:lnTo>
                    <a:pt x="5645467" y="617220"/>
                  </a:lnTo>
                  <a:lnTo>
                    <a:pt x="15651987" y="617220"/>
                  </a:lnTo>
                  <a:lnTo>
                    <a:pt x="15651987" y="594360"/>
                  </a:lnTo>
                  <a:lnTo>
                    <a:pt x="13311250" y="594360"/>
                  </a:lnTo>
                  <a:lnTo>
                    <a:pt x="13282641" y="571500"/>
                  </a:lnTo>
                  <a:lnTo>
                    <a:pt x="13275459" y="546100"/>
                  </a:lnTo>
                  <a:lnTo>
                    <a:pt x="13279087" y="518160"/>
                  </a:lnTo>
                  <a:lnTo>
                    <a:pt x="13282905" y="491490"/>
                  </a:lnTo>
                  <a:lnTo>
                    <a:pt x="13282575" y="490220"/>
                  </a:lnTo>
                  <a:lnTo>
                    <a:pt x="12558223" y="490220"/>
                  </a:lnTo>
                  <a:lnTo>
                    <a:pt x="12547591" y="488950"/>
                  </a:lnTo>
                  <a:lnTo>
                    <a:pt x="12536824" y="488950"/>
                  </a:lnTo>
                  <a:lnTo>
                    <a:pt x="12200659" y="449580"/>
                  </a:lnTo>
                  <a:lnTo>
                    <a:pt x="12140722" y="443230"/>
                  </a:lnTo>
                  <a:lnTo>
                    <a:pt x="12079382" y="435610"/>
                  </a:lnTo>
                  <a:lnTo>
                    <a:pt x="11955120" y="422910"/>
                  </a:lnTo>
                  <a:lnTo>
                    <a:pt x="11893514" y="415290"/>
                  </a:lnTo>
                  <a:lnTo>
                    <a:pt x="11833133" y="410210"/>
                  </a:lnTo>
                  <a:lnTo>
                    <a:pt x="11774636" y="403860"/>
                  </a:lnTo>
                  <a:lnTo>
                    <a:pt x="11665919" y="393700"/>
                  </a:lnTo>
                  <a:lnTo>
                    <a:pt x="11572622" y="386080"/>
                  </a:lnTo>
                  <a:lnTo>
                    <a:pt x="11553011" y="384810"/>
                  </a:lnTo>
                  <a:lnTo>
                    <a:pt x="11437809" y="384810"/>
                  </a:lnTo>
                  <a:lnTo>
                    <a:pt x="11394257" y="369570"/>
                  </a:lnTo>
                  <a:lnTo>
                    <a:pt x="11349299" y="356870"/>
                  </a:lnTo>
                  <a:lnTo>
                    <a:pt x="11303066" y="345440"/>
                  </a:lnTo>
                  <a:lnTo>
                    <a:pt x="11255687" y="336550"/>
                  </a:lnTo>
                  <a:lnTo>
                    <a:pt x="11223424" y="331470"/>
                  </a:lnTo>
                  <a:lnTo>
                    <a:pt x="10465104" y="331470"/>
                  </a:lnTo>
                  <a:lnTo>
                    <a:pt x="10405464" y="321310"/>
                  </a:lnTo>
                  <a:lnTo>
                    <a:pt x="5458980" y="321310"/>
                  </a:lnTo>
                  <a:lnTo>
                    <a:pt x="5325876" y="317500"/>
                  </a:lnTo>
                  <a:lnTo>
                    <a:pt x="5230334" y="309880"/>
                  </a:lnTo>
                  <a:lnTo>
                    <a:pt x="5180342" y="304800"/>
                  </a:lnTo>
                  <a:close/>
                </a:path>
                <a:path w="15652115" h="873759">
                  <a:moveTo>
                    <a:pt x="13553820" y="480060"/>
                  </a:moveTo>
                  <a:lnTo>
                    <a:pt x="13551661" y="480060"/>
                  </a:lnTo>
                  <a:lnTo>
                    <a:pt x="13530422" y="485140"/>
                  </a:lnTo>
                  <a:lnTo>
                    <a:pt x="13501861" y="497840"/>
                  </a:lnTo>
                  <a:lnTo>
                    <a:pt x="13468704" y="516890"/>
                  </a:lnTo>
                  <a:lnTo>
                    <a:pt x="13433678" y="538480"/>
                  </a:lnTo>
                  <a:lnTo>
                    <a:pt x="13397348" y="558800"/>
                  </a:lnTo>
                  <a:lnTo>
                    <a:pt x="13363542" y="576580"/>
                  </a:lnTo>
                  <a:lnTo>
                    <a:pt x="13334737" y="589280"/>
                  </a:lnTo>
                  <a:lnTo>
                    <a:pt x="13313409" y="594360"/>
                  </a:lnTo>
                  <a:lnTo>
                    <a:pt x="15651987" y="594360"/>
                  </a:lnTo>
                  <a:lnTo>
                    <a:pt x="15651987" y="497840"/>
                  </a:lnTo>
                  <a:lnTo>
                    <a:pt x="13551661" y="497840"/>
                  </a:lnTo>
                  <a:lnTo>
                    <a:pt x="13551661" y="492760"/>
                  </a:lnTo>
                  <a:lnTo>
                    <a:pt x="13553820" y="480060"/>
                  </a:lnTo>
                  <a:close/>
                </a:path>
                <a:path w="15652115" h="873759">
                  <a:moveTo>
                    <a:pt x="13938376" y="331470"/>
                  </a:moveTo>
                  <a:lnTo>
                    <a:pt x="13908640" y="351790"/>
                  </a:lnTo>
                  <a:lnTo>
                    <a:pt x="13867604" y="361950"/>
                  </a:lnTo>
                  <a:lnTo>
                    <a:pt x="13818941" y="367030"/>
                  </a:lnTo>
                  <a:lnTo>
                    <a:pt x="13766325" y="369570"/>
                  </a:lnTo>
                  <a:lnTo>
                    <a:pt x="13713432" y="373380"/>
                  </a:lnTo>
                  <a:lnTo>
                    <a:pt x="13663936" y="381000"/>
                  </a:lnTo>
                  <a:lnTo>
                    <a:pt x="13621511" y="397510"/>
                  </a:lnTo>
                  <a:lnTo>
                    <a:pt x="13599736" y="427990"/>
                  </a:lnTo>
                  <a:lnTo>
                    <a:pt x="13579331" y="461010"/>
                  </a:lnTo>
                  <a:lnTo>
                    <a:pt x="13563093" y="486410"/>
                  </a:lnTo>
                  <a:lnTo>
                    <a:pt x="13553820" y="497840"/>
                  </a:lnTo>
                  <a:lnTo>
                    <a:pt x="15651987" y="497840"/>
                  </a:lnTo>
                  <a:lnTo>
                    <a:pt x="15651987" y="353060"/>
                  </a:lnTo>
                  <a:lnTo>
                    <a:pt x="14151482" y="353060"/>
                  </a:lnTo>
                  <a:lnTo>
                    <a:pt x="14098932" y="351790"/>
                  </a:lnTo>
                  <a:lnTo>
                    <a:pt x="14045977" y="347980"/>
                  </a:lnTo>
                  <a:lnTo>
                    <a:pt x="13992498" y="341630"/>
                  </a:lnTo>
                  <a:lnTo>
                    <a:pt x="13938376" y="331470"/>
                  </a:lnTo>
                  <a:close/>
                </a:path>
                <a:path w="15652115" h="873759">
                  <a:moveTo>
                    <a:pt x="13095223" y="336550"/>
                  </a:moveTo>
                  <a:lnTo>
                    <a:pt x="13041772" y="341630"/>
                  </a:lnTo>
                  <a:lnTo>
                    <a:pt x="12989333" y="353060"/>
                  </a:lnTo>
                  <a:lnTo>
                    <a:pt x="12937699" y="369570"/>
                  </a:lnTo>
                  <a:lnTo>
                    <a:pt x="12836016" y="412750"/>
                  </a:lnTo>
                  <a:lnTo>
                    <a:pt x="12793645" y="431800"/>
                  </a:lnTo>
                  <a:lnTo>
                    <a:pt x="12750626" y="449580"/>
                  </a:lnTo>
                  <a:lnTo>
                    <a:pt x="12706803" y="466090"/>
                  </a:lnTo>
                  <a:lnTo>
                    <a:pt x="12662016" y="478790"/>
                  </a:lnTo>
                  <a:lnTo>
                    <a:pt x="12616109" y="487680"/>
                  </a:lnTo>
                  <a:lnTo>
                    <a:pt x="12568922" y="490220"/>
                  </a:lnTo>
                  <a:lnTo>
                    <a:pt x="13282575" y="490220"/>
                  </a:lnTo>
                  <a:lnTo>
                    <a:pt x="13276295" y="466090"/>
                  </a:lnTo>
                  <a:lnTo>
                    <a:pt x="13248639" y="443230"/>
                  </a:lnTo>
                  <a:lnTo>
                    <a:pt x="13230514" y="424180"/>
                  </a:lnTo>
                  <a:lnTo>
                    <a:pt x="13207078" y="392430"/>
                  </a:lnTo>
                  <a:lnTo>
                    <a:pt x="13182452" y="360680"/>
                  </a:lnTo>
                  <a:lnTo>
                    <a:pt x="13160755" y="344170"/>
                  </a:lnTo>
                  <a:lnTo>
                    <a:pt x="13144122" y="340360"/>
                  </a:lnTo>
                  <a:lnTo>
                    <a:pt x="13095223" y="336550"/>
                  </a:lnTo>
                  <a:close/>
                </a:path>
                <a:path w="15652115" h="873759">
                  <a:moveTo>
                    <a:pt x="4413554" y="340360"/>
                  </a:moveTo>
                  <a:lnTo>
                    <a:pt x="4400884" y="340360"/>
                  </a:lnTo>
                  <a:lnTo>
                    <a:pt x="4377712" y="342900"/>
                  </a:lnTo>
                  <a:lnTo>
                    <a:pt x="4367478" y="344170"/>
                  </a:lnTo>
                  <a:lnTo>
                    <a:pt x="4320089" y="351790"/>
                  </a:lnTo>
                  <a:lnTo>
                    <a:pt x="4271581" y="356870"/>
                  </a:lnTo>
                  <a:lnTo>
                    <a:pt x="4175848" y="369570"/>
                  </a:lnTo>
                  <a:lnTo>
                    <a:pt x="4130940" y="378460"/>
                  </a:lnTo>
                  <a:lnTo>
                    <a:pt x="4089552" y="388620"/>
                  </a:lnTo>
                  <a:lnTo>
                    <a:pt x="4049572" y="403860"/>
                  </a:lnTo>
                  <a:lnTo>
                    <a:pt x="4013777" y="421640"/>
                  </a:lnTo>
                  <a:lnTo>
                    <a:pt x="3978791" y="439420"/>
                  </a:lnTo>
                  <a:lnTo>
                    <a:pt x="3941241" y="457200"/>
                  </a:lnTo>
                  <a:lnTo>
                    <a:pt x="3914130" y="467360"/>
                  </a:lnTo>
                  <a:lnTo>
                    <a:pt x="3884721" y="473710"/>
                  </a:lnTo>
                  <a:lnTo>
                    <a:pt x="3853153" y="477520"/>
                  </a:lnTo>
                  <a:lnTo>
                    <a:pt x="3819562" y="478790"/>
                  </a:lnTo>
                  <a:lnTo>
                    <a:pt x="5219620" y="478790"/>
                  </a:lnTo>
                  <a:lnTo>
                    <a:pt x="5208552" y="452120"/>
                  </a:lnTo>
                  <a:lnTo>
                    <a:pt x="5196206" y="422910"/>
                  </a:lnTo>
                  <a:lnTo>
                    <a:pt x="4744745" y="422910"/>
                  </a:lnTo>
                  <a:lnTo>
                    <a:pt x="4712611" y="402590"/>
                  </a:lnTo>
                  <a:lnTo>
                    <a:pt x="4670588" y="386080"/>
                  </a:lnTo>
                  <a:lnTo>
                    <a:pt x="4621575" y="370840"/>
                  </a:lnTo>
                  <a:lnTo>
                    <a:pt x="4568467" y="358140"/>
                  </a:lnTo>
                  <a:lnTo>
                    <a:pt x="4514163" y="347980"/>
                  </a:lnTo>
                  <a:lnTo>
                    <a:pt x="4461559" y="342900"/>
                  </a:lnTo>
                  <a:lnTo>
                    <a:pt x="4413554" y="340360"/>
                  </a:lnTo>
                  <a:close/>
                </a:path>
                <a:path w="15652115" h="873759">
                  <a:moveTo>
                    <a:pt x="4903863" y="389890"/>
                  </a:moveTo>
                  <a:lnTo>
                    <a:pt x="4859161" y="391160"/>
                  </a:lnTo>
                  <a:lnTo>
                    <a:pt x="4815669" y="398780"/>
                  </a:lnTo>
                  <a:lnTo>
                    <a:pt x="4776495" y="408940"/>
                  </a:lnTo>
                  <a:lnTo>
                    <a:pt x="4744745" y="422910"/>
                  </a:lnTo>
                  <a:lnTo>
                    <a:pt x="5196206" y="422910"/>
                  </a:lnTo>
                  <a:lnTo>
                    <a:pt x="5194059" y="417830"/>
                  </a:lnTo>
                  <a:lnTo>
                    <a:pt x="5018353" y="417830"/>
                  </a:lnTo>
                  <a:lnTo>
                    <a:pt x="4997830" y="405130"/>
                  </a:lnTo>
                  <a:lnTo>
                    <a:pt x="4970828" y="396240"/>
                  </a:lnTo>
                  <a:lnTo>
                    <a:pt x="4938967" y="391160"/>
                  </a:lnTo>
                  <a:lnTo>
                    <a:pt x="4903863" y="389890"/>
                  </a:lnTo>
                  <a:close/>
                </a:path>
                <a:path w="15652115" h="873759">
                  <a:moveTo>
                    <a:pt x="5176024" y="381000"/>
                  </a:moveTo>
                  <a:lnTo>
                    <a:pt x="5146527" y="396240"/>
                  </a:lnTo>
                  <a:lnTo>
                    <a:pt x="5109066" y="407670"/>
                  </a:lnTo>
                  <a:lnTo>
                    <a:pt x="5065667" y="415290"/>
                  </a:lnTo>
                  <a:lnTo>
                    <a:pt x="5018353" y="417830"/>
                  </a:lnTo>
                  <a:lnTo>
                    <a:pt x="5194059" y="417830"/>
                  </a:lnTo>
                  <a:lnTo>
                    <a:pt x="5189228" y="406400"/>
                  </a:lnTo>
                  <a:lnTo>
                    <a:pt x="5176024" y="381000"/>
                  </a:lnTo>
                  <a:close/>
                </a:path>
                <a:path w="15652115" h="873759">
                  <a:moveTo>
                    <a:pt x="11473090" y="381000"/>
                  </a:moveTo>
                  <a:lnTo>
                    <a:pt x="11459073" y="382270"/>
                  </a:lnTo>
                  <a:lnTo>
                    <a:pt x="11448430" y="382270"/>
                  </a:lnTo>
                  <a:lnTo>
                    <a:pt x="11441297" y="383540"/>
                  </a:lnTo>
                  <a:lnTo>
                    <a:pt x="11437809" y="384810"/>
                  </a:lnTo>
                  <a:lnTo>
                    <a:pt x="11553011" y="384810"/>
                  </a:lnTo>
                  <a:lnTo>
                    <a:pt x="11533399" y="383540"/>
                  </a:lnTo>
                  <a:lnTo>
                    <a:pt x="11473090" y="381000"/>
                  </a:lnTo>
                  <a:close/>
                </a:path>
                <a:path w="15652115" h="873759">
                  <a:moveTo>
                    <a:pt x="15182468" y="252730"/>
                  </a:moveTo>
                  <a:lnTo>
                    <a:pt x="15129759" y="254000"/>
                  </a:lnTo>
                  <a:lnTo>
                    <a:pt x="15026968" y="261620"/>
                  </a:lnTo>
                  <a:lnTo>
                    <a:pt x="14976448" y="266700"/>
                  </a:lnTo>
                  <a:lnTo>
                    <a:pt x="14876068" y="279400"/>
                  </a:lnTo>
                  <a:lnTo>
                    <a:pt x="14825771" y="284480"/>
                  </a:lnTo>
                  <a:lnTo>
                    <a:pt x="14775112" y="290830"/>
                  </a:lnTo>
                  <a:lnTo>
                    <a:pt x="14723871" y="294640"/>
                  </a:lnTo>
                  <a:lnTo>
                    <a:pt x="14670527" y="299720"/>
                  </a:lnTo>
                  <a:lnTo>
                    <a:pt x="14513156" y="318770"/>
                  </a:lnTo>
                  <a:lnTo>
                    <a:pt x="14461327" y="326390"/>
                  </a:lnTo>
                  <a:lnTo>
                    <a:pt x="14358140" y="339090"/>
                  </a:lnTo>
                  <a:lnTo>
                    <a:pt x="14255066" y="349250"/>
                  </a:lnTo>
                  <a:lnTo>
                    <a:pt x="14203377" y="351790"/>
                  </a:lnTo>
                  <a:lnTo>
                    <a:pt x="14151482" y="353060"/>
                  </a:lnTo>
                  <a:lnTo>
                    <a:pt x="15651987" y="353060"/>
                  </a:lnTo>
                  <a:lnTo>
                    <a:pt x="15651987" y="293370"/>
                  </a:lnTo>
                  <a:lnTo>
                    <a:pt x="15628238" y="293370"/>
                  </a:lnTo>
                  <a:lnTo>
                    <a:pt x="15578489" y="290830"/>
                  </a:lnTo>
                  <a:lnTo>
                    <a:pt x="15526631" y="287020"/>
                  </a:lnTo>
                  <a:lnTo>
                    <a:pt x="15418982" y="274320"/>
                  </a:lnTo>
                  <a:lnTo>
                    <a:pt x="15364385" y="266700"/>
                  </a:lnTo>
                  <a:lnTo>
                    <a:pt x="15310071" y="260350"/>
                  </a:lnTo>
                  <a:lnTo>
                    <a:pt x="15256636" y="255270"/>
                  </a:lnTo>
                  <a:lnTo>
                    <a:pt x="15237885" y="254000"/>
                  </a:lnTo>
                  <a:lnTo>
                    <a:pt x="15200861" y="254000"/>
                  </a:lnTo>
                  <a:lnTo>
                    <a:pt x="15182468" y="252730"/>
                  </a:lnTo>
                  <a:close/>
                </a:path>
                <a:path w="15652115" h="873759">
                  <a:moveTo>
                    <a:pt x="1776209" y="252730"/>
                  </a:moveTo>
                  <a:lnTo>
                    <a:pt x="1745844" y="276860"/>
                  </a:lnTo>
                  <a:lnTo>
                    <a:pt x="1705733" y="295910"/>
                  </a:lnTo>
                  <a:lnTo>
                    <a:pt x="1657189" y="312420"/>
                  </a:lnTo>
                  <a:lnTo>
                    <a:pt x="1601525" y="323850"/>
                  </a:lnTo>
                  <a:lnTo>
                    <a:pt x="1540052" y="330200"/>
                  </a:lnTo>
                  <a:lnTo>
                    <a:pt x="1499498" y="332740"/>
                  </a:lnTo>
                  <a:lnTo>
                    <a:pt x="1459147" y="334010"/>
                  </a:lnTo>
                  <a:lnTo>
                    <a:pt x="1421091" y="337820"/>
                  </a:lnTo>
                  <a:lnTo>
                    <a:pt x="1387424" y="346710"/>
                  </a:lnTo>
                  <a:lnTo>
                    <a:pt x="1379499" y="347980"/>
                  </a:lnTo>
                  <a:lnTo>
                    <a:pt x="1372298" y="349250"/>
                  </a:lnTo>
                  <a:lnTo>
                    <a:pt x="3288211" y="349250"/>
                  </a:lnTo>
                  <a:lnTo>
                    <a:pt x="3171669" y="311150"/>
                  </a:lnTo>
                  <a:lnTo>
                    <a:pt x="2437419" y="311150"/>
                  </a:lnTo>
                  <a:lnTo>
                    <a:pt x="2332822" y="308610"/>
                  </a:lnTo>
                  <a:lnTo>
                    <a:pt x="2278595" y="306070"/>
                  </a:lnTo>
                  <a:lnTo>
                    <a:pt x="2109571" y="302260"/>
                  </a:lnTo>
                  <a:lnTo>
                    <a:pt x="2062010" y="294640"/>
                  </a:lnTo>
                  <a:lnTo>
                    <a:pt x="1871393" y="267970"/>
                  </a:lnTo>
                  <a:lnTo>
                    <a:pt x="1776209" y="252730"/>
                  </a:lnTo>
                  <a:close/>
                </a:path>
                <a:path w="15652115" h="873759">
                  <a:moveTo>
                    <a:pt x="10902860" y="308610"/>
                  </a:moveTo>
                  <a:lnTo>
                    <a:pt x="10853144" y="308610"/>
                  </a:lnTo>
                  <a:lnTo>
                    <a:pt x="10803434" y="309880"/>
                  </a:lnTo>
                  <a:lnTo>
                    <a:pt x="10606914" y="320040"/>
                  </a:lnTo>
                  <a:lnTo>
                    <a:pt x="10465104" y="331470"/>
                  </a:lnTo>
                  <a:lnTo>
                    <a:pt x="11223424" y="331470"/>
                  </a:lnTo>
                  <a:lnTo>
                    <a:pt x="11158012" y="322580"/>
                  </a:lnTo>
                  <a:lnTo>
                    <a:pt x="11107976" y="317500"/>
                  </a:lnTo>
                  <a:lnTo>
                    <a:pt x="11057312" y="313690"/>
                  </a:lnTo>
                  <a:lnTo>
                    <a:pt x="11006152" y="311150"/>
                  </a:lnTo>
                  <a:lnTo>
                    <a:pt x="10902860" y="308610"/>
                  </a:lnTo>
                  <a:close/>
                </a:path>
                <a:path w="15652115" h="873759">
                  <a:moveTo>
                    <a:pt x="6287693" y="124460"/>
                  </a:moveTo>
                  <a:lnTo>
                    <a:pt x="6278333" y="124460"/>
                  </a:lnTo>
                  <a:lnTo>
                    <a:pt x="6252437" y="129540"/>
                  </a:lnTo>
                  <a:lnTo>
                    <a:pt x="6216485" y="144780"/>
                  </a:lnTo>
                  <a:lnTo>
                    <a:pt x="6169579" y="166370"/>
                  </a:lnTo>
                  <a:lnTo>
                    <a:pt x="6110819" y="194310"/>
                  </a:lnTo>
                  <a:lnTo>
                    <a:pt x="6039306" y="223520"/>
                  </a:lnTo>
                  <a:lnTo>
                    <a:pt x="6005363" y="234950"/>
                  </a:lnTo>
                  <a:lnTo>
                    <a:pt x="5969015" y="247650"/>
                  </a:lnTo>
                  <a:lnTo>
                    <a:pt x="5930198" y="259080"/>
                  </a:lnTo>
                  <a:lnTo>
                    <a:pt x="5888846" y="270510"/>
                  </a:lnTo>
                  <a:lnTo>
                    <a:pt x="5844894" y="280670"/>
                  </a:lnTo>
                  <a:lnTo>
                    <a:pt x="5798278" y="290830"/>
                  </a:lnTo>
                  <a:lnTo>
                    <a:pt x="5696791" y="306070"/>
                  </a:lnTo>
                  <a:lnTo>
                    <a:pt x="5641791" y="312420"/>
                  </a:lnTo>
                  <a:lnTo>
                    <a:pt x="5583865" y="317500"/>
                  </a:lnTo>
                  <a:lnTo>
                    <a:pt x="5522950" y="320040"/>
                  </a:lnTo>
                  <a:lnTo>
                    <a:pt x="5458980" y="321310"/>
                  </a:lnTo>
                  <a:lnTo>
                    <a:pt x="10405464" y="321310"/>
                  </a:lnTo>
                  <a:lnTo>
                    <a:pt x="10383098" y="317500"/>
                  </a:lnTo>
                  <a:lnTo>
                    <a:pt x="7304328" y="317500"/>
                  </a:lnTo>
                  <a:lnTo>
                    <a:pt x="7262399" y="311150"/>
                  </a:lnTo>
                  <a:lnTo>
                    <a:pt x="7217279" y="293370"/>
                  </a:lnTo>
                  <a:lnTo>
                    <a:pt x="7170100" y="269240"/>
                  </a:lnTo>
                  <a:lnTo>
                    <a:pt x="7074086" y="208280"/>
                  </a:lnTo>
                  <a:lnTo>
                    <a:pt x="7027513" y="176530"/>
                  </a:lnTo>
                  <a:lnTo>
                    <a:pt x="6987814" y="153670"/>
                  </a:lnTo>
                  <a:lnTo>
                    <a:pt x="6922007" y="153670"/>
                  </a:lnTo>
                  <a:lnTo>
                    <a:pt x="6911957" y="135890"/>
                  </a:lnTo>
                  <a:lnTo>
                    <a:pt x="6298501" y="135890"/>
                  </a:lnTo>
                  <a:lnTo>
                    <a:pt x="6294894" y="127000"/>
                  </a:lnTo>
                  <a:lnTo>
                    <a:pt x="6287693" y="124460"/>
                  </a:lnTo>
                  <a:close/>
                </a:path>
                <a:path w="15652115" h="873759">
                  <a:moveTo>
                    <a:pt x="7708963" y="157480"/>
                  </a:moveTo>
                  <a:lnTo>
                    <a:pt x="7699603" y="157480"/>
                  </a:lnTo>
                  <a:lnTo>
                    <a:pt x="7664535" y="165100"/>
                  </a:lnTo>
                  <a:lnTo>
                    <a:pt x="7628108" y="187960"/>
                  </a:lnTo>
                  <a:lnTo>
                    <a:pt x="7553415" y="243840"/>
                  </a:lnTo>
                  <a:lnTo>
                    <a:pt x="7516271" y="266700"/>
                  </a:lnTo>
                  <a:lnTo>
                    <a:pt x="7480007" y="276860"/>
                  </a:lnTo>
                  <a:lnTo>
                    <a:pt x="7438204" y="280670"/>
                  </a:lnTo>
                  <a:lnTo>
                    <a:pt x="7401531" y="290830"/>
                  </a:lnTo>
                  <a:lnTo>
                    <a:pt x="7331684" y="313690"/>
                  </a:lnTo>
                  <a:lnTo>
                    <a:pt x="7311337" y="317500"/>
                  </a:lnTo>
                  <a:lnTo>
                    <a:pt x="10383098" y="317500"/>
                  </a:lnTo>
                  <a:lnTo>
                    <a:pt x="10174358" y="281940"/>
                  </a:lnTo>
                  <a:lnTo>
                    <a:pt x="9123755" y="281940"/>
                  </a:lnTo>
                  <a:lnTo>
                    <a:pt x="9102880" y="270510"/>
                  </a:lnTo>
                  <a:lnTo>
                    <a:pt x="9036725" y="252730"/>
                  </a:lnTo>
                  <a:lnTo>
                    <a:pt x="8993546" y="246380"/>
                  </a:lnTo>
                  <a:lnTo>
                    <a:pt x="8945032" y="240030"/>
                  </a:lnTo>
                  <a:lnTo>
                    <a:pt x="8836201" y="232410"/>
                  </a:lnTo>
                  <a:lnTo>
                    <a:pt x="8718631" y="227330"/>
                  </a:lnTo>
                  <a:lnTo>
                    <a:pt x="8659677" y="226060"/>
                  </a:lnTo>
                  <a:lnTo>
                    <a:pt x="8318080" y="226060"/>
                  </a:lnTo>
                  <a:lnTo>
                    <a:pt x="8280626" y="205740"/>
                  </a:lnTo>
                  <a:lnTo>
                    <a:pt x="8237967" y="186690"/>
                  </a:lnTo>
                  <a:lnTo>
                    <a:pt x="8190971" y="170180"/>
                  </a:lnTo>
                  <a:lnTo>
                    <a:pt x="8177208" y="166370"/>
                  </a:lnTo>
                  <a:lnTo>
                    <a:pt x="7769794" y="166370"/>
                  </a:lnTo>
                  <a:lnTo>
                    <a:pt x="7750634" y="165100"/>
                  </a:lnTo>
                  <a:lnTo>
                    <a:pt x="7731880" y="162560"/>
                  </a:lnTo>
                  <a:lnTo>
                    <a:pt x="7714005" y="158750"/>
                  </a:lnTo>
                  <a:lnTo>
                    <a:pt x="7708963" y="157480"/>
                  </a:lnTo>
                  <a:close/>
                </a:path>
                <a:path w="15652115" h="873759">
                  <a:moveTo>
                    <a:pt x="2873489" y="229870"/>
                  </a:moveTo>
                  <a:lnTo>
                    <a:pt x="2837888" y="252730"/>
                  </a:lnTo>
                  <a:lnTo>
                    <a:pt x="2798203" y="270510"/>
                  </a:lnTo>
                  <a:lnTo>
                    <a:pt x="2754672" y="285750"/>
                  </a:lnTo>
                  <a:lnTo>
                    <a:pt x="2707528" y="295910"/>
                  </a:lnTo>
                  <a:lnTo>
                    <a:pt x="2657009" y="303530"/>
                  </a:lnTo>
                  <a:lnTo>
                    <a:pt x="2603351" y="308610"/>
                  </a:lnTo>
                  <a:lnTo>
                    <a:pt x="2546790" y="311150"/>
                  </a:lnTo>
                  <a:lnTo>
                    <a:pt x="3171669" y="311150"/>
                  </a:lnTo>
                  <a:lnTo>
                    <a:pt x="3106563" y="289560"/>
                  </a:lnTo>
                  <a:lnTo>
                    <a:pt x="3057656" y="274320"/>
                  </a:lnTo>
                  <a:lnTo>
                    <a:pt x="2962885" y="248920"/>
                  </a:lnTo>
                  <a:lnTo>
                    <a:pt x="2917416" y="238760"/>
                  </a:lnTo>
                  <a:lnTo>
                    <a:pt x="2873489" y="229870"/>
                  </a:lnTo>
                  <a:close/>
                </a:path>
                <a:path w="15652115" h="873759">
                  <a:moveTo>
                    <a:pt x="9749421" y="209550"/>
                  </a:moveTo>
                  <a:lnTo>
                    <a:pt x="9611995" y="220980"/>
                  </a:lnTo>
                  <a:lnTo>
                    <a:pt x="9564121" y="226060"/>
                  </a:lnTo>
                  <a:lnTo>
                    <a:pt x="9514526" y="229870"/>
                  </a:lnTo>
                  <a:lnTo>
                    <a:pt x="9462796" y="236220"/>
                  </a:lnTo>
                  <a:lnTo>
                    <a:pt x="9408517" y="241300"/>
                  </a:lnTo>
                  <a:lnTo>
                    <a:pt x="9351276" y="248920"/>
                  </a:lnTo>
                  <a:lnTo>
                    <a:pt x="9305700" y="256540"/>
                  </a:lnTo>
                  <a:lnTo>
                    <a:pt x="9123755" y="281940"/>
                  </a:lnTo>
                  <a:lnTo>
                    <a:pt x="10174358" y="281940"/>
                  </a:lnTo>
                  <a:lnTo>
                    <a:pt x="9749421" y="209550"/>
                  </a:lnTo>
                  <a:close/>
                </a:path>
                <a:path w="15652115" h="873759">
                  <a:moveTo>
                    <a:pt x="1175022" y="273050"/>
                  </a:moveTo>
                  <a:lnTo>
                    <a:pt x="1160621" y="273050"/>
                  </a:lnTo>
                  <a:lnTo>
                    <a:pt x="1153422" y="276860"/>
                  </a:lnTo>
                  <a:lnTo>
                    <a:pt x="1147658" y="278130"/>
                  </a:lnTo>
                  <a:lnTo>
                    <a:pt x="1141178" y="279400"/>
                  </a:lnTo>
                  <a:lnTo>
                    <a:pt x="1205058" y="279400"/>
                  </a:lnTo>
                  <a:lnTo>
                    <a:pt x="1198353" y="276860"/>
                  </a:lnTo>
                  <a:lnTo>
                    <a:pt x="1175022" y="273050"/>
                  </a:lnTo>
                  <a:close/>
                </a:path>
                <a:path w="15652115" h="873759">
                  <a:moveTo>
                    <a:pt x="8600723" y="224790"/>
                  </a:moveTo>
                  <a:lnTo>
                    <a:pt x="8388281" y="224790"/>
                  </a:lnTo>
                  <a:lnTo>
                    <a:pt x="8348321" y="226060"/>
                  </a:lnTo>
                  <a:lnTo>
                    <a:pt x="8659677" y="226060"/>
                  </a:lnTo>
                  <a:lnTo>
                    <a:pt x="8600723" y="224790"/>
                  </a:lnTo>
                  <a:close/>
                </a:path>
                <a:path w="15652115" h="873759">
                  <a:moveTo>
                    <a:pt x="861104" y="208280"/>
                  </a:moveTo>
                  <a:lnTo>
                    <a:pt x="849887" y="209550"/>
                  </a:lnTo>
                  <a:lnTo>
                    <a:pt x="838873" y="209550"/>
                  </a:lnTo>
                  <a:lnTo>
                    <a:pt x="827994" y="210820"/>
                  </a:lnTo>
                  <a:lnTo>
                    <a:pt x="817185" y="213360"/>
                  </a:lnTo>
                  <a:lnTo>
                    <a:pt x="905269" y="213360"/>
                  </a:lnTo>
                  <a:lnTo>
                    <a:pt x="898892" y="212090"/>
                  </a:lnTo>
                  <a:lnTo>
                    <a:pt x="861104" y="208280"/>
                  </a:lnTo>
                  <a:close/>
                </a:path>
                <a:path w="15652115" h="873759">
                  <a:moveTo>
                    <a:pt x="7921357" y="130810"/>
                  </a:moveTo>
                  <a:lnTo>
                    <a:pt x="7885366" y="130810"/>
                  </a:lnTo>
                  <a:lnTo>
                    <a:pt x="7880311" y="146050"/>
                  </a:lnTo>
                  <a:lnTo>
                    <a:pt x="7859532" y="157480"/>
                  </a:lnTo>
                  <a:lnTo>
                    <a:pt x="7827549" y="165100"/>
                  </a:lnTo>
                  <a:lnTo>
                    <a:pt x="7788884" y="166370"/>
                  </a:lnTo>
                  <a:lnTo>
                    <a:pt x="8177208" y="166370"/>
                  </a:lnTo>
                  <a:lnTo>
                    <a:pt x="8140507" y="156210"/>
                  </a:lnTo>
                  <a:lnTo>
                    <a:pt x="8087445" y="144780"/>
                  </a:lnTo>
                  <a:lnTo>
                    <a:pt x="8032653" y="137160"/>
                  </a:lnTo>
                  <a:lnTo>
                    <a:pt x="7977001" y="132080"/>
                  </a:lnTo>
                  <a:lnTo>
                    <a:pt x="7921357" y="130810"/>
                  </a:lnTo>
                  <a:close/>
                </a:path>
                <a:path w="15652115" h="873759">
                  <a:moveTo>
                    <a:pt x="6942886" y="130810"/>
                  </a:moveTo>
                  <a:lnTo>
                    <a:pt x="6922007" y="153670"/>
                  </a:lnTo>
                  <a:lnTo>
                    <a:pt x="6987814" y="153670"/>
                  </a:lnTo>
                  <a:lnTo>
                    <a:pt x="6983403" y="151130"/>
                  </a:lnTo>
                  <a:lnTo>
                    <a:pt x="6942886" y="130810"/>
                  </a:lnTo>
                  <a:close/>
                </a:path>
                <a:path w="15652115" h="873759">
                  <a:moveTo>
                    <a:pt x="6810412" y="0"/>
                  </a:moveTo>
                  <a:lnTo>
                    <a:pt x="6756481" y="25400"/>
                  </a:lnTo>
                  <a:lnTo>
                    <a:pt x="6712670" y="40640"/>
                  </a:lnTo>
                  <a:lnTo>
                    <a:pt x="6661069" y="55880"/>
                  </a:lnTo>
                  <a:lnTo>
                    <a:pt x="6604259" y="71120"/>
                  </a:lnTo>
                  <a:lnTo>
                    <a:pt x="6485332" y="101600"/>
                  </a:lnTo>
                  <a:lnTo>
                    <a:pt x="6428375" y="113030"/>
                  </a:lnTo>
                  <a:lnTo>
                    <a:pt x="6376531" y="124460"/>
                  </a:lnTo>
                  <a:lnTo>
                    <a:pt x="6298501" y="135890"/>
                  </a:lnTo>
                  <a:lnTo>
                    <a:pt x="6911957" y="135890"/>
                  </a:lnTo>
                  <a:lnTo>
                    <a:pt x="6886739" y="99060"/>
                  </a:lnTo>
                  <a:lnTo>
                    <a:pt x="6859371" y="80010"/>
                  </a:lnTo>
                  <a:lnTo>
                    <a:pt x="6832289" y="58420"/>
                  </a:lnTo>
                  <a:lnTo>
                    <a:pt x="6825295" y="46990"/>
                  </a:lnTo>
                  <a:lnTo>
                    <a:pt x="6830354" y="41910"/>
                  </a:lnTo>
                  <a:lnTo>
                    <a:pt x="6839429" y="39370"/>
                  </a:lnTo>
                  <a:lnTo>
                    <a:pt x="6844488" y="33020"/>
                  </a:lnTo>
                  <a:lnTo>
                    <a:pt x="6837494" y="22860"/>
                  </a:lnTo>
                  <a:lnTo>
                    <a:pt x="68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566402"/>
              <a:ext cx="15651480" cy="721360"/>
            </a:xfrm>
            <a:custGeom>
              <a:avLst/>
              <a:gdLst/>
              <a:ahLst/>
              <a:cxnLst/>
              <a:rect l="l" t="t" r="r" b="b"/>
              <a:pathLst>
                <a:path w="15651480" h="721359">
                  <a:moveTo>
                    <a:pt x="26178" y="418356"/>
                  </a:moveTo>
                  <a:lnTo>
                    <a:pt x="0" y="431800"/>
                  </a:lnTo>
                  <a:lnTo>
                    <a:pt x="0" y="721360"/>
                  </a:lnTo>
                  <a:lnTo>
                    <a:pt x="15651225" y="721360"/>
                  </a:lnTo>
                  <a:lnTo>
                    <a:pt x="15651225" y="464820"/>
                  </a:lnTo>
                  <a:lnTo>
                    <a:pt x="1969896" y="464820"/>
                  </a:lnTo>
                  <a:lnTo>
                    <a:pt x="1924518" y="461010"/>
                  </a:lnTo>
                  <a:lnTo>
                    <a:pt x="1879657" y="448310"/>
                  </a:lnTo>
                  <a:lnTo>
                    <a:pt x="1835213" y="427990"/>
                  </a:lnTo>
                  <a:lnTo>
                    <a:pt x="1824180" y="421640"/>
                  </a:lnTo>
                  <a:lnTo>
                    <a:pt x="20151" y="421640"/>
                  </a:lnTo>
                  <a:lnTo>
                    <a:pt x="26178" y="418356"/>
                  </a:lnTo>
                  <a:close/>
                </a:path>
                <a:path w="15651480" h="721359">
                  <a:moveTo>
                    <a:pt x="2136252" y="414986"/>
                  </a:moveTo>
                  <a:lnTo>
                    <a:pt x="2092733" y="436880"/>
                  </a:lnTo>
                  <a:lnTo>
                    <a:pt x="2045116" y="453390"/>
                  </a:lnTo>
                  <a:lnTo>
                    <a:pt x="1995093" y="463550"/>
                  </a:lnTo>
                  <a:lnTo>
                    <a:pt x="1985733" y="464820"/>
                  </a:lnTo>
                  <a:lnTo>
                    <a:pt x="15651225" y="464820"/>
                  </a:lnTo>
                  <a:lnTo>
                    <a:pt x="15651225" y="421640"/>
                  </a:lnTo>
                  <a:lnTo>
                    <a:pt x="2124684" y="421640"/>
                  </a:lnTo>
                  <a:lnTo>
                    <a:pt x="2136252" y="414986"/>
                  </a:lnTo>
                  <a:close/>
                </a:path>
                <a:path w="15651480" h="721359">
                  <a:moveTo>
                    <a:pt x="1817696" y="417907"/>
                  </a:moveTo>
                  <a:lnTo>
                    <a:pt x="1823732" y="421640"/>
                  </a:lnTo>
                  <a:lnTo>
                    <a:pt x="1824180" y="421640"/>
                  </a:lnTo>
                  <a:lnTo>
                    <a:pt x="1817696" y="417907"/>
                  </a:lnTo>
                  <a:close/>
                </a:path>
                <a:path w="15651480" h="721359">
                  <a:moveTo>
                    <a:pt x="15651225" y="396240"/>
                  </a:moveTo>
                  <a:lnTo>
                    <a:pt x="15317850" y="396240"/>
                  </a:lnTo>
                  <a:lnTo>
                    <a:pt x="15317850" y="421640"/>
                  </a:lnTo>
                  <a:lnTo>
                    <a:pt x="15651225" y="421640"/>
                  </a:lnTo>
                  <a:lnTo>
                    <a:pt x="15651225" y="396240"/>
                  </a:lnTo>
                  <a:close/>
                </a:path>
                <a:path w="15651480" h="721359">
                  <a:moveTo>
                    <a:pt x="66527" y="396240"/>
                  </a:moveTo>
                  <a:lnTo>
                    <a:pt x="66228" y="396240"/>
                  </a:lnTo>
                  <a:lnTo>
                    <a:pt x="54573" y="402590"/>
                  </a:lnTo>
                  <a:lnTo>
                    <a:pt x="31805" y="415290"/>
                  </a:lnTo>
                  <a:lnTo>
                    <a:pt x="26178" y="418356"/>
                  </a:lnTo>
                  <a:lnTo>
                    <a:pt x="37094" y="412750"/>
                  </a:lnTo>
                  <a:lnTo>
                    <a:pt x="66527" y="396240"/>
                  </a:lnTo>
                  <a:close/>
                </a:path>
                <a:path w="15651480" h="721359">
                  <a:moveTo>
                    <a:pt x="1781975" y="396240"/>
                  </a:moveTo>
                  <a:lnTo>
                    <a:pt x="1781536" y="396240"/>
                  </a:lnTo>
                  <a:lnTo>
                    <a:pt x="1791083" y="402590"/>
                  </a:lnTo>
                  <a:lnTo>
                    <a:pt x="1817696" y="417907"/>
                  </a:lnTo>
                  <a:lnTo>
                    <a:pt x="1792651" y="402590"/>
                  </a:lnTo>
                  <a:lnTo>
                    <a:pt x="1781975" y="396240"/>
                  </a:lnTo>
                  <a:close/>
                </a:path>
                <a:path w="15651480" h="721359">
                  <a:moveTo>
                    <a:pt x="2140380" y="412666"/>
                  </a:moveTo>
                  <a:lnTo>
                    <a:pt x="2136252" y="414986"/>
                  </a:lnTo>
                  <a:lnTo>
                    <a:pt x="2138173" y="414020"/>
                  </a:lnTo>
                  <a:lnTo>
                    <a:pt x="2140380" y="412666"/>
                  </a:lnTo>
                  <a:close/>
                </a:path>
                <a:path w="15651480" h="721359">
                  <a:moveTo>
                    <a:pt x="2866288" y="0"/>
                  </a:moveTo>
                  <a:lnTo>
                    <a:pt x="2795730" y="5080"/>
                  </a:lnTo>
                  <a:lnTo>
                    <a:pt x="2727324" y="16510"/>
                  </a:lnTo>
                  <a:lnTo>
                    <a:pt x="2670346" y="34290"/>
                  </a:lnTo>
                  <a:lnTo>
                    <a:pt x="2619779" y="55880"/>
                  </a:lnTo>
                  <a:lnTo>
                    <a:pt x="2573125" y="78740"/>
                  </a:lnTo>
                  <a:lnTo>
                    <a:pt x="2527884" y="104140"/>
                  </a:lnTo>
                  <a:lnTo>
                    <a:pt x="2490584" y="125730"/>
                  </a:lnTo>
                  <a:lnTo>
                    <a:pt x="2453596" y="153670"/>
                  </a:lnTo>
                  <a:lnTo>
                    <a:pt x="2416537" y="185420"/>
                  </a:lnTo>
                  <a:lnTo>
                    <a:pt x="2379027" y="218440"/>
                  </a:lnTo>
                  <a:lnTo>
                    <a:pt x="2302714" y="289560"/>
                  </a:lnTo>
                  <a:lnTo>
                    <a:pt x="2263705" y="323850"/>
                  </a:lnTo>
                  <a:lnTo>
                    <a:pt x="2223431" y="356870"/>
                  </a:lnTo>
                  <a:lnTo>
                    <a:pt x="2181663" y="387350"/>
                  </a:lnTo>
                  <a:lnTo>
                    <a:pt x="2140380" y="412666"/>
                  </a:lnTo>
                  <a:lnTo>
                    <a:pt x="2158310" y="402590"/>
                  </a:lnTo>
                  <a:lnTo>
                    <a:pt x="2169337" y="396240"/>
                  </a:lnTo>
                  <a:lnTo>
                    <a:pt x="15651225" y="396240"/>
                  </a:lnTo>
                  <a:lnTo>
                    <a:pt x="15651225" y="391160"/>
                  </a:lnTo>
                  <a:lnTo>
                    <a:pt x="4016831" y="391160"/>
                  </a:lnTo>
                  <a:lnTo>
                    <a:pt x="3972971" y="384810"/>
                  </a:lnTo>
                  <a:lnTo>
                    <a:pt x="3928687" y="374650"/>
                  </a:lnTo>
                  <a:lnTo>
                    <a:pt x="3884032" y="361950"/>
                  </a:lnTo>
                  <a:lnTo>
                    <a:pt x="3839057" y="345440"/>
                  </a:lnTo>
                  <a:lnTo>
                    <a:pt x="3793815" y="326390"/>
                  </a:lnTo>
                  <a:lnTo>
                    <a:pt x="3702734" y="283210"/>
                  </a:lnTo>
                  <a:lnTo>
                    <a:pt x="3565397" y="210820"/>
                  </a:lnTo>
                  <a:lnTo>
                    <a:pt x="3513530" y="184150"/>
                  </a:lnTo>
                  <a:lnTo>
                    <a:pt x="3462178" y="158750"/>
                  </a:lnTo>
                  <a:lnTo>
                    <a:pt x="3411384" y="135890"/>
                  </a:lnTo>
                  <a:lnTo>
                    <a:pt x="3361189" y="115570"/>
                  </a:lnTo>
                  <a:lnTo>
                    <a:pt x="3311636" y="99060"/>
                  </a:lnTo>
                  <a:lnTo>
                    <a:pt x="3280536" y="90170"/>
                  </a:lnTo>
                  <a:lnTo>
                    <a:pt x="3062846" y="90170"/>
                  </a:lnTo>
                  <a:lnTo>
                    <a:pt x="3028289" y="54610"/>
                  </a:lnTo>
                  <a:lnTo>
                    <a:pt x="2993732" y="16510"/>
                  </a:lnTo>
                  <a:lnTo>
                    <a:pt x="2965409" y="10160"/>
                  </a:lnTo>
                  <a:lnTo>
                    <a:pt x="2934053" y="5080"/>
                  </a:lnTo>
                  <a:lnTo>
                    <a:pt x="2900676" y="1270"/>
                  </a:lnTo>
                  <a:lnTo>
                    <a:pt x="2866288" y="0"/>
                  </a:lnTo>
                  <a:close/>
                </a:path>
                <a:path w="15651480" h="721359">
                  <a:moveTo>
                    <a:pt x="529188" y="166370"/>
                  </a:moveTo>
                  <a:lnTo>
                    <a:pt x="485763" y="177800"/>
                  </a:lnTo>
                  <a:lnTo>
                    <a:pt x="441923" y="193040"/>
                  </a:lnTo>
                  <a:lnTo>
                    <a:pt x="397718" y="212090"/>
                  </a:lnTo>
                  <a:lnTo>
                    <a:pt x="353200" y="232410"/>
                  </a:lnTo>
                  <a:lnTo>
                    <a:pt x="263429" y="280670"/>
                  </a:lnTo>
                  <a:lnTo>
                    <a:pt x="82375" y="387350"/>
                  </a:lnTo>
                  <a:lnTo>
                    <a:pt x="66527" y="396240"/>
                  </a:lnTo>
                  <a:lnTo>
                    <a:pt x="1781536" y="396240"/>
                  </a:lnTo>
                  <a:lnTo>
                    <a:pt x="1747167" y="373380"/>
                  </a:lnTo>
                  <a:lnTo>
                    <a:pt x="1740159" y="368300"/>
                  </a:lnTo>
                  <a:lnTo>
                    <a:pt x="789101" y="368300"/>
                  </a:lnTo>
                  <a:lnTo>
                    <a:pt x="749615" y="344170"/>
                  </a:lnTo>
                  <a:lnTo>
                    <a:pt x="708164" y="317500"/>
                  </a:lnTo>
                  <a:lnTo>
                    <a:pt x="666399" y="287020"/>
                  </a:lnTo>
                  <a:lnTo>
                    <a:pt x="625968" y="255270"/>
                  </a:lnTo>
                  <a:lnTo>
                    <a:pt x="588523" y="224790"/>
                  </a:lnTo>
                  <a:lnTo>
                    <a:pt x="555713" y="194310"/>
                  </a:lnTo>
                  <a:lnTo>
                    <a:pt x="529188" y="166370"/>
                  </a:lnTo>
                  <a:close/>
                </a:path>
                <a:path w="15651480" h="721359">
                  <a:moveTo>
                    <a:pt x="4640351" y="278130"/>
                  </a:moveTo>
                  <a:lnTo>
                    <a:pt x="4016831" y="391160"/>
                  </a:lnTo>
                  <a:lnTo>
                    <a:pt x="15651225" y="391160"/>
                  </a:lnTo>
                  <a:lnTo>
                    <a:pt x="15651225" y="387350"/>
                  </a:lnTo>
                  <a:lnTo>
                    <a:pt x="5299862" y="387350"/>
                  </a:lnTo>
                  <a:lnTo>
                    <a:pt x="5258077" y="378460"/>
                  </a:lnTo>
                  <a:lnTo>
                    <a:pt x="5210851" y="365760"/>
                  </a:lnTo>
                  <a:lnTo>
                    <a:pt x="5106665" y="334010"/>
                  </a:lnTo>
                  <a:lnTo>
                    <a:pt x="4973700" y="334010"/>
                  </a:lnTo>
                  <a:lnTo>
                    <a:pt x="4934341" y="331470"/>
                  </a:lnTo>
                  <a:lnTo>
                    <a:pt x="4887777" y="323850"/>
                  </a:lnTo>
                  <a:lnTo>
                    <a:pt x="4836679" y="314960"/>
                  </a:lnTo>
                  <a:lnTo>
                    <a:pt x="4783717" y="303530"/>
                  </a:lnTo>
                  <a:lnTo>
                    <a:pt x="4731561" y="293370"/>
                  </a:lnTo>
                  <a:lnTo>
                    <a:pt x="4682882" y="284480"/>
                  </a:lnTo>
                  <a:lnTo>
                    <a:pt x="4640351" y="278130"/>
                  </a:lnTo>
                  <a:close/>
                </a:path>
                <a:path w="15651480" h="721359">
                  <a:moveTo>
                    <a:pt x="5505779" y="330200"/>
                  </a:moveTo>
                  <a:lnTo>
                    <a:pt x="5449207" y="334010"/>
                  </a:lnTo>
                  <a:lnTo>
                    <a:pt x="5394996" y="344170"/>
                  </a:lnTo>
                  <a:lnTo>
                    <a:pt x="5344697" y="361950"/>
                  </a:lnTo>
                  <a:lnTo>
                    <a:pt x="5299862" y="387350"/>
                  </a:lnTo>
                  <a:lnTo>
                    <a:pt x="15651225" y="387350"/>
                  </a:lnTo>
                  <a:lnTo>
                    <a:pt x="15651225" y="363220"/>
                  </a:lnTo>
                  <a:lnTo>
                    <a:pt x="5696672" y="363220"/>
                  </a:lnTo>
                  <a:lnTo>
                    <a:pt x="5684162" y="361950"/>
                  </a:lnTo>
                  <a:lnTo>
                    <a:pt x="5673002" y="359410"/>
                  </a:lnTo>
                  <a:lnTo>
                    <a:pt x="5663463" y="356870"/>
                  </a:lnTo>
                  <a:lnTo>
                    <a:pt x="5625962" y="345440"/>
                  </a:lnTo>
                  <a:lnTo>
                    <a:pt x="5586507" y="337820"/>
                  </a:lnTo>
                  <a:lnTo>
                    <a:pt x="5546109" y="332740"/>
                  </a:lnTo>
                  <a:lnTo>
                    <a:pt x="5505779" y="330200"/>
                  </a:lnTo>
                  <a:close/>
                </a:path>
                <a:path w="15651480" h="721359">
                  <a:moveTo>
                    <a:pt x="890621" y="205740"/>
                  </a:moveTo>
                  <a:lnTo>
                    <a:pt x="881260" y="205740"/>
                  </a:lnTo>
                  <a:lnTo>
                    <a:pt x="858964" y="217170"/>
                  </a:lnTo>
                  <a:lnTo>
                    <a:pt x="836262" y="243840"/>
                  </a:lnTo>
                  <a:lnTo>
                    <a:pt x="813019" y="292100"/>
                  </a:lnTo>
                  <a:lnTo>
                    <a:pt x="789101" y="368300"/>
                  </a:lnTo>
                  <a:lnTo>
                    <a:pt x="1740159" y="368300"/>
                  </a:lnTo>
                  <a:lnTo>
                    <a:pt x="1703364" y="341630"/>
                  </a:lnTo>
                  <a:lnTo>
                    <a:pt x="1659572" y="307340"/>
                  </a:lnTo>
                  <a:lnTo>
                    <a:pt x="1591621" y="257810"/>
                  </a:lnTo>
                  <a:lnTo>
                    <a:pt x="1094383" y="257810"/>
                  </a:lnTo>
                  <a:lnTo>
                    <a:pt x="943902" y="215900"/>
                  </a:lnTo>
                  <a:lnTo>
                    <a:pt x="931527" y="213360"/>
                  </a:lnTo>
                  <a:lnTo>
                    <a:pt x="918343" y="209550"/>
                  </a:lnTo>
                  <a:lnTo>
                    <a:pt x="904618" y="207010"/>
                  </a:lnTo>
                  <a:lnTo>
                    <a:pt x="890621" y="205740"/>
                  </a:lnTo>
                  <a:close/>
                </a:path>
                <a:path w="15651480" h="721359">
                  <a:moveTo>
                    <a:pt x="6613130" y="59690"/>
                  </a:moveTo>
                  <a:lnTo>
                    <a:pt x="6605930" y="59690"/>
                  </a:lnTo>
                  <a:lnTo>
                    <a:pt x="6560196" y="63500"/>
                  </a:lnTo>
                  <a:lnTo>
                    <a:pt x="6513403" y="76200"/>
                  </a:lnTo>
                  <a:lnTo>
                    <a:pt x="6466168" y="93980"/>
                  </a:lnTo>
                  <a:lnTo>
                    <a:pt x="6419112" y="116840"/>
                  </a:lnTo>
                  <a:lnTo>
                    <a:pt x="6372854" y="143510"/>
                  </a:lnTo>
                  <a:lnTo>
                    <a:pt x="6328015" y="171450"/>
                  </a:lnTo>
                  <a:lnTo>
                    <a:pt x="6280902" y="203200"/>
                  </a:lnTo>
                  <a:lnTo>
                    <a:pt x="6198010" y="260350"/>
                  </a:lnTo>
                  <a:lnTo>
                    <a:pt x="6163855" y="281940"/>
                  </a:lnTo>
                  <a:lnTo>
                    <a:pt x="6161696" y="281940"/>
                  </a:lnTo>
                  <a:lnTo>
                    <a:pt x="6114988" y="285750"/>
                  </a:lnTo>
                  <a:lnTo>
                    <a:pt x="6060720" y="295910"/>
                  </a:lnTo>
                  <a:lnTo>
                    <a:pt x="6001321" y="308610"/>
                  </a:lnTo>
                  <a:lnTo>
                    <a:pt x="5939218" y="323850"/>
                  </a:lnTo>
                  <a:lnTo>
                    <a:pt x="5838205" y="346710"/>
                  </a:lnTo>
                  <a:lnTo>
                    <a:pt x="5791067" y="355600"/>
                  </a:lnTo>
                  <a:lnTo>
                    <a:pt x="5747970" y="361950"/>
                  </a:lnTo>
                  <a:lnTo>
                    <a:pt x="5710262" y="363220"/>
                  </a:lnTo>
                  <a:lnTo>
                    <a:pt x="11656694" y="363220"/>
                  </a:lnTo>
                  <a:lnTo>
                    <a:pt x="11636801" y="361950"/>
                  </a:lnTo>
                  <a:lnTo>
                    <a:pt x="11630531" y="360680"/>
                  </a:lnTo>
                  <a:lnTo>
                    <a:pt x="11270656" y="360680"/>
                  </a:lnTo>
                  <a:lnTo>
                    <a:pt x="11215100" y="358140"/>
                  </a:lnTo>
                  <a:lnTo>
                    <a:pt x="11102940" y="350520"/>
                  </a:lnTo>
                  <a:lnTo>
                    <a:pt x="11046896" y="345440"/>
                  </a:lnTo>
                  <a:lnTo>
                    <a:pt x="10991248" y="339090"/>
                  </a:lnTo>
                  <a:lnTo>
                    <a:pt x="10936276" y="331470"/>
                  </a:lnTo>
                  <a:lnTo>
                    <a:pt x="10829478" y="313690"/>
                  </a:lnTo>
                  <a:lnTo>
                    <a:pt x="10728741" y="293370"/>
                  </a:lnTo>
                  <a:lnTo>
                    <a:pt x="10681344" y="281940"/>
                  </a:lnTo>
                  <a:lnTo>
                    <a:pt x="10636301" y="270510"/>
                  </a:lnTo>
                  <a:lnTo>
                    <a:pt x="8176234" y="270510"/>
                  </a:lnTo>
                  <a:lnTo>
                    <a:pt x="8116822" y="265430"/>
                  </a:lnTo>
                  <a:lnTo>
                    <a:pt x="8062076" y="255270"/>
                  </a:lnTo>
                  <a:lnTo>
                    <a:pt x="8026533" y="245110"/>
                  </a:lnTo>
                  <a:lnTo>
                    <a:pt x="7180219" y="245110"/>
                  </a:lnTo>
                  <a:lnTo>
                    <a:pt x="7166812" y="242570"/>
                  </a:lnTo>
                  <a:lnTo>
                    <a:pt x="7096704" y="219710"/>
                  </a:lnTo>
                  <a:lnTo>
                    <a:pt x="7059994" y="210820"/>
                  </a:lnTo>
                  <a:lnTo>
                    <a:pt x="7018489" y="205740"/>
                  </a:lnTo>
                  <a:lnTo>
                    <a:pt x="6982770" y="196850"/>
                  </a:lnTo>
                  <a:lnTo>
                    <a:pt x="6945850" y="173990"/>
                  </a:lnTo>
                  <a:lnTo>
                    <a:pt x="6908329" y="144780"/>
                  </a:lnTo>
                  <a:lnTo>
                    <a:pt x="6870809" y="116840"/>
                  </a:lnTo>
                  <a:lnTo>
                    <a:pt x="6840042" y="97790"/>
                  </a:lnTo>
                  <a:lnTo>
                    <a:pt x="6708177" y="97790"/>
                  </a:lnTo>
                  <a:lnTo>
                    <a:pt x="6670136" y="95250"/>
                  </a:lnTo>
                  <a:lnTo>
                    <a:pt x="6638780" y="87630"/>
                  </a:lnTo>
                  <a:lnTo>
                    <a:pt x="6618361" y="74930"/>
                  </a:lnTo>
                  <a:lnTo>
                    <a:pt x="6613130" y="59690"/>
                  </a:lnTo>
                  <a:close/>
                </a:path>
                <a:path w="15651480" h="721359">
                  <a:moveTo>
                    <a:pt x="12680517" y="53340"/>
                  </a:moveTo>
                  <a:lnTo>
                    <a:pt x="12632732" y="59690"/>
                  </a:lnTo>
                  <a:lnTo>
                    <a:pt x="12585022" y="67310"/>
                  </a:lnTo>
                  <a:lnTo>
                    <a:pt x="12442219" y="87630"/>
                  </a:lnTo>
                  <a:lnTo>
                    <a:pt x="12394686" y="95250"/>
                  </a:lnTo>
                  <a:lnTo>
                    <a:pt x="12347167" y="101600"/>
                  </a:lnTo>
                  <a:lnTo>
                    <a:pt x="12295368" y="105410"/>
                  </a:lnTo>
                  <a:lnTo>
                    <a:pt x="12244259" y="114300"/>
                  </a:lnTo>
                  <a:lnTo>
                    <a:pt x="12193940" y="127000"/>
                  </a:lnTo>
                  <a:lnTo>
                    <a:pt x="12144508" y="144780"/>
                  </a:lnTo>
                  <a:lnTo>
                    <a:pt x="12096065" y="163830"/>
                  </a:lnTo>
                  <a:lnTo>
                    <a:pt x="12048707" y="186690"/>
                  </a:lnTo>
                  <a:lnTo>
                    <a:pt x="12002536" y="209550"/>
                  </a:lnTo>
                  <a:lnTo>
                    <a:pt x="11957649" y="234950"/>
                  </a:lnTo>
                  <a:lnTo>
                    <a:pt x="11872126" y="281940"/>
                  </a:lnTo>
                  <a:lnTo>
                    <a:pt x="11792930" y="323850"/>
                  </a:lnTo>
                  <a:lnTo>
                    <a:pt x="11755953" y="340360"/>
                  </a:lnTo>
                  <a:lnTo>
                    <a:pt x="11687736" y="360680"/>
                  </a:lnTo>
                  <a:lnTo>
                    <a:pt x="11656694" y="363220"/>
                  </a:lnTo>
                  <a:lnTo>
                    <a:pt x="15651225" y="363220"/>
                  </a:lnTo>
                  <a:lnTo>
                    <a:pt x="15651225" y="166370"/>
                  </a:lnTo>
                  <a:lnTo>
                    <a:pt x="15624324" y="162560"/>
                  </a:lnTo>
                  <a:lnTo>
                    <a:pt x="15401416" y="162560"/>
                  </a:lnTo>
                  <a:lnTo>
                    <a:pt x="15360331" y="161290"/>
                  </a:lnTo>
                  <a:lnTo>
                    <a:pt x="15265554" y="156210"/>
                  </a:lnTo>
                  <a:lnTo>
                    <a:pt x="15213301" y="151130"/>
                  </a:lnTo>
                  <a:lnTo>
                    <a:pt x="13118337" y="151130"/>
                  </a:lnTo>
                  <a:lnTo>
                    <a:pt x="13089492" y="148590"/>
                  </a:lnTo>
                  <a:lnTo>
                    <a:pt x="13077993" y="147320"/>
                  </a:lnTo>
                  <a:lnTo>
                    <a:pt x="13069315" y="146050"/>
                  </a:lnTo>
                  <a:lnTo>
                    <a:pt x="13035336" y="138430"/>
                  </a:lnTo>
                  <a:lnTo>
                    <a:pt x="12997322" y="134620"/>
                  </a:lnTo>
                  <a:lnTo>
                    <a:pt x="12916661" y="129540"/>
                  </a:lnTo>
                  <a:lnTo>
                    <a:pt x="12856018" y="123190"/>
                  </a:lnTo>
                  <a:lnTo>
                    <a:pt x="12800452" y="111760"/>
                  </a:lnTo>
                  <a:lnTo>
                    <a:pt x="12751592" y="96520"/>
                  </a:lnTo>
                  <a:lnTo>
                    <a:pt x="12711070" y="76200"/>
                  </a:lnTo>
                  <a:lnTo>
                    <a:pt x="12680517" y="53340"/>
                  </a:lnTo>
                  <a:close/>
                </a:path>
                <a:path w="15651480" h="721359">
                  <a:moveTo>
                    <a:pt x="11582539" y="340360"/>
                  </a:moveTo>
                  <a:lnTo>
                    <a:pt x="11535412" y="347980"/>
                  </a:lnTo>
                  <a:lnTo>
                    <a:pt x="11434111" y="358140"/>
                  </a:lnTo>
                  <a:lnTo>
                    <a:pt x="11380560" y="360680"/>
                  </a:lnTo>
                  <a:lnTo>
                    <a:pt x="11630531" y="360680"/>
                  </a:lnTo>
                  <a:lnTo>
                    <a:pt x="11617992" y="358140"/>
                  </a:lnTo>
                  <a:lnTo>
                    <a:pt x="11599996" y="350520"/>
                  </a:lnTo>
                  <a:lnTo>
                    <a:pt x="11582539" y="340360"/>
                  </a:lnTo>
                  <a:close/>
                </a:path>
                <a:path w="15651480" h="721359">
                  <a:moveTo>
                    <a:pt x="5021948" y="312420"/>
                  </a:moveTo>
                  <a:lnTo>
                    <a:pt x="5017347" y="322580"/>
                  </a:lnTo>
                  <a:lnTo>
                    <a:pt x="5007277" y="328930"/>
                  </a:lnTo>
                  <a:lnTo>
                    <a:pt x="4992481" y="332740"/>
                  </a:lnTo>
                  <a:lnTo>
                    <a:pt x="4973700" y="334010"/>
                  </a:lnTo>
                  <a:lnTo>
                    <a:pt x="5106665" y="334010"/>
                  </a:lnTo>
                  <a:lnTo>
                    <a:pt x="5063732" y="321310"/>
                  </a:lnTo>
                  <a:lnTo>
                    <a:pt x="5021948" y="312420"/>
                  </a:lnTo>
                  <a:close/>
                </a:path>
                <a:path w="15651480" h="721359">
                  <a:moveTo>
                    <a:pt x="9215919" y="86360"/>
                  </a:moveTo>
                  <a:lnTo>
                    <a:pt x="9155975" y="102870"/>
                  </a:lnTo>
                  <a:lnTo>
                    <a:pt x="9117651" y="109220"/>
                  </a:lnTo>
                  <a:lnTo>
                    <a:pt x="9019791" y="123190"/>
                  </a:lnTo>
                  <a:lnTo>
                    <a:pt x="8700396" y="163830"/>
                  </a:lnTo>
                  <a:lnTo>
                    <a:pt x="8632103" y="173990"/>
                  </a:lnTo>
                  <a:lnTo>
                    <a:pt x="8499502" y="191770"/>
                  </a:lnTo>
                  <a:lnTo>
                    <a:pt x="8326315" y="220980"/>
                  </a:lnTo>
                  <a:lnTo>
                    <a:pt x="8279642" y="231140"/>
                  </a:lnTo>
                  <a:lnTo>
                    <a:pt x="8240248" y="241300"/>
                  </a:lnTo>
                  <a:lnTo>
                    <a:pt x="8187494" y="261620"/>
                  </a:lnTo>
                  <a:lnTo>
                    <a:pt x="8176234" y="270510"/>
                  </a:lnTo>
                  <a:lnTo>
                    <a:pt x="10636301" y="270510"/>
                  </a:lnTo>
                  <a:lnTo>
                    <a:pt x="10593891" y="257810"/>
                  </a:lnTo>
                  <a:lnTo>
                    <a:pt x="10554394" y="245110"/>
                  </a:lnTo>
                  <a:lnTo>
                    <a:pt x="10518090" y="232410"/>
                  </a:lnTo>
                  <a:lnTo>
                    <a:pt x="10485259" y="219710"/>
                  </a:lnTo>
                  <a:lnTo>
                    <a:pt x="10447675" y="203200"/>
                  </a:lnTo>
                  <a:lnTo>
                    <a:pt x="10412453" y="184150"/>
                  </a:lnTo>
                  <a:lnTo>
                    <a:pt x="10376016" y="166370"/>
                  </a:lnTo>
                  <a:lnTo>
                    <a:pt x="10338225" y="152400"/>
                  </a:lnTo>
                  <a:lnTo>
                    <a:pt x="9770241" y="152400"/>
                  </a:lnTo>
                  <a:lnTo>
                    <a:pt x="9761668" y="149860"/>
                  </a:lnTo>
                  <a:lnTo>
                    <a:pt x="9753636" y="146050"/>
                  </a:lnTo>
                  <a:lnTo>
                    <a:pt x="9746551" y="140970"/>
                  </a:lnTo>
                  <a:lnTo>
                    <a:pt x="9741509" y="139700"/>
                  </a:lnTo>
                  <a:lnTo>
                    <a:pt x="9737191" y="135890"/>
                  </a:lnTo>
                  <a:lnTo>
                    <a:pt x="9732149" y="132080"/>
                  </a:lnTo>
                  <a:lnTo>
                    <a:pt x="9728253" y="129540"/>
                  </a:lnTo>
                  <a:lnTo>
                    <a:pt x="9646462" y="129540"/>
                  </a:lnTo>
                  <a:lnTo>
                    <a:pt x="9630938" y="121920"/>
                  </a:lnTo>
                  <a:lnTo>
                    <a:pt x="9368548" y="121920"/>
                  </a:lnTo>
                  <a:lnTo>
                    <a:pt x="9322825" y="120650"/>
                  </a:lnTo>
                  <a:lnTo>
                    <a:pt x="9280346" y="113030"/>
                  </a:lnTo>
                  <a:lnTo>
                    <a:pt x="9243811" y="101600"/>
                  </a:lnTo>
                  <a:lnTo>
                    <a:pt x="9215919" y="86360"/>
                  </a:lnTo>
                  <a:close/>
                </a:path>
                <a:path w="15651480" h="721359">
                  <a:moveTo>
                    <a:pt x="1356461" y="152400"/>
                  </a:moveTo>
                  <a:lnTo>
                    <a:pt x="1342059" y="152400"/>
                  </a:lnTo>
                  <a:lnTo>
                    <a:pt x="1335490" y="153670"/>
                  </a:lnTo>
                  <a:lnTo>
                    <a:pt x="1323432" y="156210"/>
                  </a:lnTo>
                  <a:lnTo>
                    <a:pt x="1316862" y="157480"/>
                  </a:lnTo>
                  <a:lnTo>
                    <a:pt x="1265627" y="170180"/>
                  </a:lnTo>
                  <a:lnTo>
                    <a:pt x="1203325" y="200660"/>
                  </a:lnTo>
                  <a:lnTo>
                    <a:pt x="1173220" y="217170"/>
                  </a:lnTo>
                  <a:lnTo>
                    <a:pt x="1143115" y="232410"/>
                  </a:lnTo>
                  <a:lnTo>
                    <a:pt x="1094383" y="257810"/>
                  </a:lnTo>
                  <a:lnTo>
                    <a:pt x="1591621" y="257810"/>
                  </a:lnTo>
                  <a:lnTo>
                    <a:pt x="1529318" y="214630"/>
                  </a:lnTo>
                  <a:lnTo>
                    <a:pt x="1486193" y="189230"/>
                  </a:lnTo>
                  <a:lnTo>
                    <a:pt x="1443067" y="170180"/>
                  </a:lnTo>
                  <a:lnTo>
                    <a:pt x="1399853" y="157480"/>
                  </a:lnTo>
                  <a:lnTo>
                    <a:pt x="1356461" y="152400"/>
                  </a:lnTo>
                  <a:close/>
                </a:path>
                <a:path w="15651480" h="721359">
                  <a:moveTo>
                    <a:pt x="7557769" y="59690"/>
                  </a:moveTo>
                  <a:lnTo>
                    <a:pt x="7516628" y="80010"/>
                  </a:lnTo>
                  <a:lnTo>
                    <a:pt x="7472198" y="106680"/>
                  </a:lnTo>
                  <a:lnTo>
                    <a:pt x="7425506" y="137160"/>
                  </a:lnTo>
                  <a:lnTo>
                    <a:pt x="7377583" y="167640"/>
                  </a:lnTo>
                  <a:lnTo>
                    <a:pt x="7329458" y="196850"/>
                  </a:lnTo>
                  <a:lnTo>
                    <a:pt x="7282161" y="222250"/>
                  </a:lnTo>
                  <a:lnTo>
                    <a:pt x="7236722" y="238760"/>
                  </a:lnTo>
                  <a:lnTo>
                    <a:pt x="7194168" y="245110"/>
                  </a:lnTo>
                  <a:lnTo>
                    <a:pt x="8026533" y="245110"/>
                  </a:lnTo>
                  <a:lnTo>
                    <a:pt x="8013204" y="241300"/>
                  </a:lnTo>
                  <a:lnTo>
                    <a:pt x="7971415" y="224790"/>
                  </a:lnTo>
                  <a:lnTo>
                    <a:pt x="7950480" y="212090"/>
                  </a:lnTo>
                  <a:lnTo>
                    <a:pt x="7912010" y="212090"/>
                  </a:lnTo>
                  <a:lnTo>
                    <a:pt x="7882351" y="203200"/>
                  </a:lnTo>
                  <a:lnTo>
                    <a:pt x="7851885" y="179070"/>
                  </a:lnTo>
                  <a:lnTo>
                    <a:pt x="7820881" y="144780"/>
                  </a:lnTo>
                  <a:lnTo>
                    <a:pt x="7789608" y="105410"/>
                  </a:lnTo>
                  <a:lnTo>
                    <a:pt x="7770491" y="82550"/>
                  </a:lnTo>
                  <a:lnTo>
                    <a:pt x="7578648" y="82550"/>
                  </a:lnTo>
                  <a:lnTo>
                    <a:pt x="7557769" y="59690"/>
                  </a:lnTo>
                  <a:close/>
                </a:path>
                <a:path w="15651480" h="721359">
                  <a:moveTo>
                    <a:pt x="7937918" y="204470"/>
                  </a:moveTo>
                  <a:lnTo>
                    <a:pt x="7930932" y="208280"/>
                  </a:lnTo>
                  <a:lnTo>
                    <a:pt x="7924150" y="210820"/>
                  </a:lnTo>
                  <a:lnTo>
                    <a:pt x="7917775" y="212090"/>
                  </a:lnTo>
                  <a:lnTo>
                    <a:pt x="7950480" y="212090"/>
                  </a:lnTo>
                  <a:lnTo>
                    <a:pt x="7937918" y="204470"/>
                  </a:lnTo>
                  <a:close/>
                </a:path>
                <a:path w="15651480" h="721359">
                  <a:moveTo>
                    <a:pt x="15507969" y="147320"/>
                  </a:moveTo>
                  <a:lnTo>
                    <a:pt x="15491802" y="153670"/>
                  </a:lnTo>
                  <a:lnTo>
                    <a:pt x="15467884" y="158750"/>
                  </a:lnTo>
                  <a:lnTo>
                    <a:pt x="15437371" y="161290"/>
                  </a:lnTo>
                  <a:lnTo>
                    <a:pt x="15401416" y="162560"/>
                  </a:lnTo>
                  <a:lnTo>
                    <a:pt x="15624324" y="162560"/>
                  </a:lnTo>
                  <a:lnTo>
                    <a:pt x="15615357" y="161290"/>
                  </a:lnTo>
                  <a:lnTo>
                    <a:pt x="15544193" y="152400"/>
                  </a:lnTo>
                  <a:lnTo>
                    <a:pt x="15507969" y="147320"/>
                  </a:lnTo>
                  <a:close/>
                </a:path>
                <a:path w="15651480" h="721359">
                  <a:moveTo>
                    <a:pt x="9815664" y="135890"/>
                  </a:moveTo>
                  <a:lnTo>
                    <a:pt x="9805777" y="143510"/>
                  </a:lnTo>
                  <a:lnTo>
                    <a:pt x="9796496" y="148590"/>
                  </a:lnTo>
                  <a:lnTo>
                    <a:pt x="9787621" y="152400"/>
                  </a:lnTo>
                  <a:lnTo>
                    <a:pt x="10338225" y="152400"/>
                  </a:lnTo>
                  <a:lnTo>
                    <a:pt x="10334789" y="151130"/>
                  </a:lnTo>
                  <a:lnTo>
                    <a:pt x="9817823" y="151130"/>
                  </a:lnTo>
                  <a:lnTo>
                    <a:pt x="9813505" y="146050"/>
                  </a:lnTo>
                  <a:lnTo>
                    <a:pt x="9815664" y="135890"/>
                  </a:lnTo>
                  <a:close/>
                </a:path>
                <a:path w="15651480" h="721359">
                  <a:moveTo>
                    <a:pt x="10045343" y="104140"/>
                  </a:moveTo>
                  <a:lnTo>
                    <a:pt x="10035983" y="104140"/>
                  </a:lnTo>
                  <a:lnTo>
                    <a:pt x="10008118" y="105410"/>
                  </a:lnTo>
                  <a:lnTo>
                    <a:pt x="9978295" y="110490"/>
                  </a:lnTo>
                  <a:lnTo>
                    <a:pt x="9947799" y="118110"/>
                  </a:lnTo>
                  <a:lnTo>
                    <a:pt x="9917912" y="127000"/>
                  </a:lnTo>
                  <a:lnTo>
                    <a:pt x="9864718" y="143510"/>
                  </a:lnTo>
                  <a:lnTo>
                    <a:pt x="9843688" y="148590"/>
                  </a:lnTo>
                  <a:lnTo>
                    <a:pt x="9827183" y="151130"/>
                  </a:lnTo>
                  <a:lnTo>
                    <a:pt x="10334789" y="151130"/>
                  </a:lnTo>
                  <a:lnTo>
                    <a:pt x="10294008" y="139700"/>
                  </a:lnTo>
                  <a:lnTo>
                    <a:pt x="10249530" y="132080"/>
                  </a:lnTo>
                  <a:lnTo>
                    <a:pt x="10106099" y="113030"/>
                  </a:lnTo>
                  <a:lnTo>
                    <a:pt x="10059021" y="105410"/>
                  </a:lnTo>
                  <a:lnTo>
                    <a:pt x="10051820" y="105410"/>
                  </a:lnTo>
                  <a:lnTo>
                    <a:pt x="10045343" y="104140"/>
                  </a:lnTo>
                  <a:close/>
                </a:path>
                <a:path w="15651480" h="721359">
                  <a:moveTo>
                    <a:pt x="13928216" y="50800"/>
                  </a:moveTo>
                  <a:lnTo>
                    <a:pt x="13889360" y="55880"/>
                  </a:lnTo>
                  <a:lnTo>
                    <a:pt x="13844920" y="62230"/>
                  </a:lnTo>
                  <a:lnTo>
                    <a:pt x="13794788" y="67310"/>
                  </a:lnTo>
                  <a:lnTo>
                    <a:pt x="13738859" y="74930"/>
                  </a:lnTo>
                  <a:lnTo>
                    <a:pt x="13730574" y="76200"/>
                  </a:lnTo>
                  <a:lnTo>
                    <a:pt x="13719825" y="77470"/>
                  </a:lnTo>
                  <a:lnTo>
                    <a:pt x="13706908" y="78740"/>
                  </a:lnTo>
                  <a:lnTo>
                    <a:pt x="13692123" y="81280"/>
                  </a:lnTo>
                  <a:lnTo>
                    <a:pt x="13679363" y="82550"/>
                  </a:lnTo>
                  <a:lnTo>
                    <a:pt x="13665199" y="85090"/>
                  </a:lnTo>
                  <a:lnTo>
                    <a:pt x="13634465" y="90170"/>
                  </a:lnTo>
                  <a:lnTo>
                    <a:pt x="13597476" y="95250"/>
                  </a:lnTo>
                  <a:lnTo>
                    <a:pt x="13512592" y="107950"/>
                  </a:lnTo>
                  <a:lnTo>
                    <a:pt x="13467460" y="113030"/>
                  </a:lnTo>
                  <a:lnTo>
                    <a:pt x="13417276" y="120650"/>
                  </a:lnTo>
                  <a:lnTo>
                    <a:pt x="13317206" y="133350"/>
                  </a:lnTo>
                  <a:lnTo>
                    <a:pt x="13224890" y="143510"/>
                  </a:lnTo>
                  <a:lnTo>
                    <a:pt x="13166184" y="148590"/>
                  </a:lnTo>
                  <a:lnTo>
                    <a:pt x="13118337" y="151130"/>
                  </a:lnTo>
                  <a:lnTo>
                    <a:pt x="15213301" y="151130"/>
                  </a:lnTo>
                  <a:lnTo>
                    <a:pt x="15158763" y="146050"/>
                  </a:lnTo>
                  <a:lnTo>
                    <a:pt x="15102660" y="139700"/>
                  </a:lnTo>
                  <a:lnTo>
                    <a:pt x="14876978" y="109220"/>
                  </a:lnTo>
                  <a:lnTo>
                    <a:pt x="14726522" y="83820"/>
                  </a:lnTo>
                  <a:lnTo>
                    <a:pt x="14714312" y="81280"/>
                  </a:lnTo>
                  <a:lnTo>
                    <a:pt x="14409927" y="81280"/>
                  </a:lnTo>
                  <a:lnTo>
                    <a:pt x="14286840" y="77470"/>
                  </a:lnTo>
                  <a:lnTo>
                    <a:pt x="14072234" y="64770"/>
                  </a:lnTo>
                  <a:lnTo>
                    <a:pt x="13992414" y="57150"/>
                  </a:lnTo>
                  <a:lnTo>
                    <a:pt x="13958327" y="54610"/>
                  </a:lnTo>
                  <a:lnTo>
                    <a:pt x="13928216" y="50800"/>
                  </a:lnTo>
                  <a:close/>
                </a:path>
                <a:path w="15651480" h="721359">
                  <a:moveTo>
                    <a:pt x="9683914" y="113030"/>
                  </a:moveTo>
                  <a:lnTo>
                    <a:pt x="9676133" y="114300"/>
                  </a:lnTo>
                  <a:lnTo>
                    <a:pt x="9667074" y="116840"/>
                  </a:lnTo>
                  <a:lnTo>
                    <a:pt x="9657071" y="121920"/>
                  </a:lnTo>
                  <a:lnTo>
                    <a:pt x="9646462" y="129540"/>
                  </a:lnTo>
                  <a:lnTo>
                    <a:pt x="9728253" y="129540"/>
                  </a:lnTo>
                  <a:lnTo>
                    <a:pt x="9720462" y="124460"/>
                  </a:lnTo>
                  <a:lnTo>
                    <a:pt x="9708841" y="119380"/>
                  </a:lnTo>
                  <a:lnTo>
                    <a:pt x="9696816" y="114300"/>
                  </a:lnTo>
                  <a:lnTo>
                    <a:pt x="9683914" y="113030"/>
                  </a:lnTo>
                  <a:close/>
                </a:path>
                <a:path w="15651480" h="721359">
                  <a:moveTo>
                    <a:pt x="9486632" y="93980"/>
                  </a:moveTo>
                  <a:lnTo>
                    <a:pt x="9451551" y="96520"/>
                  </a:lnTo>
                  <a:lnTo>
                    <a:pt x="9419848" y="100330"/>
                  </a:lnTo>
                  <a:lnTo>
                    <a:pt x="9393276" y="109220"/>
                  </a:lnTo>
                  <a:lnTo>
                    <a:pt x="9373590" y="121920"/>
                  </a:lnTo>
                  <a:lnTo>
                    <a:pt x="9630938" y="121920"/>
                  </a:lnTo>
                  <a:lnTo>
                    <a:pt x="9615414" y="114300"/>
                  </a:lnTo>
                  <a:lnTo>
                    <a:pt x="9576267" y="102870"/>
                  </a:lnTo>
                  <a:lnTo>
                    <a:pt x="9532260" y="96520"/>
                  </a:lnTo>
                  <a:lnTo>
                    <a:pt x="9486632" y="93980"/>
                  </a:lnTo>
                  <a:close/>
                </a:path>
                <a:path w="15651480" h="721359">
                  <a:moveTo>
                    <a:pt x="6798169" y="86360"/>
                  </a:moveTo>
                  <a:lnTo>
                    <a:pt x="6788810" y="86360"/>
                  </a:lnTo>
                  <a:lnTo>
                    <a:pt x="6784492" y="87630"/>
                  </a:lnTo>
                  <a:lnTo>
                    <a:pt x="6766392" y="92710"/>
                  </a:lnTo>
                  <a:lnTo>
                    <a:pt x="6747144" y="95250"/>
                  </a:lnTo>
                  <a:lnTo>
                    <a:pt x="6708177" y="97790"/>
                  </a:lnTo>
                  <a:lnTo>
                    <a:pt x="6840042" y="97790"/>
                  </a:lnTo>
                  <a:lnTo>
                    <a:pt x="6833889" y="93980"/>
                  </a:lnTo>
                  <a:lnTo>
                    <a:pt x="6798169" y="86360"/>
                  </a:lnTo>
                  <a:close/>
                </a:path>
                <a:path w="15651480" h="721359">
                  <a:moveTo>
                    <a:pt x="3167240" y="74930"/>
                  </a:moveTo>
                  <a:lnTo>
                    <a:pt x="3139689" y="74930"/>
                  </a:lnTo>
                  <a:lnTo>
                    <a:pt x="3113152" y="77470"/>
                  </a:lnTo>
                  <a:lnTo>
                    <a:pt x="3087560" y="82550"/>
                  </a:lnTo>
                  <a:lnTo>
                    <a:pt x="3062846" y="90170"/>
                  </a:lnTo>
                  <a:lnTo>
                    <a:pt x="3280536" y="90170"/>
                  </a:lnTo>
                  <a:lnTo>
                    <a:pt x="3262765" y="85090"/>
                  </a:lnTo>
                  <a:lnTo>
                    <a:pt x="3214619" y="77470"/>
                  </a:lnTo>
                  <a:lnTo>
                    <a:pt x="3167240" y="74930"/>
                  </a:lnTo>
                  <a:close/>
                </a:path>
                <a:path w="15651480" h="721359">
                  <a:moveTo>
                    <a:pt x="7666481" y="0"/>
                  </a:moveTo>
                  <a:lnTo>
                    <a:pt x="7659608" y="0"/>
                  </a:lnTo>
                  <a:lnTo>
                    <a:pt x="7653073" y="2540"/>
                  </a:lnTo>
                  <a:lnTo>
                    <a:pt x="7646943" y="5080"/>
                  </a:lnTo>
                  <a:lnTo>
                    <a:pt x="7641284" y="8890"/>
                  </a:lnTo>
                  <a:lnTo>
                    <a:pt x="7620225" y="24130"/>
                  </a:lnTo>
                  <a:lnTo>
                    <a:pt x="7613205" y="27940"/>
                  </a:lnTo>
                  <a:lnTo>
                    <a:pt x="7607402" y="34290"/>
                  </a:lnTo>
                  <a:lnTo>
                    <a:pt x="7599708" y="45720"/>
                  </a:lnTo>
                  <a:lnTo>
                    <a:pt x="7590123" y="62230"/>
                  </a:lnTo>
                  <a:lnTo>
                    <a:pt x="7578648" y="82550"/>
                  </a:lnTo>
                  <a:lnTo>
                    <a:pt x="7770491" y="82550"/>
                  </a:lnTo>
                  <a:lnTo>
                    <a:pt x="7724601" y="33020"/>
                  </a:lnTo>
                  <a:lnTo>
                    <a:pt x="7685201" y="5080"/>
                  </a:lnTo>
                  <a:lnTo>
                    <a:pt x="7675571" y="1270"/>
                  </a:lnTo>
                  <a:lnTo>
                    <a:pt x="7666481" y="0"/>
                  </a:lnTo>
                  <a:close/>
                </a:path>
                <a:path w="15651480" h="721359">
                  <a:moveTo>
                    <a:pt x="14613762" y="59690"/>
                  </a:moveTo>
                  <a:lnTo>
                    <a:pt x="14577001" y="69850"/>
                  </a:lnTo>
                  <a:lnTo>
                    <a:pt x="14529608" y="76200"/>
                  </a:lnTo>
                  <a:lnTo>
                    <a:pt x="14473334" y="80010"/>
                  </a:lnTo>
                  <a:lnTo>
                    <a:pt x="14409927" y="81280"/>
                  </a:lnTo>
                  <a:lnTo>
                    <a:pt x="14714312" y="81280"/>
                  </a:lnTo>
                  <a:lnTo>
                    <a:pt x="14645961" y="67310"/>
                  </a:lnTo>
                  <a:lnTo>
                    <a:pt x="14613762" y="59690"/>
                  </a:lnTo>
                  <a:close/>
                </a:path>
                <a:path w="15651480" h="721359">
                  <a:moveTo>
                    <a:pt x="14053846" y="35745"/>
                  </a:moveTo>
                  <a:lnTo>
                    <a:pt x="14031516" y="36830"/>
                  </a:lnTo>
                  <a:lnTo>
                    <a:pt x="14000225" y="39370"/>
                  </a:lnTo>
                  <a:lnTo>
                    <a:pt x="13998066" y="39370"/>
                  </a:lnTo>
                  <a:lnTo>
                    <a:pt x="13995907" y="41910"/>
                  </a:lnTo>
                  <a:lnTo>
                    <a:pt x="13993113" y="41910"/>
                  </a:lnTo>
                  <a:lnTo>
                    <a:pt x="13970096" y="43180"/>
                  </a:lnTo>
                  <a:lnTo>
                    <a:pt x="13946424" y="45720"/>
                  </a:lnTo>
                  <a:lnTo>
                    <a:pt x="13903070" y="48260"/>
                  </a:lnTo>
                  <a:lnTo>
                    <a:pt x="13910309" y="48260"/>
                  </a:lnTo>
                  <a:lnTo>
                    <a:pt x="13919580" y="50800"/>
                  </a:lnTo>
                  <a:lnTo>
                    <a:pt x="13928216" y="50800"/>
                  </a:lnTo>
                  <a:lnTo>
                    <a:pt x="13970332" y="45720"/>
                  </a:lnTo>
                  <a:lnTo>
                    <a:pt x="13988741" y="44450"/>
                  </a:lnTo>
                  <a:lnTo>
                    <a:pt x="14043107" y="36830"/>
                  </a:lnTo>
                  <a:lnTo>
                    <a:pt x="14053846" y="35745"/>
                  </a:lnTo>
                  <a:close/>
                </a:path>
                <a:path w="15651480" h="721359">
                  <a:moveTo>
                    <a:pt x="13868526" y="44450"/>
                  </a:moveTo>
                  <a:lnTo>
                    <a:pt x="13862700" y="46990"/>
                  </a:lnTo>
                  <a:lnTo>
                    <a:pt x="13862017" y="48260"/>
                  </a:lnTo>
                  <a:lnTo>
                    <a:pt x="13903070" y="48260"/>
                  </a:lnTo>
                  <a:lnTo>
                    <a:pt x="13889600" y="46990"/>
                  </a:lnTo>
                  <a:lnTo>
                    <a:pt x="13881512" y="45720"/>
                  </a:lnTo>
                  <a:lnTo>
                    <a:pt x="13875566" y="45720"/>
                  </a:lnTo>
                  <a:lnTo>
                    <a:pt x="13868526" y="44450"/>
                  </a:lnTo>
                  <a:close/>
                </a:path>
                <a:path w="15651480" h="721359">
                  <a:moveTo>
                    <a:pt x="14063007" y="34821"/>
                  </a:moveTo>
                  <a:lnTo>
                    <a:pt x="14053846" y="35745"/>
                  </a:lnTo>
                  <a:lnTo>
                    <a:pt x="14057676" y="35560"/>
                  </a:lnTo>
                  <a:lnTo>
                    <a:pt x="14063007" y="34821"/>
                  </a:lnTo>
                  <a:close/>
                </a:path>
                <a:path w="15651480" h="721359">
                  <a:moveTo>
                    <a:pt x="14080850" y="33020"/>
                  </a:moveTo>
                  <a:lnTo>
                    <a:pt x="14076002" y="33020"/>
                  </a:lnTo>
                  <a:lnTo>
                    <a:pt x="14063007" y="34821"/>
                  </a:lnTo>
                  <a:lnTo>
                    <a:pt x="14080850" y="3302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42" y="9959759"/>
              <a:ext cx="15300960" cy="32384"/>
            </a:xfrm>
            <a:custGeom>
              <a:avLst/>
              <a:gdLst/>
              <a:ahLst/>
              <a:cxnLst/>
              <a:rect l="l" t="t" r="r" b="b"/>
              <a:pathLst>
                <a:path w="15300960" h="32384">
                  <a:moveTo>
                    <a:pt x="1799259" y="20154"/>
                  </a:moveTo>
                  <a:lnTo>
                    <a:pt x="1789899" y="20154"/>
                  </a:lnTo>
                  <a:lnTo>
                    <a:pt x="1789899" y="15836"/>
                  </a:lnTo>
                  <a:lnTo>
                    <a:pt x="1782699" y="15836"/>
                  </a:lnTo>
                  <a:lnTo>
                    <a:pt x="1782699" y="11518"/>
                  </a:lnTo>
                  <a:lnTo>
                    <a:pt x="1778381" y="11518"/>
                  </a:lnTo>
                  <a:lnTo>
                    <a:pt x="1778381" y="8636"/>
                  </a:lnTo>
                  <a:lnTo>
                    <a:pt x="1771180" y="8636"/>
                  </a:lnTo>
                  <a:lnTo>
                    <a:pt x="1771180" y="4318"/>
                  </a:lnTo>
                  <a:lnTo>
                    <a:pt x="1764703" y="4318"/>
                  </a:lnTo>
                  <a:lnTo>
                    <a:pt x="1764703" y="0"/>
                  </a:lnTo>
                  <a:lnTo>
                    <a:pt x="41757" y="0"/>
                  </a:lnTo>
                  <a:lnTo>
                    <a:pt x="41757" y="4318"/>
                  </a:lnTo>
                  <a:lnTo>
                    <a:pt x="34556" y="4318"/>
                  </a:lnTo>
                  <a:lnTo>
                    <a:pt x="34556" y="8636"/>
                  </a:lnTo>
                  <a:lnTo>
                    <a:pt x="27368" y="8636"/>
                  </a:lnTo>
                  <a:lnTo>
                    <a:pt x="27368" y="11518"/>
                  </a:lnTo>
                  <a:lnTo>
                    <a:pt x="17995" y="11518"/>
                  </a:lnTo>
                  <a:lnTo>
                    <a:pt x="17995" y="15836"/>
                  </a:lnTo>
                  <a:lnTo>
                    <a:pt x="15836" y="15836"/>
                  </a:lnTo>
                  <a:lnTo>
                    <a:pt x="15836" y="20154"/>
                  </a:lnTo>
                  <a:lnTo>
                    <a:pt x="6477" y="20154"/>
                  </a:lnTo>
                  <a:lnTo>
                    <a:pt x="6477" y="23037"/>
                  </a:lnTo>
                  <a:lnTo>
                    <a:pt x="1799259" y="23037"/>
                  </a:lnTo>
                  <a:lnTo>
                    <a:pt x="1799259" y="20154"/>
                  </a:lnTo>
                  <a:close/>
                </a:path>
                <a:path w="15300960" h="32384">
                  <a:moveTo>
                    <a:pt x="1805736" y="27025"/>
                  </a:moveTo>
                  <a:lnTo>
                    <a:pt x="1801418" y="27025"/>
                  </a:lnTo>
                  <a:lnTo>
                    <a:pt x="1801418" y="23215"/>
                  </a:lnTo>
                  <a:lnTo>
                    <a:pt x="0" y="23215"/>
                  </a:lnTo>
                  <a:lnTo>
                    <a:pt x="0" y="27025"/>
                  </a:lnTo>
                  <a:lnTo>
                    <a:pt x="0" y="32105"/>
                  </a:lnTo>
                  <a:lnTo>
                    <a:pt x="1805736" y="32105"/>
                  </a:lnTo>
                  <a:lnTo>
                    <a:pt x="1805736" y="27025"/>
                  </a:lnTo>
                  <a:close/>
                </a:path>
                <a:path w="15300960" h="32384">
                  <a:moveTo>
                    <a:pt x="15300617" y="355"/>
                  </a:moveTo>
                  <a:lnTo>
                    <a:pt x="2146300" y="355"/>
                  </a:lnTo>
                  <a:lnTo>
                    <a:pt x="2146300" y="4165"/>
                  </a:lnTo>
                  <a:lnTo>
                    <a:pt x="2136940" y="4165"/>
                  </a:lnTo>
                  <a:lnTo>
                    <a:pt x="2136940" y="9245"/>
                  </a:lnTo>
                  <a:lnTo>
                    <a:pt x="2130450" y="9245"/>
                  </a:lnTo>
                  <a:lnTo>
                    <a:pt x="2130450" y="11785"/>
                  </a:lnTo>
                  <a:lnTo>
                    <a:pt x="2123262" y="11785"/>
                  </a:lnTo>
                  <a:lnTo>
                    <a:pt x="2123262" y="15595"/>
                  </a:lnTo>
                  <a:lnTo>
                    <a:pt x="2118931" y="15595"/>
                  </a:lnTo>
                  <a:lnTo>
                    <a:pt x="2118931" y="20675"/>
                  </a:lnTo>
                  <a:lnTo>
                    <a:pt x="2111743" y="20675"/>
                  </a:lnTo>
                  <a:lnTo>
                    <a:pt x="2111743" y="23215"/>
                  </a:lnTo>
                  <a:lnTo>
                    <a:pt x="2102383" y="23215"/>
                  </a:lnTo>
                  <a:lnTo>
                    <a:pt x="2102383" y="32105"/>
                  </a:lnTo>
                  <a:lnTo>
                    <a:pt x="15300617" y="32105"/>
                  </a:lnTo>
                  <a:lnTo>
                    <a:pt x="15300617" y="23215"/>
                  </a:lnTo>
                  <a:lnTo>
                    <a:pt x="15300617" y="20675"/>
                  </a:lnTo>
                  <a:lnTo>
                    <a:pt x="15300617" y="15595"/>
                  </a:lnTo>
                  <a:lnTo>
                    <a:pt x="15300617" y="11785"/>
                  </a:lnTo>
                  <a:lnTo>
                    <a:pt x="15300617" y="9245"/>
                  </a:lnTo>
                  <a:lnTo>
                    <a:pt x="15300617" y="4165"/>
                  </a:lnTo>
                  <a:lnTo>
                    <a:pt x="15300617" y="355"/>
                  </a:lnTo>
                  <a:close/>
                </a:path>
              </a:pathLst>
            </a:custGeom>
            <a:solidFill>
              <a:srgbClr val="4C2A13">
                <a:alpha val="160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51" y="9959749"/>
              <a:ext cx="15300960" cy="31750"/>
            </a:xfrm>
            <a:custGeom>
              <a:avLst/>
              <a:gdLst/>
              <a:ahLst/>
              <a:cxnLst/>
              <a:rect l="l" t="t" r="r" b="b"/>
              <a:pathLst>
                <a:path w="15300960" h="31750">
                  <a:moveTo>
                    <a:pt x="41756" y="0"/>
                  </a:moveTo>
                  <a:lnTo>
                    <a:pt x="41756" y="4316"/>
                  </a:lnTo>
                  <a:lnTo>
                    <a:pt x="34558" y="4316"/>
                  </a:lnTo>
                  <a:lnTo>
                    <a:pt x="34558" y="8637"/>
                  </a:lnTo>
                  <a:lnTo>
                    <a:pt x="27359" y="8637"/>
                  </a:lnTo>
                  <a:lnTo>
                    <a:pt x="27359" y="11518"/>
                  </a:lnTo>
                  <a:lnTo>
                    <a:pt x="17998" y="11518"/>
                  </a:lnTo>
                  <a:lnTo>
                    <a:pt x="17998" y="15840"/>
                  </a:lnTo>
                  <a:lnTo>
                    <a:pt x="15840" y="15840"/>
                  </a:lnTo>
                  <a:lnTo>
                    <a:pt x="15840" y="20156"/>
                  </a:lnTo>
                  <a:lnTo>
                    <a:pt x="6478" y="20156"/>
                  </a:lnTo>
                  <a:lnTo>
                    <a:pt x="6478" y="23038"/>
                  </a:lnTo>
                  <a:lnTo>
                    <a:pt x="0" y="23038"/>
                  </a:lnTo>
                  <a:lnTo>
                    <a:pt x="0" y="31676"/>
                  </a:lnTo>
                  <a:lnTo>
                    <a:pt x="1805745" y="31676"/>
                  </a:lnTo>
                  <a:lnTo>
                    <a:pt x="1805745" y="27359"/>
                  </a:lnTo>
                  <a:lnTo>
                    <a:pt x="1801427" y="27359"/>
                  </a:lnTo>
                  <a:lnTo>
                    <a:pt x="1801427" y="23038"/>
                  </a:lnTo>
                  <a:lnTo>
                    <a:pt x="1799268" y="23038"/>
                  </a:lnTo>
                  <a:lnTo>
                    <a:pt x="1799268" y="20156"/>
                  </a:lnTo>
                  <a:lnTo>
                    <a:pt x="1789908" y="20156"/>
                  </a:lnTo>
                  <a:lnTo>
                    <a:pt x="1789908" y="15840"/>
                  </a:lnTo>
                  <a:lnTo>
                    <a:pt x="1782707" y="15840"/>
                  </a:lnTo>
                  <a:lnTo>
                    <a:pt x="1782707" y="11518"/>
                  </a:lnTo>
                  <a:lnTo>
                    <a:pt x="1778389" y="11518"/>
                  </a:lnTo>
                  <a:lnTo>
                    <a:pt x="1778389" y="8637"/>
                  </a:lnTo>
                  <a:lnTo>
                    <a:pt x="1771188" y="8637"/>
                  </a:lnTo>
                  <a:lnTo>
                    <a:pt x="1771188" y="4316"/>
                  </a:lnTo>
                  <a:lnTo>
                    <a:pt x="1764711" y="4316"/>
                  </a:lnTo>
                  <a:lnTo>
                    <a:pt x="1764711" y="0"/>
                  </a:lnTo>
                  <a:lnTo>
                    <a:pt x="41756" y="0"/>
                  </a:lnTo>
                </a:path>
                <a:path w="15300960" h="31750">
                  <a:moveTo>
                    <a:pt x="2146312" y="0"/>
                  </a:moveTo>
                  <a:lnTo>
                    <a:pt x="2146312" y="4316"/>
                  </a:lnTo>
                  <a:lnTo>
                    <a:pt x="2136952" y="4316"/>
                  </a:lnTo>
                  <a:lnTo>
                    <a:pt x="2136952" y="8637"/>
                  </a:lnTo>
                  <a:lnTo>
                    <a:pt x="2130462" y="8637"/>
                  </a:lnTo>
                  <a:lnTo>
                    <a:pt x="2130462" y="11518"/>
                  </a:lnTo>
                  <a:lnTo>
                    <a:pt x="2123274" y="11518"/>
                  </a:lnTo>
                  <a:lnTo>
                    <a:pt x="2123274" y="15840"/>
                  </a:lnTo>
                  <a:lnTo>
                    <a:pt x="2118943" y="15840"/>
                  </a:lnTo>
                  <a:lnTo>
                    <a:pt x="2118943" y="20156"/>
                  </a:lnTo>
                  <a:lnTo>
                    <a:pt x="2111755" y="20156"/>
                  </a:lnTo>
                  <a:lnTo>
                    <a:pt x="2111755" y="23038"/>
                  </a:lnTo>
                  <a:lnTo>
                    <a:pt x="2102395" y="23038"/>
                  </a:lnTo>
                  <a:lnTo>
                    <a:pt x="2102395" y="31676"/>
                  </a:lnTo>
                  <a:lnTo>
                    <a:pt x="15300646" y="31676"/>
                  </a:lnTo>
                  <a:lnTo>
                    <a:pt x="15300646" y="0"/>
                  </a:lnTo>
                  <a:lnTo>
                    <a:pt x="214631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2985770" cy="2258695"/>
            <a:chOff x="0" y="0"/>
            <a:chExt cx="2985770" cy="225869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2985770" cy="2258695"/>
            </a:xfrm>
            <a:custGeom>
              <a:avLst/>
              <a:gdLst/>
              <a:ahLst/>
              <a:cxnLst/>
              <a:rect l="l" t="t" r="r" b="b"/>
              <a:pathLst>
                <a:path w="2985770" h="2258695">
                  <a:moveTo>
                    <a:pt x="2985258" y="0"/>
                  </a:moveTo>
                  <a:lnTo>
                    <a:pt x="0" y="0"/>
                  </a:lnTo>
                  <a:lnTo>
                    <a:pt x="0" y="2258604"/>
                  </a:lnTo>
                  <a:lnTo>
                    <a:pt x="58100" y="2230526"/>
                  </a:lnTo>
                  <a:lnTo>
                    <a:pt x="106706" y="2208577"/>
                  </a:lnTo>
                  <a:lnTo>
                    <a:pt x="169038" y="2182199"/>
                  </a:lnTo>
                  <a:lnTo>
                    <a:pt x="181406" y="2176449"/>
                  </a:lnTo>
                  <a:lnTo>
                    <a:pt x="189065" y="2170524"/>
                  </a:lnTo>
                  <a:lnTo>
                    <a:pt x="211642" y="2153412"/>
                  </a:lnTo>
                  <a:lnTo>
                    <a:pt x="289208" y="2091660"/>
                  </a:lnTo>
                  <a:lnTo>
                    <a:pt x="348511" y="2038763"/>
                  </a:lnTo>
                  <a:lnTo>
                    <a:pt x="392361" y="1994229"/>
                  </a:lnTo>
                  <a:lnTo>
                    <a:pt x="423566" y="1957567"/>
                  </a:lnTo>
                  <a:lnTo>
                    <a:pt x="459276" y="1905894"/>
                  </a:lnTo>
                  <a:lnTo>
                    <a:pt x="469398" y="1889899"/>
                  </a:lnTo>
                  <a:lnTo>
                    <a:pt x="487983" y="1866261"/>
                  </a:lnTo>
                  <a:lnTo>
                    <a:pt x="506838" y="1842828"/>
                  </a:lnTo>
                  <a:lnTo>
                    <a:pt x="524074" y="1819532"/>
                  </a:lnTo>
                  <a:lnTo>
                    <a:pt x="537800" y="1796300"/>
                  </a:lnTo>
                  <a:lnTo>
                    <a:pt x="541422" y="1770778"/>
                  </a:lnTo>
                  <a:lnTo>
                    <a:pt x="538159" y="1736815"/>
                  </a:lnTo>
                  <a:lnTo>
                    <a:pt x="534356" y="1703255"/>
                  </a:lnTo>
                  <a:lnTo>
                    <a:pt x="536356" y="1678940"/>
                  </a:lnTo>
                  <a:lnTo>
                    <a:pt x="545466" y="1638811"/>
                  </a:lnTo>
                  <a:lnTo>
                    <a:pt x="543909" y="1603708"/>
                  </a:lnTo>
                  <a:lnTo>
                    <a:pt x="537415" y="1571955"/>
                  </a:lnTo>
                  <a:lnTo>
                    <a:pt x="531715" y="1541877"/>
                  </a:lnTo>
                  <a:lnTo>
                    <a:pt x="545616" y="1480046"/>
                  </a:lnTo>
                  <a:lnTo>
                    <a:pt x="576679" y="1444942"/>
                  </a:lnTo>
                  <a:lnTo>
                    <a:pt x="632655" y="1408315"/>
                  </a:lnTo>
                  <a:lnTo>
                    <a:pt x="689714" y="1372222"/>
                  </a:lnTo>
                  <a:lnTo>
                    <a:pt x="692549" y="1349773"/>
                  </a:lnTo>
                  <a:lnTo>
                    <a:pt x="716040" y="1300547"/>
                  </a:lnTo>
                  <a:lnTo>
                    <a:pt x="746449" y="1264580"/>
                  </a:lnTo>
                  <a:lnTo>
                    <a:pt x="758025" y="1252620"/>
                  </a:lnTo>
                  <a:lnTo>
                    <a:pt x="768386" y="1240526"/>
                  </a:lnTo>
                  <a:lnTo>
                    <a:pt x="776113" y="1228229"/>
                  </a:lnTo>
                  <a:lnTo>
                    <a:pt x="793022" y="1205968"/>
                  </a:lnTo>
                  <a:lnTo>
                    <a:pt x="838179" y="1166575"/>
                  </a:lnTo>
                  <a:lnTo>
                    <a:pt x="853871" y="1144714"/>
                  </a:lnTo>
                  <a:lnTo>
                    <a:pt x="912328" y="1103261"/>
                  </a:lnTo>
                  <a:lnTo>
                    <a:pt x="969611" y="1072448"/>
                  </a:lnTo>
                  <a:lnTo>
                    <a:pt x="1023384" y="1044468"/>
                  </a:lnTo>
                  <a:lnTo>
                    <a:pt x="1056907" y="1025194"/>
                  </a:lnTo>
                  <a:lnTo>
                    <a:pt x="1123660" y="984399"/>
                  </a:lnTo>
                  <a:lnTo>
                    <a:pt x="1161820" y="963878"/>
                  </a:lnTo>
                  <a:lnTo>
                    <a:pt x="1202779" y="943292"/>
                  </a:lnTo>
                  <a:lnTo>
                    <a:pt x="1246243" y="922655"/>
                  </a:lnTo>
                  <a:lnTo>
                    <a:pt x="1291921" y="901978"/>
                  </a:lnTo>
                  <a:lnTo>
                    <a:pt x="1339519" y="881276"/>
                  </a:lnTo>
                  <a:lnTo>
                    <a:pt x="1388745" y="860561"/>
                  </a:lnTo>
                  <a:lnTo>
                    <a:pt x="1490907" y="819146"/>
                  </a:lnTo>
                  <a:lnTo>
                    <a:pt x="1856705" y="675698"/>
                  </a:lnTo>
                  <a:lnTo>
                    <a:pt x="1906103" y="655570"/>
                  </a:lnTo>
                  <a:lnTo>
                    <a:pt x="1953908" y="635572"/>
                  </a:lnTo>
                  <a:lnTo>
                    <a:pt x="1999827" y="615718"/>
                  </a:lnTo>
                  <a:lnTo>
                    <a:pt x="2043568" y="596020"/>
                  </a:lnTo>
                  <a:lnTo>
                    <a:pt x="2084837" y="576491"/>
                  </a:lnTo>
                  <a:lnTo>
                    <a:pt x="2123342" y="557144"/>
                  </a:lnTo>
                  <a:lnTo>
                    <a:pt x="2158791" y="537992"/>
                  </a:lnTo>
                  <a:lnTo>
                    <a:pt x="2223739" y="480887"/>
                  </a:lnTo>
                  <a:lnTo>
                    <a:pt x="2240201" y="461943"/>
                  </a:lnTo>
                  <a:lnTo>
                    <a:pt x="2257132" y="442734"/>
                  </a:lnTo>
                  <a:lnTo>
                    <a:pt x="2278630" y="441528"/>
                  </a:lnTo>
                  <a:lnTo>
                    <a:pt x="2297901" y="436340"/>
                  </a:lnTo>
                  <a:lnTo>
                    <a:pt x="2337472" y="412107"/>
                  </a:lnTo>
                  <a:lnTo>
                    <a:pt x="2357932" y="394487"/>
                  </a:lnTo>
                  <a:lnTo>
                    <a:pt x="2364004" y="389092"/>
                  </a:lnTo>
                  <a:lnTo>
                    <a:pt x="2399492" y="362364"/>
                  </a:lnTo>
                  <a:lnTo>
                    <a:pt x="2436188" y="348594"/>
                  </a:lnTo>
                  <a:lnTo>
                    <a:pt x="2458719" y="346976"/>
                  </a:lnTo>
                  <a:lnTo>
                    <a:pt x="2471196" y="346976"/>
                  </a:lnTo>
                  <a:lnTo>
                    <a:pt x="2482484" y="346613"/>
                  </a:lnTo>
                  <a:lnTo>
                    <a:pt x="2526942" y="333476"/>
                  </a:lnTo>
                  <a:lnTo>
                    <a:pt x="2568320" y="300602"/>
                  </a:lnTo>
                  <a:lnTo>
                    <a:pt x="2607784" y="249885"/>
                  </a:lnTo>
                  <a:lnTo>
                    <a:pt x="2623603" y="223850"/>
                  </a:lnTo>
                  <a:lnTo>
                    <a:pt x="2644570" y="221693"/>
                  </a:lnTo>
                  <a:lnTo>
                    <a:pt x="2667161" y="217374"/>
                  </a:lnTo>
                  <a:lnTo>
                    <a:pt x="2690833" y="210896"/>
                  </a:lnTo>
                  <a:lnTo>
                    <a:pt x="2715043" y="202260"/>
                  </a:lnTo>
                  <a:lnTo>
                    <a:pt x="2785605" y="106502"/>
                  </a:lnTo>
                  <a:lnTo>
                    <a:pt x="2920661" y="58507"/>
                  </a:lnTo>
                  <a:lnTo>
                    <a:pt x="2965589" y="43142"/>
                  </a:lnTo>
                  <a:lnTo>
                    <a:pt x="2985258" y="0"/>
                  </a:lnTo>
                  <a:close/>
                </a:path>
                <a:path w="2985770" h="2258695">
                  <a:moveTo>
                    <a:pt x="2471196" y="346976"/>
                  </a:moveTo>
                  <a:lnTo>
                    <a:pt x="2458719" y="346976"/>
                  </a:lnTo>
                  <a:lnTo>
                    <a:pt x="2470536" y="346998"/>
                  </a:lnTo>
                  <a:lnTo>
                    <a:pt x="2471196" y="346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546"/>
              <a:ext cx="2962910" cy="2235200"/>
            </a:xfrm>
            <a:custGeom>
              <a:avLst/>
              <a:gdLst/>
              <a:ahLst/>
              <a:cxnLst/>
              <a:rect l="l" t="t" r="r" b="b"/>
              <a:pathLst>
                <a:path w="2962910" h="2235200">
                  <a:moveTo>
                    <a:pt x="482302" y="1676887"/>
                  </a:moveTo>
                  <a:lnTo>
                    <a:pt x="442454" y="1701800"/>
                  </a:lnTo>
                  <a:lnTo>
                    <a:pt x="401842" y="1739900"/>
                  </a:lnTo>
                  <a:lnTo>
                    <a:pt x="361243" y="1765300"/>
                  </a:lnTo>
                  <a:lnTo>
                    <a:pt x="280075" y="1828800"/>
                  </a:lnTo>
                  <a:lnTo>
                    <a:pt x="0" y="2044700"/>
                  </a:lnTo>
                  <a:lnTo>
                    <a:pt x="0" y="2235200"/>
                  </a:lnTo>
                  <a:lnTo>
                    <a:pt x="20845" y="2235200"/>
                  </a:lnTo>
                  <a:lnTo>
                    <a:pt x="29384" y="2222500"/>
                  </a:lnTo>
                  <a:lnTo>
                    <a:pt x="37314" y="2209800"/>
                  </a:lnTo>
                  <a:lnTo>
                    <a:pt x="44030" y="2209800"/>
                  </a:lnTo>
                  <a:lnTo>
                    <a:pt x="48924" y="2197100"/>
                  </a:lnTo>
                  <a:lnTo>
                    <a:pt x="51087" y="2197100"/>
                  </a:lnTo>
                  <a:lnTo>
                    <a:pt x="61504" y="2184400"/>
                  </a:lnTo>
                  <a:lnTo>
                    <a:pt x="179962" y="2184400"/>
                  </a:lnTo>
                  <a:lnTo>
                    <a:pt x="181406" y="2171700"/>
                  </a:lnTo>
                  <a:lnTo>
                    <a:pt x="185904" y="2171700"/>
                  </a:lnTo>
                  <a:lnTo>
                    <a:pt x="192563" y="2159000"/>
                  </a:lnTo>
                  <a:lnTo>
                    <a:pt x="200843" y="2146300"/>
                  </a:lnTo>
                  <a:lnTo>
                    <a:pt x="210205" y="2146300"/>
                  </a:lnTo>
                  <a:lnTo>
                    <a:pt x="218889" y="2133600"/>
                  </a:lnTo>
                  <a:lnTo>
                    <a:pt x="241161" y="2133600"/>
                  </a:lnTo>
                  <a:lnTo>
                    <a:pt x="244863" y="2120900"/>
                  </a:lnTo>
                  <a:lnTo>
                    <a:pt x="252412" y="2108200"/>
                  </a:lnTo>
                  <a:lnTo>
                    <a:pt x="263335" y="2082800"/>
                  </a:lnTo>
                  <a:lnTo>
                    <a:pt x="277162" y="2070100"/>
                  </a:lnTo>
                  <a:lnTo>
                    <a:pt x="301260" y="2070100"/>
                  </a:lnTo>
                  <a:lnTo>
                    <a:pt x="310281" y="2057400"/>
                  </a:lnTo>
                  <a:lnTo>
                    <a:pt x="325862" y="2044700"/>
                  </a:lnTo>
                  <a:lnTo>
                    <a:pt x="339350" y="2032000"/>
                  </a:lnTo>
                  <a:lnTo>
                    <a:pt x="349463" y="2006600"/>
                  </a:lnTo>
                  <a:lnTo>
                    <a:pt x="354920" y="1993900"/>
                  </a:lnTo>
                  <a:lnTo>
                    <a:pt x="370761" y="1993900"/>
                  </a:lnTo>
                  <a:lnTo>
                    <a:pt x="377239" y="1981200"/>
                  </a:lnTo>
                  <a:lnTo>
                    <a:pt x="377958" y="1981200"/>
                  </a:lnTo>
                  <a:lnTo>
                    <a:pt x="380841" y="1968500"/>
                  </a:lnTo>
                  <a:lnTo>
                    <a:pt x="381560" y="1955800"/>
                  </a:lnTo>
                  <a:lnTo>
                    <a:pt x="382998" y="1955800"/>
                  </a:lnTo>
                  <a:lnTo>
                    <a:pt x="388758" y="1943100"/>
                  </a:lnTo>
                  <a:lnTo>
                    <a:pt x="403160" y="1943100"/>
                  </a:lnTo>
                  <a:lnTo>
                    <a:pt x="395567" y="1930400"/>
                  </a:lnTo>
                  <a:lnTo>
                    <a:pt x="398031" y="1905000"/>
                  </a:lnTo>
                  <a:lnTo>
                    <a:pt x="407921" y="1892300"/>
                  </a:lnTo>
                  <a:lnTo>
                    <a:pt x="422602" y="1866900"/>
                  </a:lnTo>
                  <a:lnTo>
                    <a:pt x="440870" y="1841500"/>
                  </a:lnTo>
                  <a:lnTo>
                    <a:pt x="459679" y="1816100"/>
                  </a:lnTo>
                  <a:lnTo>
                    <a:pt x="476869" y="1790700"/>
                  </a:lnTo>
                  <a:lnTo>
                    <a:pt x="490279" y="1765300"/>
                  </a:lnTo>
                  <a:lnTo>
                    <a:pt x="491623" y="1752600"/>
                  </a:lnTo>
                  <a:lnTo>
                    <a:pt x="487938" y="1714500"/>
                  </a:lnTo>
                  <a:lnTo>
                    <a:pt x="482302" y="1676887"/>
                  </a:lnTo>
                  <a:close/>
                </a:path>
                <a:path w="2962910" h="2235200">
                  <a:moveTo>
                    <a:pt x="2672552" y="0"/>
                  </a:moveTo>
                  <a:lnTo>
                    <a:pt x="2188950" y="0"/>
                  </a:lnTo>
                  <a:lnTo>
                    <a:pt x="2004507" y="139700"/>
                  </a:lnTo>
                  <a:lnTo>
                    <a:pt x="1841993" y="266700"/>
                  </a:lnTo>
                  <a:lnTo>
                    <a:pt x="1679427" y="381000"/>
                  </a:lnTo>
                  <a:lnTo>
                    <a:pt x="1354192" y="635000"/>
                  </a:lnTo>
                  <a:lnTo>
                    <a:pt x="1191548" y="749300"/>
                  </a:lnTo>
                  <a:lnTo>
                    <a:pt x="1029007" y="876300"/>
                  </a:lnTo>
                  <a:lnTo>
                    <a:pt x="338859" y="1397000"/>
                  </a:lnTo>
                  <a:lnTo>
                    <a:pt x="0" y="1663700"/>
                  </a:lnTo>
                  <a:lnTo>
                    <a:pt x="0" y="2032000"/>
                  </a:lnTo>
                  <a:lnTo>
                    <a:pt x="72055" y="1968500"/>
                  </a:lnTo>
                  <a:lnTo>
                    <a:pt x="153954" y="1905000"/>
                  </a:lnTo>
                  <a:lnTo>
                    <a:pt x="399619" y="1727200"/>
                  </a:lnTo>
                  <a:lnTo>
                    <a:pt x="481302" y="1663959"/>
                  </a:lnTo>
                  <a:lnTo>
                    <a:pt x="477498" y="1612900"/>
                  </a:lnTo>
                  <a:lnTo>
                    <a:pt x="476750" y="1562100"/>
                  </a:lnTo>
                  <a:lnTo>
                    <a:pt x="482989" y="1511300"/>
                  </a:lnTo>
                  <a:lnTo>
                    <a:pt x="499217" y="1460500"/>
                  </a:lnTo>
                  <a:lnTo>
                    <a:pt x="528439" y="1422400"/>
                  </a:lnTo>
                  <a:lnTo>
                    <a:pt x="556957" y="1397000"/>
                  </a:lnTo>
                  <a:lnTo>
                    <a:pt x="585408" y="1384300"/>
                  </a:lnTo>
                  <a:lnTo>
                    <a:pt x="613994" y="1358900"/>
                  </a:lnTo>
                  <a:lnTo>
                    <a:pt x="642917" y="1346200"/>
                  </a:lnTo>
                  <a:lnTo>
                    <a:pt x="645550" y="1320800"/>
                  </a:lnTo>
                  <a:lnTo>
                    <a:pt x="654257" y="1295400"/>
                  </a:lnTo>
                  <a:lnTo>
                    <a:pt x="668634" y="1270000"/>
                  </a:lnTo>
                  <a:lnTo>
                    <a:pt x="688275" y="1244600"/>
                  </a:lnTo>
                  <a:lnTo>
                    <a:pt x="710506" y="1219200"/>
                  </a:lnTo>
                  <a:lnTo>
                    <a:pt x="720371" y="1219200"/>
                  </a:lnTo>
                  <a:lnTo>
                    <a:pt x="727873" y="1206500"/>
                  </a:lnTo>
                  <a:lnTo>
                    <a:pt x="733993" y="1181100"/>
                  </a:lnTo>
                  <a:lnTo>
                    <a:pt x="730933" y="1155700"/>
                  </a:lnTo>
                  <a:lnTo>
                    <a:pt x="727064" y="1143000"/>
                  </a:lnTo>
                  <a:lnTo>
                    <a:pt x="730755" y="1117600"/>
                  </a:lnTo>
                  <a:lnTo>
                    <a:pt x="734646" y="1117600"/>
                  </a:lnTo>
                  <a:lnTo>
                    <a:pt x="740833" y="1104900"/>
                  </a:lnTo>
                  <a:lnTo>
                    <a:pt x="749180" y="1104900"/>
                  </a:lnTo>
                  <a:lnTo>
                    <a:pt x="759553" y="1092200"/>
                  </a:lnTo>
                  <a:lnTo>
                    <a:pt x="800232" y="1066800"/>
                  </a:lnTo>
                  <a:lnTo>
                    <a:pt x="846311" y="1028700"/>
                  </a:lnTo>
                  <a:lnTo>
                    <a:pt x="887531" y="1003300"/>
                  </a:lnTo>
                  <a:lnTo>
                    <a:pt x="913631" y="990600"/>
                  </a:lnTo>
                  <a:lnTo>
                    <a:pt x="942042" y="977900"/>
                  </a:lnTo>
                  <a:lnTo>
                    <a:pt x="974285" y="952500"/>
                  </a:lnTo>
                  <a:lnTo>
                    <a:pt x="1010070" y="939800"/>
                  </a:lnTo>
                  <a:lnTo>
                    <a:pt x="1049108" y="927100"/>
                  </a:lnTo>
                  <a:lnTo>
                    <a:pt x="1091110" y="901700"/>
                  </a:lnTo>
                  <a:lnTo>
                    <a:pt x="1135788" y="889000"/>
                  </a:lnTo>
                  <a:lnTo>
                    <a:pt x="1182853" y="876300"/>
                  </a:lnTo>
                  <a:lnTo>
                    <a:pt x="1232015" y="863600"/>
                  </a:lnTo>
                  <a:lnTo>
                    <a:pt x="1282986" y="838200"/>
                  </a:lnTo>
                  <a:lnTo>
                    <a:pt x="1499182" y="787400"/>
                  </a:lnTo>
                  <a:lnTo>
                    <a:pt x="1554864" y="762000"/>
                  </a:lnTo>
                  <a:lnTo>
                    <a:pt x="1721208" y="723900"/>
                  </a:lnTo>
                  <a:lnTo>
                    <a:pt x="1713534" y="723900"/>
                  </a:lnTo>
                  <a:lnTo>
                    <a:pt x="2113697" y="419100"/>
                  </a:lnTo>
                  <a:lnTo>
                    <a:pt x="2353519" y="241300"/>
                  </a:lnTo>
                  <a:lnTo>
                    <a:pt x="2672552" y="0"/>
                  </a:lnTo>
                  <a:close/>
                </a:path>
                <a:path w="2962910" h="2235200">
                  <a:moveTo>
                    <a:pt x="481637" y="1663700"/>
                  </a:moveTo>
                  <a:lnTo>
                    <a:pt x="481302" y="1663959"/>
                  </a:lnTo>
                  <a:lnTo>
                    <a:pt x="482229" y="1676400"/>
                  </a:lnTo>
                  <a:lnTo>
                    <a:pt x="482302" y="1676887"/>
                  </a:lnTo>
                  <a:lnTo>
                    <a:pt x="483081" y="1676400"/>
                  </a:lnTo>
                  <a:lnTo>
                    <a:pt x="481637" y="1663700"/>
                  </a:lnTo>
                  <a:close/>
                </a:path>
                <a:path w="2962910" h="2235200">
                  <a:moveTo>
                    <a:pt x="2168521" y="0"/>
                  </a:moveTo>
                  <a:lnTo>
                    <a:pt x="1684741" y="0"/>
                  </a:lnTo>
                  <a:lnTo>
                    <a:pt x="1374253" y="241300"/>
                  </a:lnTo>
                  <a:lnTo>
                    <a:pt x="1007948" y="508000"/>
                  </a:lnTo>
                  <a:lnTo>
                    <a:pt x="601710" y="825500"/>
                  </a:lnTo>
                  <a:lnTo>
                    <a:pt x="195930" y="1130300"/>
                  </a:lnTo>
                  <a:lnTo>
                    <a:pt x="0" y="1282700"/>
                  </a:lnTo>
                  <a:lnTo>
                    <a:pt x="0" y="1651000"/>
                  </a:lnTo>
                  <a:lnTo>
                    <a:pt x="128912" y="1549400"/>
                  </a:lnTo>
                  <a:lnTo>
                    <a:pt x="575107" y="1206500"/>
                  </a:lnTo>
                  <a:lnTo>
                    <a:pt x="899934" y="965200"/>
                  </a:lnTo>
                  <a:lnTo>
                    <a:pt x="1184344" y="749300"/>
                  </a:lnTo>
                  <a:lnTo>
                    <a:pt x="1428302" y="558800"/>
                  </a:lnTo>
                  <a:lnTo>
                    <a:pt x="1753452" y="317500"/>
                  </a:lnTo>
                  <a:lnTo>
                    <a:pt x="2168521" y="0"/>
                  </a:lnTo>
                  <a:close/>
                </a:path>
                <a:path w="2962910" h="2235200">
                  <a:moveTo>
                    <a:pt x="1663700" y="0"/>
                  </a:moveTo>
                  <a:lnTo>
                    <a:pt x="1180269" y="0"/>
                  </a:lnTo>
                  <a:lnTo>
                    <a:pt x="987190" y="152400"/>
                  </a:lnTo>
                  <a:lnTo>
                    <a:pt x="824354" y="266700"/>
                  </a:lnTo>
                  <a:lnTo>
                    <a:pt x="621221" y="419100"/>
                  </a:lnTo>
                  <a:lnTo>
                    <a:pt x="418238" y="584200"/>
                  </a:lnTo>
                  <a:lnTo>
                    <a:pt x="215405" y="736600"/>
                  </a:lnTo>
                  <a:lnTo>
                    <a:pt x="0" y="901700"/>
                  </a:lnTo>
                  <a:lnTo>
                    <a:pt x="0" y="1257300"/>
                  </a:lnTo>
                  <a:lnTo>
                    <a:pt x="675721" y="749300"/>
                  </a:lnTo>
                  <a:lnTo>
                    <a:pt x="838209" y="622300"/>
                  </a:lnTo>
                  <a:lnTo>
                    <a:pt x="1000749" y="508000"/>
                  </a:lnTo>
                  <a:lnTo>
                    <a:pt x="1204048" y="355600"/>
                  </a:lnTo>
                  <a:lnTo>
                    <a:pt x="1407304" y="190500"/>
                  </a:lnTo>
                  <a:lnTo>
                    <a:pt x="1663700" y="0"/>
                  </a:lnTo>
                  <a:close/>
                </a:path>
                <a:path w="2962910" h="2235200">
                  <a:moveTo>
                    <a:pt x="1160011" y="0"/>
                  </a:moveTo>
                  <a:lnTo>
                    <a:pt x="677471" y="0"/>
                  </a:lnTo>
                  <a:lnTo>
                    <a:pt x="641474" y="25400"/>
                  </a:lnTo>
                  <a:lnTo>
                    <a:pt x="316454" y="279400"/>
                  </a:lnTo>
                  <a:lnTo>
                    <a:pt x="154040" y="393700"/>
                  </a:lnTo>
                  <a:lnTo>
                    <a:pt x="0" y="520700"/>
                  </a:lnTo>
                  <a:lnTo>
                    <a:pt x="0" y="876300"/>
                  </a:lnTo>
                  <a:lnTo>
                    <a:pt x="532740" y="482600"/>
                  </a:lnTo>
                  <a:lnTo>
                    <a:pt x="817150" y="266700"/>
                  </a:lnTo>
                  <a:lnTo>
                    <a:pt x="1160011" y="0"/>
                  </a:lnTo>
                  <a:close/>
                </a:path>
                <a:path w="2962910" h="2235200">
                  <a:moveTo>
                    <a:pt x="1740153" y="719465"/>
                  </a:moveTo>
                  <a:lnTo>
                    <a:pt x="1721208" y="723900"/>
                  </a:lnTo>
                  <a:lnTo>
                    <a:pt x="1737434" y="723900"/>
                  </a:lnTo>
                  <a:lnTo>
                    <a:pt x="1740153" y="719465"/>
                  </a:lnTo>
                  <a:close/>
                </a:path>
                <a:path w="2962910" h="2235200">
                  <a:moveTo>
                    <a:pt x="2962423" y="0"/>
                  </a:moveTo>
                  <a:lnTo>
                    <a:pt x="2695226" y="0"/>
                  </a:lnTo>
                  <a:lnTo>
                    <a:pt x="1745221" y="711200"/>
                  </a:lnTo>
                  <a:lnTo>
                    <a:pt x="1740153" y="719465"/>
                  </a:lnTo>
                  <a:lnTo>
                    <a:pt x="1775459" y="711200"/>
                  </a:lnTo>
                  <a:lnTo>
                    <a:pt x="1835461" y="685800"/>
                  </a:lnTo>
                  <a:lnTo>
                    <a:pt x="1949774" y="660400"/>
                  </a:lnTo>
                  <a:lnTo>
                    <a:pt x="2003162" y="635000"/>
                  </a:lnTo>
                  <a:lnTo>
                    <a:pt x="2053421" y="622300"/>
                  </a:lnTo>
                  <a:lnTo>
                    <a:pt x="2100089" y="609600"/>
                  </a:lnTo>
                  <a:lnTo>
                    <a:pt x="2142704" y="584200"/>
                  </a:lnTo>
                  <a:lnTo>
                    <a:pt x="2180804" y="571500"/>
                  </a:lnTo>
                  <a:lnTo>
                    <a:pt x="2213927" y="546100"/>
                  </a:lnTo>
                  <a:lnTo>
                    <a:pt x="2230757" y="533400"/>
                  </a:lnTo>
                  <a:lnTo>
                    <a:pt x="2247048" y="508000"/>
                  </a:lnTo>
                  <a:lnTo>
                    <a:pt x="2263340" y="495300"/>
                  </a:lnTo>
                  <a:lnTo>
                    <a:pt x="2280170" y="469900"/>
                  </a:lnTo>
                  <a:lnTo>
                    <a:pt x="2320939" y="469900"/>
                  </a:lnTo>
                  <a:lnTo>
                    <a:pt x="2337979" y="457200"/>
                  </a:lnTo>
                  <a:lnTo>
                    <a:pt x="2353601" y="444500"/>
                  </a:lnTo>
                  <a:lnTo>
                    <a:pt x="2360310" y="444500"/>
                  </a:lnTo>
                  <a:lnTo>
                    <a:pt x="2367286" y="431800"/>
                  </a:lnTo>
                  <a:lnTo>
                    <a:pt x="2380970" y="431800"/>
                  </a:lnTo>
                  <a:lnTo>
                    <a:pt x="2386753" y="419100"/>
                  </a:lnTo>
                  <a:lnTo>
                    <a:pt x="2393210" y="419100"/>
                  </a:lnTo>
                  <a:lnTo>
                    <a:pt x="2400205" y="406400"/>
                  </a:lnTo>
                  <a:lnTo>
                    <a:pt x="2407602" y="406400"/>
                  </a:lnTo>
                  <a:lnTo>
                    <a:pt x="2422836" y="393700"/>
                  </a:lnTo>
                  <a:lnTo>
                    <a:pt x="2439822" y="381000"/>
                  </a:lnTo>
                  <a:lnTo>
                    <a:pt x="2517906" y="381000"/>
                  </a:lnTo>
                  <a:lnTo>
                    <a:pt x="2531440" y="368300"/>
                  </a:lnTo>
                  <a:lnTo>
                    <a:pt x="2550528" y="368300"/>
                  </a:lnTo>
                  <a:lnTo>
                    <a:pt x="2559189" y="355600"/>
                  </a:lnTo>
                  <a:lnTo>
                    <a:pt x="2567444" y="355600"/>
                  </a:lnTo>
                  <a:lnTo>
                    <a:pt x="2591346" y="330200"/>
                  </a:lnTo>
                  <a:lnTo>
                    <a:pt x="2612348" y="304800"/>
                  </a:lnTo>
                  <a:lnTo>
                    <a:pt x="2630516" y="279400"/>
                  </a:lnTo>
                  <a:lnTo>
                    <a:pt x="2645917" y="254000"/>
                  </a:lnTo>
                  <a:lnTo>
                    <a:pt x="2656001" y="254000"/>
                  </a:lnTo>
                  <a:lnTo>
                    <a:pt x="2660895" y="241300"/>
                  </a:lnTo>
                  <a:lnTo>
                    <a:pt x="2664912" y="241300"/>
                  </a:lnTo>
                  <a:lnTo>
                    <a:pt x="2668254" y="228600"/>
                  </a:lnTo>
                  <a:lnTo>
                    <a:pt x="2671127" y="228600"/>
                  </a:lnTo>
                  <a:lnTo>
                    <a:pt x="2671127" y="215900"/>
                  </a:lnTo>
                  <a:lnTo>
                    <a:pt x="2676881" y="215900"/>
                  </a:lnTo>
                  <a:lnTo>
                    <a:pt x="2680301" y="203200"/>
                  </a:lnTo>
                  <a:lnTo>
                    <a:pt x="2684529" y="203200"/>
                  </a:lnTo>
                  <a:lnTo>
                    <a:pt x="2689834" y="190500"/>
                  </a:lnTo>
                  <a:lnTo>
                    <a:pt x="2697035" y="190500"/>
                  </a:lnTo>
                  <a:lnTo>
                    <a:pt x="2767596" y="88900"/>
                  </a:lnTo>
                  <a:lnTo>
                    <a:pt x="2903876" y="50800"/>
                  </a:lnTo>
                  <a:lnTo>
                    <a:pt x="2949028" y="25400"/>
                  </a:lnTo>
                  <a:lnTo>
                    <a:pt x="2962423" y="0"/>
                  </a:lnTo>
                  <a:close/>
                </a:path>
                <a:path w="2962910" h="2235200">
                  <a:moveTo>
                    <a:pt x="656299" y="0"/>
                  </a:moveTo>
                  <a:lnTo>
                    <a:pt x="173976" y="0"/>
                  </a:lnTo>
                  <a:lnTo>
                    <a:pt x="0" y="139700"/>
                  </a:lnTo>
                  <a:lnTo>
                    <a:pt x="0" y="495300"/>
                  </a:lnTo>
                  <a:lnTo>
                    <a:pt x="268006" y="292100"/>
                  </a:lnTo>
                  <a:lnTo>
                    <a:pt x="511657" y="114300"/>
                  </a:lnTo>
                  <a:lnTo>
                    <a:pt x="656299" y="0"/>
                  </a:lnTo>
                  <a:close/>
                </a:path>
                <a:path w="2962910" h="2235200">
                  <a:moveTo>
                    <a:pt x="153994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53994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3534" y="0"/>
              <a:ext cx="981075" cy="728345"/>
            </a:xfrm>
            <a:custGeom>
              <a:avLst/>
              <a:gdLst/>
              <a:ahLst/>
              <a:cxnLst/>
              <a:rect l="l" t="t" r="r" b="b"/>
              <a:pathLst>
                <a:path w="981075" h="728345">
                  <a:moveTo>
                    <a:pt x="981076" y="0"/>
                  </a:moveTo>
                  <a:lnTo>
                    <a:pt x="957746" y="0"/>
                  </a:lnTo>
                  <a:lnTo>
                    <a:pt x="0" y="724966"/>
                  </a:lnTo>
                  <a:lnTo>
                    <a:pt x="1447" y="727837"/>
                  </a:lnTo>
                  <a:lnTo>
                    <a:pt x="6476" y="723531"/>
                  </a:lnTo>
                  <a:lnTo>
                    <a:pt x="7200" y="724966"/>
                  </a:lnTo>
                  <a:lnTo>
                    <a:pt x="10807" y="722083"/>
                  </a:lnTo>
                  <a:lnTo>
                    <a:pt x="12966" y="724242"/>
                  </a:lnTo>
                  <a:lnTo>
                    <a:pt x="18719" y="719924"/>
                  </a:lnTo>
                  <a:lnTo>
                    <a:pt x="20878" y="722083"/>
                  </a:lnTo>
                  <a:lnTo>
                    <a:pt x="23761" y="719201"/>
                  </a:lnTo>
                  <a:lnTo>
                    <a:pt x="25209" y="720648"/>
                  </a:lnTo>
                  <a:lnTo>
                    <a:pt x="30962" y="715606"/>
                  </a:lnTo>
                  <a:lnTo>
                    <a:pt x="33121" y="717765"/>
                  </a:lnTo>
                  <a:lnTo>
                    <a:pt x="981076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658061"/>
              <a:ext cx="485775" cy="387350"/>
            </a:xfrm>
            <a:custGeom>
              <a:avLst/>
              <a:gdLst/>
              <a:ahLst/>
              <a:cxnLst/>
              <a:rect l="l" t="t" r="r" b="b"/>
              <a:pathLst>
                <a:path w="485775" h="387350">
                  <a:moveTo>
                    <a:pt x="482357" y="0"/>
                  </a:moveTo>
                  <a:lnTo>
                    <a:pt x="35247" y="339115"/>
                  </a:lnTo>
                  <a:lnTo>
                    <a:pt x="36686" y="341274"/>
                  </a:lnTo>
                  <a:lnTo>
                    <a:pt x="0" y="369071"/>
                  </a:lnTo>
                  <a:lnTo>
                    <a:pt x="0" y="387173"/>
                  </a:lnTo>
                  <a:lnTo>
                    <a:pt x="51087" y="348475"/>
                  </a:lnTo>
                  <a:lnTo>
                    <a:pt x="49644" y="346316"/>
                  </a:lnTo>
                  <a:lnTo>
                    <a:pt x="485239" y="15836"/>
                  </a:lnTo>
                  <a:lnTo>
                    <a:pt x="483800" y="13677"/>
                  </a:lnTo>
                  <a:lnTo>
                    <a:pt x="485239" y="12242"/>
                  </a:lnTo>
                  <a:lnTo>
                    <a:pt x="482357" y="9359"/>
                  </a:lnTo>
                  <a:lnTo>
                    <a:pt x="484520" y="7200"/>
                  </a:lnTo>
                  <a:lnTo>
                    <a:pt x="483081" y="5041"/>
                  </a:lnTo>
                  <a:lnTo>
                    <a:pt x="485239" y="3606"/>
                  </a:lnTo>
                  <a:lnTo>
                    <a:pt x="482357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2"/>
              <a:ext cx="2190750" cy="1659889"/>
            </a:xfrm>
            <a:custGeom>
              <a:avLst/>
              <a:gdLst/>
              <a:ahLst/>
              <a:cxnLst/>
              <a:rect l="l" t="t" r="r" b="b"/>
              <a:pathLst>
                <a:path w="2190750" h="1659889">
                  <a:moveTo>
                    <a:pt x="178676" y="0"/>
                  </a:moveTo>
                  <a:lnTo>
                    <a:pt x="154774" y="0"/>
                  </a:lnTo>
                  <a:lnTo>
                    <a:pt x="0" y="117246"/>
                  </a:lnTo>
                  <a:lnTo>
                    <a:pt x="0" y="135369"/>
                  </a:lnTo>
                  <a:lnTo>
                    <a:pt x="178676" y="0"/>
                  </a:lnTo>
                  <a:close/>
                </a:path>
                <a:path w="2190750" h="1659889">
                  <a:moveTo>
                    <a:pt x="681570" y="0"/>
                  </a:moveTo>
                  <a:lnTo>
                    <a:pt x="656437" y="0"/>
                  </a:lnTo>
                  <a:lnTo>
                    <a:pt x="0" y="497116"/>
                  </a:lnTo>
                  <a:lnTo>
                    <a:pt x="0" y="516382"/>
                  </a:lnTo>
                  <a:lnTo>
                    <a:pt x="681570" y="0"/>
                  </a:lnTo>
                  <a:close/>
                </a:path>
                <a:path w="2190750" h="1659889">
                  <a:moveTo>
                    <a:pt x="1183741" y="0"/>
                  </a:moveTo>
                  <a:lnTo>
                    <a:pt x="1158760" y="0"/>
                  </a:lnTo>
                  <a:lnTo>
                    <a:pt x="0" y="877519"/>
                  </a:lnTo>
                  <a:lnTo>
                    <a:pt x="0" y="896861"/>
                  </a:lnTo>
                  <a:lnTo>
                    <a:pt x="1183741" y="0"/>
                  </a:lnTo>
                  <a:close/>
                </a:path>
                <a:path w="2190750" h="1659889">
                  <a:moveTo>
                    <a:pt x="1687588" y="0"/>
                  </a:moveTo>
                  <a:lnTo>
                    <a:pt x="1663890" y="0"/>
                  </a:lnTo>
                  <a:lnTo>
                    <a:pt x="0" y="1260386"/>
                  </a:lnTo>
                  <a:lnTo>
                    <a:pt x="0" y="1278585"/>
                  </a:lnTo>
                  <a:lnTo>
                    <a:pt x="1687588" y="0"/>
                  </a:lnTo>
                  <a:close/>
                </a:path>
                <a:path w="2190750" h="1659889">
                  <a:moveTo>
                    <a:pt x="2190496" y="0"/>
                  </a:moveTo>
                  <a:lnTo>
                    <a:pt x="2165794" y="0"/>
                  </a:lnTo>
                  <a:lnTo>
                    <a:pt x="0" y="1640141"/>
                  </a:lnTo>
                  <a:lnTo>
                    <a:pt x="0" y="1659610"/>
                  </a:lnTo>
                  <a:lnTo>
                    <a:pt x="2190496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4771496" y="8597223"/>
            <a:ext cx="3517265" cy="1690370"/>
            <a:chOff x="14771496" y="8597223"/>
            <a:chExt cx="3517265" cy="1690370"/>
          </a:xfrm>
        </p:grpSpPr>
        <p:sp>
          <p:nvSpPr>
            <p:cNvPr id="15" name="object 15"/>
            <p:cNvSpPr/>
            <p:nvPr/>
          </p:nvSpPr>
          <p:spPr>
            <a:xfrm>
              <a:off x="14771496" y="8597223"/>
              <a:ext cx="3516629" cy="1690370"/>
            </a:xfrm>
            <a:custGeom>
              <a:avLst/>
              <a:gdLst/>
              <a:ahLst/>
              <a:cxnLst/>
              <a:rect l="l" t="t" r="r" b="b"/>
              <a:pathLst>
                <a:path w="3516630" h="1690370">
                  <a:moveTo>
                    <a:pt x="0" y="1565522"/>
                  </a:moveTo>
                  <a:lnTo>
                    <a:pt x="32852" y="1689775"/>
                  </a:lnTo>
                  <a:lnTo>
                    <a:pt x="3516477" y="1689775"/>
                  </a:lnTo>
                  <a:lnTo>
                    <a:pt x="3516477" y="1577047"/>
                  </a:lnTo>
                  <a:lnTo>
                    <a:pt x="17271" y="1577047"/>
                  </a:lnTo>
                  <a:lnTo>
                    <a:pt x="10794" y="1573446"/>
                  </a:lnTo>
                  <a:lnTo>
                    <a:pt x="5841" y="1569124"/>
                  </a:lnTo>
                  <a:lnTo>
                    <a:pt x="0" y="1565522"/>
                  </a:lnTo>
                  <a:close/>
                </a:path>
                <a:path w="3516630" h="1690370">
                  <a:moveTo>
                    <a:pt x="65531" y="1542485"/>
                  </a:moveTo>
                  <a:lnTo>
                    <a:pt x="53151" y="1551226"/>
                  </a:lnTo>
                  <a:lnTo>
                    <a:pt x="17271" y="1577047"/>
                  </a:lnTo>
                  <a:lnTo>
                    <a:pt x="3516477" y="1577047"/>
                  </a:lnTo>
                  <a:lnTo>
                    <a:pt x="3516477" y="1553376"/>
                  </a:lnTo>
                  <a:lnTo>
                    <a:pt x="119062" y="1553376"/>
                  </a:lnTo>
                  <a:lnTo>
                    <a:pt x="91249" y="1550057"/>
                  </a:lnTo>
                  <a:lnTo>
                    <a:pt x="65531" y="1542485"/>
                  </a:lnTo>
                  <a:close/>
                </a:path>
                <a:path w="3516630" h="1690370">
                  <a:moveTo>
                    <a:pt x="258226" y="1506825"/>
                  </a:moveTo>
                  <a:lnTo>
                    <a:pt x="212772" y="1520706"/>
                  </a:lnTo>
                  <a:lnTo>
                    <a:pt x="196595" y="1540327"/>
                  </a:lnTo>
                  <a:lnTo>
                    <a:pt x="190118" y="1543203"/>
                  </a:lnTo>
                  <a:lnTo>
                    <a:pt x="182879" y="1545366"/>
                  </a:lnTo>
                  <a:lnTo>
                    <a:pt x="176402" y="1547525"/>
                  </a:lnTo>
                  <a:lnTo>
                    <a:pt x="147827" y="1552510"/>
                  </a:lnTo>
                  <a:lnTo>
                    <a:pt x="119062" y="1553376"/>
                  </a:lnTo>
                  <a:lnTo>
                    <a:pt x="3516477" y="1553376"/>
                  </a:lnTo>
                  <a:lnTo>
                    <a:pt x="3516477" y="1507208"/>
                  </a:lnTo>
                  <a:lnTo>
                    <a:pt x="264921" y="1507208"/>
                  </a:lnTo>
                  <a:lnTo>
                    <a:pt x="258226" y="1506825"/>
                  </a:lnTo>
                  <a:close/>
                </a:path>
                <a:path w="3516630" h="1690370">
                  <a:moveTo>
                    <a:pt x="361394" y="1331171"/>
                  </a:moveTo>
                  <a:lnTo>
                    <a:pt x="314404" y="1347550"/>
                  </a:lnTo>
                  <a:lnTo>
                    <a:pt x="274601" y="1404541"/>
                  </a:lnTo>
                  <a:lnTo>
                    <a:pt x="261242" y="1473885"/>
                  </a:lnTo>
                  <a:lnTo>
                    <a:pt x="264921" y="1507208"/>
                  </a:lnTo>
                  <a:lnTo>
                    <a:pt x="3516477" y="1507208"/>
                  </a:lnTo>
                  <a:lnTo>
                    <a:pt x="3516477" y="1425129"/>
                  </a:lnTo>
                  <a:lnTo>
                    <a:pt x="1088643" y="1425129"/>
                  </a:lnTo>
                  <a:lnTo>
                    <a:pt x="977223" y="1350967"/>
                  </a:lnTo>
                  <a:lnTo>
                    <a:pt x="504697" y="1350967"/>
                  </a:lnTo>
                  <a:lnTo>
                    <a:pt x="473315" y="1346018"/>
                  </a:lnTo>
                  <a:lnTo>
                    <a:pt x="410168" y="1337199"/>
                  </a:lnTo>
                  <a:lnTo>
                    <a:pt x="378712" y="1332250"/>
                  </a:lnTo>
                  <a:lnTo>
                    <a:pt x="370107" y="1331171"/>
                  </a:lnTo>
                  <a:lnTo>
                    <a:pt x="361394" y="1331171"/>
                  </a:lnTo>
                  <a:close/>
                </a:path>
                <a:path w="3516630" h="1690370">
                  <a:moveTo>
                    <a:pt x="3516477" y="0"/>
                  </a:moveTo>
                  <a:lnTo>
                    <a:pt x="2987293" y="139958"/>
                  </a:lnTo>
                  <a:lnTo>
                    <a:pt x="2959547" y="210731"/>
                  </a:lnTo>
                  <a:lnTo>
                    <a:pt x="2929734" y="276326"/>
                  </a:lnTo>
                  <a:lnTo>
                    <a:pt x="2898895" y="336314"/>
                  </a:lnTo>
                  <a:lnTo>
                    <a:pt x="2868072" y="390267"/>
                  </a:lnTo>
                  <a:lnTo>
                    <a:pt x="2838306" y="437758"/>
                  </a:lnTo>
                  <a:lnTo>
                    <a:pt x="2810640" y="478359"/>
                  </a:lnTo>
                  <a:lnTo>
                    <a:pt x="2786115" y="511642"/>
                  </a:lnTo>
                  <a:lnTo>
                    <a:pt x="2750655" y="554542"/>
                  </a:lnTo>
                  <a:lnTo>
                    <a:pt x="2720048" y="578897"/>
                  </a:lnTo>
                  <a:lnTo>
                    <a:pt x="2697876" y="594084"/>
                  </a:lnTo>
                  <a:lnTo>
                    <a:pt x="2676776" y="610081"/>
                  </a:lnTo>
                  <a:lnTo>
                    <a:pt x="2658236" y="628104"/>
                  </a:lnTo>
                  <a:lnTo>
                    <a:pt x="2583814" y="712883"/>
                  </a:lnTo>
                  <a:lnTo>
                    <a:pt x="2538043" y="766206"/>
                  </a:lnTo>
                  <a:lnTo>
                    <a:pt x="2512059" y="798741"/>
                  </a:lnTo>
                  <a:lnTo>
                    <a:pt x="2482224" y="831800"/>
                  </a:lnTo>
                  <a:lnTo>
                    <a:pt x="2445057" y="857528"/>
                  </a:lnTo>
                  <a:lnTo>
                    <a:pt x="2402325" y="877765"/>
                  </a:lnTo>
                  <a:lnTo>
                    <a:pt x="2355794" y="894350"/>
                  </a:lnTo>
                  <a:lnTo>
                    <a:pt x="2258400" y="923918"/>
                  </a:lnTo>
                  <a:lnTo>
                    <a:pt x="2211069" y="940578"/>
                  </a:lnTo>
                  <a:lnTo>
                    <a:pt x="2093086" y="957858"/>
                  </a:lnTo>
                  <a:lnTo>
                    <a:pt x="2084061" y="980988"/>
                  </a:lnTo>
                  <a:lnTo>
                    <a:pt x="2070036" y="1002497"/>
                  </a:lnTo>
                  <a:lnTo>
                    <a:pt x="2051153" y="1021847"/>
                  </a:lnTo>
                  <a:lnTo>
                    <a:pt x="2027554" y="1038498"/>
                  </a:lnTo>
                  <a:lnTo>
                    <a:pt x="2015138" y="1044212"/>
                  </a:lnTo>
                  <a:lnTo>
                    <a:pt x="2002329" y="1050737"/>
                  </a:lnTo>
                  <a:lnTo>
                    <a:pt x="1990068" y="1058342"/>
                  </a:lnTo>
                  <a:lnTo>
                    <a:pt x="1979294" y="1067296"/>
                  </a:lnTo>
                  <a:lnTo>
                    <a:pt x="1958939" y="1082034"/>
                  </a:lnTo>
                  <a:lnTo>
                    <a:pt x="1934273" y="1091237"/>
                  </a:lnTo>
                  <a:lnTo>
                    <a:pt x="1909607" y="1100709"/>
                  </a:lnTo>
                  <a:lnTo>
                    <a:pt x="1889251" y="1116256"/>
                  </a:lnTo>
                  <a:lnTo>
                    <a:pt x="1887092" y="1119133"/>
                  </a:lnTo>
                  <a:lnTo>
                    <a:pt x="1882139" y="1122016"/>
                  </a:lnTo>
                  <a:lnTo>
                    <a:pt x="1874900" y="1123454"/>
                  </a:lnTo>
                  <a:lnTo>
                    <a:pt x="1829962" y="1129631"/>
                  </a:lnTo>
                  <a:lnTo>
                    <a:pt x="1771999" y="1132365"/>
                  </a:lnTo>
                  <a:lnTo>
                    <a:pt x="1717416" y="1133883"/>
                  </a:lnTo>
                  <a:lnTo>
                    <a:pt x="1682622" y="1136412"/>
                  </a:lnTo>
                  <a:lnTo>
                    <a:pt x="1640839" y="1145773"/>
                  </a:lnTo>
                  <a:lnTo>
                    <a:pt x="1587079" y="1163180"/>
                  </a:lnTo>
                  <a:lnTo>
                    <a:pt x="1541188" y="1183767"/>
                  </a:lnTo>
                  <a:lnTo>
                    <a:pt x="1501375" y="1206737"/>
                  </a:lnTo>
                  <a:lnTo>
                    <a:pt x="1465848" y="1231296"/>
                  </a:lnTo>
                  <a:lnTo>
                    <a:pt x="1391987" y="1287993"/>
                  </a:lnTo>
                  <a:lnTo>
                    <a:pt x="1348041" y="1317311"/>
                  </a:lnTo>
                  <a:lnTo>
                    <a:pt x="1297332" y="1343119"/>
                  </a:lnTo>
                  <a:lnTo>
                    <a:pt x="1236217" y="1363930"/>
                  </a:lnTo>
                  <a:lnTo>
                    <a:pt x="1185283" y="1374764"/>
                  </a:lnTo>
                  <a:lnTo>
                    <a:pt x="1166367" y="1377608"/>
                  </a:lnTo>
                  <a:lnTo>
                    <a:pt x="1127553" y="1401638"/>
                  </a:lnTo>
                  <a:lnTo>
                    <a:pt x="1088643" y="1425129"/>
                  </a:lnTo>
                  <a:lnTo>
                    <a:pt x="3516477" y="1425129"/>
                  </a:lnTo>
                  <a:lnTo>
                    <a:pt x="3516477" y="0"/>
                  </a:lnTo>
                  <a:close/>
                </a:path>
                <a:path w="3516630" h="1690370">
                  <a:moveTo>
                    <a:pt x="764666" y="1201211"/>
                  </a:moveTo>
                  <a:lnTo>
                    <a:pt x="760348" y="1201932"/>
                  </a:lnTo>
                  <a:lnTo>
                    <a:pt x="756030" y="1201932"/>
                  </a:lnTo>
                  <a:lnTo>
                    <a:pt x="751712" y="1203374"/>
                  </a:lnTo>
                  <a:lnTo>
                    <a:pt x="712549" y="1220023"/>
                  </a:lnTo>
                  <a:lnTo>
                    <a:pt x="669670" y="1245851"/>
                  </a:lnTo>
                  <a:lnTo>
                    <a:pt x="649934" y="1259026"/>
                  </a:lnTo>
                  <a:lnTo>
                    <a:pt x="631221" y="1270783"/>
                  </a:lnTo>
                  <a:lnTo>
                    <a:pt x="614271" y="1279974"/>
                  </a:lnTo>
                  <a:lnTo>
                    <a:pt x="599820" y="1285453"/>
                  </a:lnTo>
                  <a:lnTo>
                    <a:pt x="596137" y="1286892"/>
                  </a:lnTo>
                  <a:lnTo>
                    <a:pt x="590422" y="1286892"/>
                  </a:lnTo>
                  <a:lnTo>
                    <a:pt x="504697" y="1350967"/>
                  </a:lnTo>
                  <a:lnTo>
                    <a:pt x="977223" y="1350967"/>
                  </a:lnTo>
                  <a:lnTo>
                    <a:pt x="947384" y="1331171"/>
                  </a:lnTo>
                  <a:lnTo>
                    <a:pt x="852550" y="1268170"/>
                  </a:lnTo>
                  <a:lnTo>
                    <a:pt x="842428" y="1261343"/>
                  </a:lnTo>
                  <a:lnTo>
                    <a:pt x="831484" y="1255122"/>
                  </a:lnTo>
                  <a:lnTo>
                    <a:pt x="819707" y="1249845"/>
                  </a:lnTo>
                  <a:lnTo>
                    <a:pt x="807084" y="1245851"/>
                  </a:lnTo>
                  <a:lnTo>
                    <a:pt x="787419" y="1236852"/>
                  </a:lnTo>
                  <a:lnTo>
                    <a:pt x="787780" y="1223533"/>
                  </a:lnTo>
                  <a:lnTo>
                    <a:pt x="787189" y="1210213"/>
                  </a:lnTo>
                  <a:lnTo>
                    <a:pt x="764666" y="1201211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75179" y="8597223"/>
              <a:ext cx="3512820" cy="1690370"/>
            </a:xfrm>
            <a:custGeom>
              <a:avLst/>
              <a:gdLst/>
              <a:ahLst/>
              <a:cxnLst/>
              <a:rect l="l" t="t" r="r" b="b"/>
              <a:pathLst>
                <a:path w="3512819" h="1690370">
                  <a:moveTo>
                    <a:pt x="0" y="1579205"/>
                  </a:moveTo>
                  <a:lnTo>
                    <a:pt x="29232" y="1689775"/>
                  </a:lnTo>
                  <a:lnTo>
                    <a:pt x="627603" y="1689775"/>
                  </a:lnTo>
                  <a:lnTo>
                    <a:pt x="996867" y="1592163"/>
                  </a:lnTo>
                  <a:lnTo>
                    <a:pt x="17906" y="1592163"/>
                  </a:lnTo>
                  <a:lnTo>
                    <a:pt x="11429" y="1588567"/>
                  </a:lnTo>
                  <a:lnTo>
                    <a:pt x="6476" y="1582807"/>
                  </a:lnTo>
                  <a:lnTo>
                    <a:pt x="0" y="1579205"/>
                  </a:lnTo>
                  <a:close/>
                </a:path>
                <a:path w="3512819" h="1690370">
                  <a:moveTo>
                    <a:pt x="3512794" y="943549"/>
                  </a:moveTo>
                  <a:lnTo>
                    <a:pt x="690897" y="1689775"/>
                  </a:lnTo>
                  <a:lnTo>
                    <a:pt x="1991431" y="1689775"/>
                  </a:lnTo>
                  <a:lnTo>
                    <a:pt x="3512794" y="1287580"/>
                  </a:lnTo>
                  <a:lnTo>
                    <a:pt x="3512794" y="943549"/>
                  </a:lnTo>
                  <a:close/>
                </a:path>
                <a:path w="3512819" h="1690370">
                  <a:moveTo>
                    <a:pt x="3512794" y="1304112"/>
                  </a:moveTo>
                  <a:lnTo>
                    <a:pt x="2054385" y="1689775"/>
                  </a:lnTo>
                  <a:lnTo>
                    <a:pt x="3354867" y="1689775"/>
                  </a:lnTo>
                  <a:lnTo>
                    <a:pt x="3512794" y="1648029"/>
                  </a:lnTo>
                  <a:lnTo>
                    <a:pt x="3512794" y="1304112"/>
                  </a:lnTo>
                  <a:close/>
                </a:path>
                <a:path w="3512819" h="1690370">
                  <a:moveTo>
                    <a:pt x="3512794" y="1664676"/>
                  </a:moveTo>
                  <a:lnTo>
                    <a:pt x="3417884" y="1689775"/>
                  </a:lnTo>
                  <a:lnTo>
                    <a:pt x="3512794" y="1689775"/>
                  </a:lnTo>
                  <a:lnTo>
                    <a:pt x="3512794" y="1664676"/>
                  </a:lnTo>
                  <a:close/>
                </a:path>
                <a:path w="3512819" h="1690370">
                  <a:moveTo>
                    <a:pt x="66166" y="1557605"/>
                  </a:moveTo>
                  <a:lnTo>
                    <a:pt x="53697" y="1566548"/>
                  </a:lnTo>
                  <a:lnTo>
                    <a:pt x="41274" y="1575154"/>
                  </a:lnTo>
                  <a:lnTo>
                    <a:pt x="29233" y="1583625"/>
                  </a:lnTo>
                  <a:lnTo>
                    <a:pt x="17906" y="1592163"/>
                  </a:lnTo>
                  <a:lnTo>
                    <a:pt x="996867" y="1592163"/>
                  </a:lnTo>
                  <a:lnTo>
                    <a:pt x="1113300" y="1561385"/>
                  </a:lnTo>
                  <a:lnTo>
                    <a:pt x="83438" y="1561385"/>
                  </a:lnTo>
                  <a:lnTo>
                    <a:pt x="74993" y="1560170"/>
                  </a:lnTo>
                  <a:lnTo>
                    <a:pt x="66166" y="1557605"/>
                  </a:lnTo>
                  <a:close/>
                </a:path>
                <a:path w="3512819" h="1690370">
                  <a:moveTo>
                    <a:pt x="191760" y="1512821"/>
                  </a:moveTo>
                  <a:lnTo>
                    <a:pt x="185673" y="1513686"/>
                  </a:lnTo>
                  <a:lnTo>
                    <a:pt x="181355" y="1514405"/>
                  </a:lnTo>
                  <a:lnTo>
                    <a:pt x="178561" y="1518007"/>
                  </a:lnTo>
                  <a:lnTo>
                    <a:pt x="175640" y="1521603"/>
                  </a:lnTo>
                  <a:lnTo>
                    <a:pt x="159176" y="1529300"/>
                  </a:lnTo>
                  <a:lnTo>
                    <a:pt x="144033" y="1537806"/>
                  </a:lnTo>
                  <a:lnTo>
                    <a:pt x="129581" y="1546310"/>
                  </a:lnTo>
                  <a:lnTo>
                    <a:pt x="115188" y="1554003"/>
                  </a:lnTo>
                  <a:lnTo>
                    <a:pt x="83438" y="1561385"/>
                  </a:lnTo>
                  <a:lnTo>
                    <a:pt x="1113300" y="1561385"/>
                  </a:lnTo>
                  <a:lnTo>
                    <a:pt x="1225659" y="1531684"/>
                  </a:lnTo>
                  <a:lnTo>
                    <a:pt x="273557" y="1531684"/>
                  </a:lnTo>
                  <a:lnTo>
                    <a:pt x="262054" y="1529120"/>
                  </a:lnTo>
                  <a:lnTo>
                    <a:pt x="247919" y="1525205"/>
                  </a:lnTo>
                  <a:lnTo>
                    <a:pt x="232570" y="1520751"/>
                  </a:lnTo>
                  <a:lnTo>
                    <a:pt x="217423" y="1516569"/>
                  </a:lnTo>
                  <a:lnTo>
                    <a:pt x="207694" y="1514599"/>
                  </a:lnTo>
                  <a:lnTo>
                    <a:pt x="199120" y="1513237"/>
                  </a:lnTo>
                  <a:lnTo>
                    <a:pt x="191760" y="1512821"/>
                  </a:lnTo>
                  <a:close/>
                </a:path>
                <a:path w="3512819" h="1690370">
                  <a:moveTo>
                    <a:pt x="349122" y="1387688"/>
                  </a:moveTo>
                  <a:lnTo>
                    <a:pt x="311080" y="1423857"/>
                  </a:lnTo>
                  <a:lnTo>
                    <a:pt x="284051" y="1456717"/>
                  </a:lnTo>
                  <a:lnTo>
                    <a:pt x="270666" y="1491062"/>
                  </a:lnTo>
                  <a:lnTo>
                    <a:pt x="273557" y="1531684"/>
                  </a:lnTo>
                  <a:lnTo>
                    <a:pt x="1225659" y="1531684"/>
                  </a:lnTo>
                  <a:lnTo>
                    <a:pt x="1604252" y="1431607"/>
                  </a:lnTo>
                  <a:lnTo>
                    <a:pt x="305180" y="1431607"/>
                  </a:lnTo>
                  <a:lnTo>
                    <a:pt x="310187" y="1426310"/>
                  </a:lnTo>
                  <a:lnTo>
                    <a:pt x="314848" y="1421079"/>
                  </a:lnTo>
                  <a:lnTo>
                    <a:pt x="319914" y="1415713"/>
                  </a:lnTo>
                  <a:lnTo>
                    <a:pt x="326135" y="1410007"/>
                  </a:lnTo>
                  <a:lnTo>
                    <a:pt x="386654" y="1393804"/>
                  </a:lnTo>
                  <a:lnTo>
                    <a:pt x="349122" y="1387688"/>
                  </a:lnTo>
                  <a:close/>
                </a:path>
                <a:path w="3512819" h="1690370">
                  <a:moveTo>
                    <a:pt x="407660" y="1397075"/>
                  </a:moveTo>
                  <a:lnTo>
                    <a:pt x="424052" y="1399927"/>
                  </a:lnTo>
                  <a:lnTo>
                    <a:pt x="305180" y="1431607"/>
                  </a:lnTo>
                  <a:lnTo>
                    <a:pt x="1604252" y="1431607"/>
                  </a:lnTo>
                  <a:lnTo>
                    <a:pt x="1664173" y="1415768"/>
                  </a:lnTo>
                  <a:lnTo>
                    <a:pt x="521969" y="1415768"/>
                  </a:lnTo>
                  <a:lnTo>
                    <a:pt x="479478" y="1408242"/>
                  </a:lnTo>
                  <a:lnTo>
                    <a:pt x="407660" y="1397075"/>
                  </a:lnTo>
                  <a:close/>
                </a:path>
                <a:path w="3512819" h="1690370">
                  <a:moveTo>
                    <a:pt x="570033" y="1350120"/>
                  </a:moveTo>
                  <a:lnTo>
                    <a:pt x="521969" y="1415768"/>
                  </a:lnTo>
                  <a:lnTo>
                    <a:pt x="1664173" y="1415768"/>
                  </a:lnTo>
                  <a:lnTo>
                    <a:pt x="1800349" y="1379771"/>
                  </a:lnTo>
                  <a:lnTo>
                    <a:pt x="1073403" y="1379771"/>
                  </a:lnTo>
                  <a:lnTo>
                    <a:pt x="1049721" y="1363930"/>
                  </a:lnTo>
                  <a:lnTo>
                    <a:pt x="560831" y="1363930"/>
                  </a:lnTo>
                  <a:lnTo>
                    <a:pt x="570033" y="1350120"/>
                  </a:lnTo>
                  <a:close/>
                </a:path>
                <a:path w="3512819" h="1690370">
                  <a:moveTo>
                    <a:pt x="387984" y="1393448"/>
                  </a:moveTo>
                  <a:lnTo>
                    <a:pt x="386654" y="1393804"/>
                  </a:lnTo>
                  <a:lnTo>
                    <a:pt x="392828" y="1394810"/>
                  </a:lnTo>
                  <a:lnTo>
                    <a:pt x="407660" y="1397075"/>
                  </a:lnTo>
                  <a:lnTo>
                    <a:pt x="387984" y="1393448"/>
                  </a:lnTo>
                  <a:close/>
                </a:path>
                <a:path w="3512819" h="1690370">
                  <a:moveTo>
                    <a:pt x="2489709" y="838087"/>
                  </a:moveTo>
                  <a:lnTo>
                    <a:pt x="2418916" y="888608"/>
                  </a:lnTo>
                  <a:lnTo>
                    <a:pt x="2366519" y="924226"/>
                  </a:lnTo>
                  <a:lnTo>
                    <a:pt x="2317750" y="955453"/>
                  </a:lnTo>
                  <a:lnTo>
                    <a:pt x="2274969" y="980290"/>
                  </a:lnTo>
                  <a:lnTo>
                    <a:pt x="2240533" y="996736"/>
                  </a:lnTo>
                  <a:lnTo>
                    <a:pt x="2121788" y="1014016"/>
                  </a:lnTo>
                  <a:lnTo>
                    <a:pt x="2114061" y="1036843"/>
                  </a:lnTo>
                  <a:lnTo>
                    <a:pt x="2100167" y="1058386"/>
                  </a:lnTo>
                  <a:lnTo>
                    <a:pt x="2080890" y="1077904"/>
                  </a:lnTo>
                  <a:lnTo>
                    <a:pt x="2057018" y="1094656"/>
                  </a:lnTo>
                  <a:lnTo>
                    <a:pt x="2044636" y="1100662"/>
                  </a:lnTo>
                  <a:lnTo>
                    <a:pt x="2032063" y="1107074"/>
                  </a:lnTo>
                  <a:lnTo>
                    <a:pt x="1999920" y="1143536"/>
                  </a:lnTo>
                  <a:lnTo>
                    <a:pt x="1995737" y="1188647"/>
                  </a:lnTo>
                  <a:lnTo>
                    <a:pt x="1987168" y="1209854"/>
                  </a:lnTo>
                  <a:lnTo>
                    <a:pt x="1911544" y="1234692"/>
                  </a:lnTo>
                  <a:lnTo>
                    <a:pt x="1863851" y="1241531"/>
                  </a:lnTo>
                  <a:lnTo>
                    <a:pt x="1821302" y="1246751"/>
                  </a:lnTo>
                  <a:lnTo>
                    <a:pt x="1793493" y="1250890"/>
                  </a:lnTo>
                  <a:lnTo>
                    <a:pt x="1735355" y="1261707"/>
                  </a:lnTo>
                  <a:lnTo>
                    <a:pt x="1681417" y="1270804"/>
                  </a:lnTo>
                  <a:lnTo>
                    <a:pt x="1630915" y="1278438"/>
                  </a:lnTo>
                  <a:lnTo>
                    <a:pt x="1583080" y="1284863"/>
                  </a:lnTo>
                  <a:lnTo>
                    <a:pt x="1537149" y="1290333"/>
                  </a:lnTo>
                  <a:lnTo>
                    <a:pt x="1492353" y="1295104"/>
                  </a:lnTo>
                  <a:lnTo>
                    <a:pt x="1357121" y="1307772"/>
                  </a:lnTo>
                  <a:lnTo>
                    <a:pt x="1151254" y="1332250"/>
                  </a:lnTo>
                  <a:lnTo>
                    <a:pt x="1112043" y="1355740"/>
                  </a:lnTo>
                  <a:lnTo>
                    <a:pt x="1092747" y="1367587"/>
                  </a:lnTo>
                  <a:lnTo>
                    <a:pt x="1073403" y="1379771"/>
                  </a:lnTo>
                  <a:lnTo>
                    <a:pt x="1800349" y="1379771"/>
                  </a:lnTo>
                  <a:lnTo>
                    <a:pt x="3512794" y="927103"/>
                  </a:lnTo>
                  <a:lnTo>
                    <a:pt x="3512794" y="862101"/>
                  </a:lnTo>
                  <a:lnTo>
                    <a:pt x="2457322" y="862101"/>
                  </a:lnTo>
                  <a:lnTo>
                    <a:pt x="2489709" y="838087"/>
                  </a:lnTo>
                  <a:close/>
                </a:path>
                <a:path w="3512819" h="1690370">
                  <a:moveTo>
                    <a:pt x="904865" y="1267981"/>
                  </a:moveTo>
                  <a:lnTo>
                    <a:pt x="909319" y="1271771"/>
                  </a:lnTo>
                  <a:lnTo>
                    <a:pt x="560831" y="1363930"/>
                  </a:lnTo>
                  <a:lnTo>
                    <a:pt x="1049721" y="1363930"/>
                  </a:lnTo>
                  <a:lnTo>
                    <a:pt x="904865" y="1267981"/>
                  </a:lnTo>
                  <a:close/>
                </a:path>
                <a:path w="3512819" h="1690370">
                  <a:moveTo>
                    <a:pt x="574245" y="1344368"/>
                  </a:moveTo>
                  <a:lnTo>
                    <a:pt x="573785" y="1344489"/>
                  </a:lnTo>
                  <a:lnTo>
                    <a:pt x="570033" y="1350120"/>
                  </a:lnTo>
                  <a:lnTo>
                    <a:pt x="574245" y="1344368"/>
                  </a:lnTo>
                  <a:close/>
                </a:path>
                <a:path w="3512819" h="1690370">
                  <a:moveTo>
                    <a:pt x="600455" y="1309931"/>
                  </a:moveTo>
                  <a:lnTo>
                    <a:pt x="598931" y="1310650"/>
                  </a:lnTo>
                  <a:lnTo>
                    <a:pt x="574245" y="1344368"/>
                  </a:lnTo>
                  <a:lnTo>
                    <a:pt x="699468" y="1311369"/>
                  </a:lnTo>
                  <a:lnTo>
                    <a:pt x="604773" y="1311369"/>
                  </a:lnTo>
                  <a:lnTo>
                    <a:pt x="600455" y="1309931"/>
                  </a:lnTo>
                  <a:close/>
                </a:path>
                <a:path w="3512819" h="1690370">
                  <a:moveTo>
                    <a:pt x="653033" y="1263853"/>
                  </a:moveTo>
                  <a:lnTo>
                    <a:pt x="625423" y="1294149"/>
                  </a:lnTo>
                  <a:lnTo>
                    <a:pt x="620236" y="1301382"/>
                  </a:lnTo>
                  <a:lnTo>
                    <a:pt x="613953" y="1307130"/>
                  </a:lnTo>
                  <a:lnTo>
                    <a:pt x="606170" y="1310650"/>
                  </a:lnTo>
                  <a:lnTo>
                    <a:pt x="604773" y="1311369"/>
                  </a:lnTo>
                  <a:lnTo>
                    <a:pt x="699468" y="1311369"/>
                  </a:lnTo>
                  <a:lnTo>
                    <a:pt x="868856" y="1266731"/>
                  </a:lnTo>
                  <a:lnTo>
                    <a:pt x="661669" y="1266731"/>
                  </a:lnTo>
                  <a:lnTo>
                    <a:pt x="657351" y="1264573"/>
                  </a:lnTo>
                  <a:lnTo>
                    <a:pt x="653033" y="1263853"/>
                  </a:lnTo>
                  <a:close/>
                </a:path>
                <a:path w="3512819" h="1690370">
                  <a:moveTo>
                    <a:pt x="901133" y="1265494"/>
                  </a:moveTo>
                  <a:lnTo>
                    <a:pt x="904865" y="1267981"/>
                  </a:lnTo>
                  <a:lnTo>
                    <a:pt x="904239" y="1267450"/>
                  </a:lnTo>
                  <a:lnTo>
                    <a:pt x="901133" y="1265494"/>
                  </a:lnTo>
                  <a:close/>
                </a:path>
                <a:path w="3512819" h="1690370">
                  <a:moveTo>
                    <a:pt x="776192" y="1200222"/>
                  </a:moveTo>
                  <a:lnTo>
                    <a:pt x="768754" y="1200413"/>
                  </a:lnTo>
                  <a:lnTo>
                    <a:pt x="760983" y="1201211"/>
                  </a:lnTo>
                  <a:lnTo>
                    <a:pt x="759586" y="1201932"/>
                  </a:lnTo>
                  <a:lnTo>
                    <a:pt x="755903" y="1202655"/>
                  </a:lnTo>
                  <a:lnTo>
                    <a:pt x="703373" y="1228841"/>
                  </a:lnTo>
                  <a:lnTo>
                    <a:pt x="661669" y="1266731"/>
                  </a:lnTo>
                  <a:lnTo>
                    <a:pt x="868856" y="1266731"/>
                  </a:lnTo>
                  <a:lnTo>
                    <a:pt x="893316" y="1260285"/>
                  </a:lnTo>
                  <a:lnTo>
                    <a:pt x="836548" y="1222093"/>
                  </a:lnTo>
                  <a:lnTo>
                    <a:pt x="791971" y="1201932"/>
                  </a:lnTo>
                  <a:lnTo>
                    <a:pt x="783772" y="1200706"/>
                  </a:lnTo>
                  <a:lnTo>
                    <a:pt x="776192" y="1200222"/>
                  </a:lnTo>
                  <a:close/>
                </a:path>
                <a:path w="3512819" h="1690370">
                  <a:moveTo>
                    <a:pt x="896253" y="1262242"/>
                  </a:moveTo>
                  <a:lnTo>
                    <a:pt x="898524" y="1263853"/>
                  </a:lnTo>
                  <a:lnTo>
                    <a:pt x="901133" y="1265494"/>
                  </a:lnTo>
                  <a:lnTo>
                    <a:pt x="896253" y="1262242"/>
                  </a:lnTo>
                  <a:close/>
                </a:path>
                <a:path w="3512819" h="1690370">
                  <a:moveTo>
                    <a:pt x="893444" y="1260251"/>
                  </a:moveTo>
                  <a:lnTo>
                    <a:pt x="893316" y="1260285"/>
                  </a:lnTo>
                  <a:lnTo>
                    <a:pt x="896253" y="1262242"/>
                  </a:lnTo>
                  <a:lnTo>
                    <a:pt x="893444" y="1260251"/>
                  </a:lnTo>
                  <a:close/>
                </a:path>
                <a:path w="3512819" h="1690370">
                  <a:moveTo>
                    <a:pt x="3512794" y="583038"/>
                  </a:moveTo>
                  <a:lnTo>
                    <a:pt x="2457322" y="862101"/>
                  </a:lnTo>
                  <a:lnTo>
                    <a:pt x="3512794" y="862101"/>
                  </a:lnTo>
                  <a:lnTo>
                    <a:pt x="3512794" y="583038"/>
                  </a:lnTo>
                  <a:close/>
                </a:path>
                <a:path w="3512819" h="1690370">
                  <a:moveTo>
                    <a:pt x="2811525" y="540265"/>
                  </a:moveTo>
                  <a:lnTo>
                    <a:pt x="2806731" y="580856"/>
                  </a:lnTo>
                  <a:lnTo>
                    <a:pt x="2771266" y="618742"/>
                  </a:lnTo>
                  <a:lnTo>
                    <a:pt x="2727753" y="650153"/>
                  </a:lnTo>
                  <a:lnTo>
                    <a:pt x="2706919" y="666432"/>
                  </a:lnTo>
                  <a:lnTo>
                    <a:pt x="2677365" y="694640"/>
                  </a:lnTo>
                  <a:lnTo>
                    <a:pt x="2617598" y="742207"/>
                  </a:lnTo>
                  <a:lnTo>
                    <a:pt x="2574282" y="775398"/>
                  </a:lnTo>
                  <a:lnTo>
                    <a:pt x="2525157" y="812195"/>
                  </a:lnTo>
                  <a:lnTo>
                    <a:pt x="2490353" y="837616"/>
                  </a:lnTo>
                  <a:lnTo>
                    <a:pt x="3512794" y="567335"/>
                  </a:lnTo>
                  <a:lnTo>
                    <a:pt x="3512794" y="543148"/>
                  </a:lnTo>
                  <a:lnTo>
                    <a:pt x="2813684" y="543148"/>
                  </a:lnTo>
                  <a:lnTo>
                    <a:pt x="2812287" y="541704"/>
                  </a:lnTo>
                  <a:lnTo>
                    <a:pt x="2811525" y="540265"/>
                  </a:lnTo>
                  <a:close/>
                </a:path>
                <a:path w="3512819" h="1690370">
                  <a:moveTo>
                    <a:pt x="3512794" y="222806"/>
                  </a:moveTo>
                  <a:lnTo>
                    <a:pt x="2895484" y="386081"/>
                  </a:lnTo>
                  <a:lnTo>
                    <a:pt x="2891694" y="396452"/>
                  </a:lnTo>
                  <a:lnTo>
                    <a:pt x="2870109" y="451331"/>
                  </a:lnTo>
                  <a:lnTo>
                    <a:pt x="2849860" y="496777"/>
                  </a:lnTo>
                  <a:lnTo>
                    <a:pt x="2831914" y="528555"/>
                  </a:lnTo>
                  <a:lnTo>
                    <a:pt x="2817240" y="542429"/>
                  </a:lnTo>
                  <a:lnTo>
                    <a:pt x="2813684" y="543148"/>
                  </a:lnTo>
                  <a:lnTo>
                    <a:pt x="3512794" y="543148"/>
                  </a:lnTo>
                  <a:lnTo>
                    <a:pt x="3512794" y="222806"/>
                  </a:lnTo>
                  <a:close/>
                </a:path>
                <a:path w="3512819" h="1690370">
                  <a:moveTo>
                    <a:pt x="2901860" y="368635"/>
                  </a:moveTo>
                  <a:lnTo>
                    <a:pt x="2900806" y="368913"/>
                  </a:lnTo>
                  <a:lnTo>
                    <a:pt x="2899409" y="374666"/>
                  </a:lnTo>
                  <a:lnTo>
                    <a:pt x="2895091" y="386185"/>
                  </a:lnTo>
                  <a:lnTo>
                    <a:pt x="2895484" y="386081"/>
                  </a:lnTo>
                  <a:lnTo>
                    <a:pt x="2901860" y="368635"/>
                  </a:lnTo>
                  <a:close/>
                </a:path>
                <a:path w="3512819" h="1690370">
                  <a:moveTo>
                    <a:pt x="3512794" y="0"/>
                  </a:moveTo>
                  <a:lnTo>
                    <a:pt x="2983610" y="139958"/>
                  </a:lnTo>
                  <a:lnTo>
                    <a:pt x="2935005" y="275336"/>
                  </a:lnTo>
                  <a:lnTo>
                    <a:pt x="2913649" y="336375"/>
                  </a:lnTo>
                  <a:lnTo>
                    <a:pt x="2901860" y="368635"/>
                  </a:lnTo>
                  <a:lnTo>
                    <a:pt x="3512794" y="207107"/>
                  </a:lnTo>
                  <a:lnTo>
                    <a:pt x="3512794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68112" y="8802402"/>
              <a:ext cx="620395" cy="181610"/>
            </a:xfrm>
            <a:custGeom>
              <a:avLst/>
              <a:gdLst/>
              <a:ahLst/>
              <a:cxnLst/>
              <a:rect l="l" t="t" r="r" b="b"/>
              <a:pathLst>
                <a:path w="620394" h="181609">
                  <a:moveTo>
                    <a:pt x="619861" y="0"/>
                  </a:moveTo>
                  <a:lnTo>
                    <a:pt x="5714" y="162286"/>
                  </a:lnTo>
                  <a:lnTo>
                    <a:pt x="6476" y="165169"/>
                  </a:lnTo>
                  <a:lnTo>
                    <a:pt x="2793" y="166617"/>
                  </a:lnTo>
                  <a:lnTo>
                    <a:pt x="4317" y="171659"/>
                  </a:lnTo>
                  <a:lnTo>
                    <a:pt x="634" y="173094"/>
                  </a:lnTo>
                  <a:lnTo>
                    <a:pt x="1396" y="175253"/>
                  </a:lnTo>
                  <a:lnTo>
                    <a:pt x="0" y="175964"/>
                  </a:lnTo>
                  <a:lnTo>
                    <a:pt x="1396" y="181006"/>
                  </a:lnTo>
                  <a:lnTo>
                    <a:pt x="619861" y="17484"/>
                  </a:lnTo>
                  <a:lnTo>
                    <a:pt x="619861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68164" y="8802427"/>
              <a:ext cx="620395" cy="181610"/>
            </a:xfrm>
            <a:custGeom>
              <a:avLst/>
              <a:gdLst/>
              <a:ahLst/>
              <a:cxnLst/>
              <a:rect l="l" t="t" r="r" b="b"/>
              <a:pathLst>
                <a:path w="620394" h="181609">
                  <a:moveTo>
                    <a:pt x="5715" y="162272"/>
                  </a:moveTo>
                  <a:lnTo>
                    <a:pt x="6477" y="165142"/>
                  </a:lnTo>
                  <a:lnTo>
                    <a:pt x="2794" y="166590"/>
                  </a:lnTo>
                  <a:lnTo>
                    <a:pt x="4318" y="171632"/>
                  </a:lnTo>
                  <a:lnTo>
                    <a:pt x="635" y="173067"/>
                  </a:lnTo>
                  <a:lnTo>
                    <a:pt x="1397" y="175226"/>
                  </a:lnTo>
                  <a:lnTo>
                    <a:pt x="0" y="175950"/>
                  </a:lnTo>
                  <a:lnTo>
                    <a:pt x="1397" y="180992"/>
                  </a:lnTo>
                  <a:lnTo>
                    <a:pt x="619812" y="17482"/>
                  </a:lnTo>
                </a:path>
                <a:path w="620394" h="181609">
                  <a:moveTo>
                    <a:pt x="619812" y="0"/>
                  </a:moveTo>
                  <a:lnTo>
                    <a:pt x="5715" y="16227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76804" y="9162063"/>
              <a:ext cx="3211195" cy="866140"/>
            </a:xfrm>
            <a:custGeom>
              <a:avLst/>
              <a:gdLst/>
              <a:ahLst/>
              <a:cxnLst/>
              <a:rect l="l" t="t" r="r" b="b"/>
              <a:pathLst>
                <a:path w="3211194" h="866140">
                  <a:moveTo>
                    <a:pt x="89280" y="825731"/>
                  </a:moveTo>
                  <a:lnTo>
                    <a:pt x="18033" y="844448"/>
                  </a:lnTo>
                  <a:lnTo>
                    <a:pt x="18668" y="847329"/>
                  </a:lnTo>
                  <a:lnTo>
                    <a:pt x="13715" y="848768"/>
                  </a:lnTo>
                  <a:lnTo>
                    <a:pt x="15112" y="851646"/>
                  </a:lnTo>
                  <a:lnTo>
                    <a:pt x="11556" y="853090"/>
                  </a:lnTo>
                  <a:lnTo>
                    <a:pt x="11556" y="854528"/>
                  </a:lnTo>
                  <a:lnTo>
                    <a:pt x="6476" y="855248"/>
                  </a:lnTo>
                  <a:lnTo>
                    <a:pt x="7873" y="858850"/>
                  </a:lnTo>
                  <a:lnTo>
                    <a:pt x="2158" y="860289"/>
                  </a:lnTo>
                  <a:lnTo>
                    <a:pt x="2920" y="863890"/>
                  </a:lnTo>
                  <a:lnTo>
                    <a:pt x="0" y="864609"/>
                  </a:lnTo>
                  <a:lnTo>
                    <a:pt x="761" y="866048"/>
                  </a:lnTo>
                  <a:lnTo>
                    <a:pt x="121665" y="834367"/>
                  </a:lnTo>
                  <a:lnTo>
                    <a:pt x="121665" y="833648"/>
                  </a:lnTo>
                  <a:lnTo>
                    <a:pt x="118109" y="833648"/>
                  </a:lnTo>
                  <a:lnTo>
                    <a:pt x="117653" y="831490"/>
                  </a:lnTo>
                  <a:lnTo>
                    <a:pt x="112267" y="831490"/>
                  </a:lnTo>
                  <a:lnTo>
                    <a:pt x="112141" y="830770"/>
                  </a:lnTo>
                  <a:lnTo>
                    <a:pt x="95757" y="830770"/>
                  </a:lnTo>
                  <a:lnTo>
                    <a:pt x="94919" y="828607"/>
                  </a:lnTo>
                  <a:lnTo>
                    <a:pt x="90042" y="828607"/>
                  </a:lnTo>
                  <a:lnTo>
                    <a:pt x="89280" y="825731"/>
                  </a:lnTo>
                  <a:close/>
                </a:path>
                <a:path w="3211194" h="866140">
                  <a:moveTo>
                    <a:pt x="121665" y="832929"/>
                  </a:moveTo>
                  <a:lnTo>
                    <a:pt x="118109" y="833648"/>
                  </a:lnTo>
                  <a:lnTo>
                    <a:pt x="121665" y="833648"/>
                  </a:lnTo>
                  <a:lnTo>
                    <a:pt x="121665" y="832929"/>
                  </a:lnTo>
                  <a:close/>
                </a:path>
                <a:path w="3211194" h="866140">
                  <a:moveTo>
                    <a:pt x="117347" y="830046"/>
                  </a:moveTo>
                  <a:lnTo>
                    <a:pt x="112267" y="831490"/>
                  </a:lnTo>
                  <a:lnTo>
                    <a:pt x="117653" y="831490"/>
                  </a:lnTo>
                  <a:lnTo>
                    <a:pt x="117347" y="830046"/>
                  </a:lnTo>
                  <a:close/>
                </a:path>
                <a:path w="3211194" h="866140">
                  <a:moveTo>
                    <a:pt x="103631" y="828607"/>
                  </a:moveTo>
                  <a:lnTo>
                    <a:pt x="95757" y="830770"/>
                  </a:lnTo>
                  <a:lnTo>
                    <a:pt x="112141" y="830770"/>
                  </a:lnTo>
                  <a:lnTo>
                    <a:pt x="112013" y="830046"/>
                  </a:lnTo>
                  <a:lnTo>
                    <a:pt x="104393" y="830046"/>
                  </a:lnTo>
                  <a:lnTo>
                    <a:pt x="103631" y="828607"/>
                  </a:lnTo>
                  <a:close/>
                </a:path>
                <a:path w="3211194" h="866140">
                  <a:moveTo>
                    <a:pt x="111632" y="827888"/>
                  </a:moveTo>
                  <a:lnTo>
                    <a:pt x="104393" y="830046"/>
                  </a:lnTo>
                  <a:lnTo>
                    <a:pt x="112013" y="830046"/>
                  </a:lnTo>
                  <a:lnTo>
                    <a:pt x="111632" y="827888"/>
                  </a:lnTo>
                  <a:close/>
                </a:path>
                <a:path w="3211194" h="866140">
                  <a:moveTo>
                    <a:pt x="94360" y="827168"/>
                  </a:moveTo>
                  <a:lnTo>
                    <a:pt x="90042" y="828607"/>
                  </a:lnTo>
                  <a:lnTo>
                    <a:pt x="94919" y="828607"/>
                  </a:lnTo>
                  <a:lnTo>
                    <a:pt x="94360" y="827168"/>
                  </a:lnTo>
                  <a:close/>
                </a:path>
                <a:path w="3211194" h="866140">
                  <a:moveTo>
                    <a:pt x="594740" y="691809"/>
                  </a:moveTo>
                  <a:lnTo>
                    <a:pt x="269239" y="778210"/>
                  </a:lnTo>
                  <a:lnTo>
                    <a:pt x="270001" y="780367"/>
                  </a:lnTo>
                  <a:lnTo>
                    <a:pt x="266445" y="781811"/>
                  </a:lnTo>
                  <a:lnTo>
                    <a:pt x="267842" y="785408"/>
                  </a:lnTo>
                  <a:lnTo>
                    <a:pt x="262127" y="786851"/>
                  </a:lnTo>
                  <a:lnTo>
                    <a:pt x="262127" y="788290"/>
                  </a:lnTo>
                  <a:lnTo>
                    <a:pt x="259206" y="789010"/>
                  </a:lnTo>
                  <a:lnTo>
                    <a:pt x="260603" y="791891"/>
                  </a:lnTo>
                  <a:lnTo>
                    <a:pt x="257047" y="793330"/>
                  </a:lnTo>
                  <a:lnTo>
                    <a:pt x="257809" y="796927"/>
                  </a:lnTo>
                  <a:lnTo>
                    <a:pt x="255650" y="796927"/>
                  </a:lnTo>
                  <a:lnTo>
                    <a:pt x="256285" y="798371"/>
                  </a:lnTo>
                  <a:lnTo>
                    <a:pt x="609853" y="704772"/>
                  </a:lnTo>
                  <a:lnTo>
                    <a:pt x="609474" y="704053"/>
                  </a:lnTo>
                  <a:lnTo>
                    <a:pt x="606932" y="704053"/>
                  </a:lnTo>
                  <a:lnTo>
                    <a:pt x="605884" y="701890"/>
                  </a:lnTo>
                  <a:lnTo>
                    <a:pt x="601852" y="701890"/>
                  </a:lnTo>
                  <a:lnTo>
                    <a:pt x="601344" y="699013"/>
                  </a:lnTo>
                  <a:lnTo>
                    <a:pt x="599058" y="699013"/>
                  </a:lnTo>
                  <a:lnTo>
                    <a:pt x="599058" y="698294"/>
                  </a:lnTo>
                  <a:lnTo>
                    <a:pt x="596137" y="698294"/>
                  </a:lnTo>
                  <a:lnTo>
                    <a:pt x="594740" y="691809"/>
                  </a:lnTo>
                  <a:close/>
                </a:path>
                <a:path w="3211194" h="866140">
                  <a:moveTo>
                    <a:pt x="609091" y="703329"/>
                  </a:moveTo>
                  <a:lnTo>
                    <a:pt x="606932" y="704053"/>
                  </a:lnTo>
                  <a:lnTo>
                    <a:pt x="609474" y="704053"/>
                  </a:lnTo>
                  <a:lnTo>
                    <a:pt x="609091" y="703329"/>
                  </a:lnTo>
                  <a:close/>
                </a:path>
                <a:path w="3211194" h="866140">
                  <a:moveTo>
                    <a:pt x="605535" y="701172"/>
                  </a:moveTo>
                  <a:lnTo>
                    <a:pt x="601852" y="701890"/>
                  </a:lnTo>
                  <a:lnTo>
                    <a:pt x="605884" y="701890"/>
                  </a:lnTo>
                  <a:lnTo>
                    <a:pt x="605535" y="701172"/>
                  </a:lnTo>
                  <a:close/>
                </a:path>
                <a:path w="3211194" h="866140">
                  <a:moveTo>
                    <a:pt x="601217" y="698294"/>
                  </a:moveTo>
                  <a:lnTo>
                    <a:pt x="599058" y="699013"/>
                  </a:lnTo>
                  <a:lnTo>
                    <a:pt x="601344" y="699013"/>
                  </a:lnTo>
                  <a:lnTo>
                    <a:pt x="601217" y="698294"/>
                  </a:lnTo>
                  <a:close/>
                </a:path>
                <a:path w="3211194" h="866140">
                  <a:moveTo>
                    <a:pt x="599058" y="697570"/>
                  </a:moveTo>
                  <a:lnTo>
                    <a:pt x="596137" y="698294"/>
                  </a:lnTo>
                  <a:lnTo>
                    <a:pt x="599058" y="698294"/>
                  </a:lnTo>
                  <a:lnTo>
                    <a:pt x="599058" y="697570"/>
                  </a:lnTo>
                  <a:close/>
                </a:path>
                <a:path w="3211194" h="866140">
                  <a:moveTo>
                    <a:pt x="3211169" y="0"/>
                  </a:moveTo>
                  <a:lnTo>
                    <a:pt x="2182240" y="272060"/>
                  </a:lnTo>
                  <a:lnTo>
                    <a:pt x="2183002" y="274942"/>
                  </a:lnTo>
                  <a:lnTo>
                    <a:pt x="2174366" y="277100"/>
                  </a:lnTo>
                  <a:lnTo>
                    <a:pt x="2175128" y="280701"/>
                  </a:lnTo>
                  <a:lnTo>
                    <a:pt x="2170810" y="282140"/>
                  </a:lnTo>
                  <a:lnTo>
                    <a:pt x="2170810" y="283579"/>
                  </a:lnTo>
                  <a:lnTo>
                    <a:pt x="2162809" y="285742"/>
                  </a:lnTo>
                  <a:lnTo>
                    <a:pt x="2163571" y="289338"/>
                  </a:lnTo>
                  <a:lnTo>
                    <a:pt x="2157856" y="290777"/>
                  </a:lnTo>
                  <a:lnTo>
                    <a:pt x="2158491" y="293660"/>
                  </a:lnTo>
                  <a:lnTo>
                    <a:pt x="2152776" y="295818"/>
                  </a:lnTo>
                  <a:lnTo>
                    <a:pt x="2152776" y="297261"/>
                  </a:lnTo>
                  <a:lnTo>
                    <a:pt x="3211169" y="17480"/>
                  </a:lnTo>
                  <a:lnTo>
                    <a:pt x="3211169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76830" y="9162078"/>
              <a:ext cx="3211195" cy="866140"/>
            </a:xfrm>
            <a:custGeom>
              <a:avLst/>
              <a:gdLst/>
              <a:ahLst/>
              <a:cxnLst/>
              <a:rect l="l" t="t" r="r" b="b"/>
              <a:pathLst>
                <a:path w="3211194" h="866140">
                  <a:moveTo>
                    <a:pt x="18034" y="844433"/>
                  </a:moveTo>
                  <a:lnTo>
                    <a:pt x="18669" y="847316"/>
                  </a:lnTo>
                  <a:lnTo>
                    <a:pt x="13716" y="848755"/>
                  </a:lnTo>
                  <a:lnTo>
                    <a:pt x="15113" y="851631"/>
                  </a:lnTo>
                  <a:lnTo>
                    <a:pt x="11557" y="853075"/>
                  </a:lnTo>
                  <a:lnTo>
                    <a:pt x="11557" y="854514"/>
                  </a:lnTo>
                  <a:lnTo>
                    <a:pt x="6477" y="855233"/>
                  </a:lnTo>
                  <a:lnTo>
                    <a:pt x="7874" y="858834"/>
                  </a:lnTo>
                  <a:lnTo>
                    <a:pt x="2159" y="860273"/>
                  </a:lnTo>
                  <a:lnTo>
                    <a:pt x="2921" y="863875"/>
                  </a:lnTo>
                  <a:lnTo>
                    <a:pt x="0" y="864594"/>
                  </a:lnTo>
                  <a:lnTo>
                    <a:pt x="762" y="866033"/>
                  </a:lnTo>
                  <a:lnTo>
                    <a:pt x="121667" y="834353"/>
                  </a:lnTo>
                  <a:lnTo>
                    <a:pt x="121667" y="832914"/>
                  </a:lnTo>
                  <a:lnTo>
                    <a:pt x="118111" y="833633"/>
                  </a:lnTo>
                  <a:lnTo>
                    <a:pt x="117349" y="830031"/>
                  </a:lnTo>
                  <a:lnTo>
                    <a:pt x="112269" y="831475"/>
                  </a:lnTo>
                  <a:lnTo>
                    <a:pt x="111634" y="827873"/>
                  </a:lnTo>
                  <a:lnTo>
                    <a:pt x="104395" y="830031"/>
                  </a:lnTo>
                  <a:lnTo>
                    <a:pt x="103633" y="828592"/>
                  </a:lnTo>
                  <a:lnTo>
                    <a:pt x="95758" y="830756"/>
                  </a:lnTo>
                  <a:lnTo>
                    <a:pt x="94361" y="827155"/>
                  </a:lnTo>
                  <a:lnTo>
                    <a:pt x="90043" y="828592"/>
                  </a:lnTo>
                  <a:lnTo>
                    <a:pt x="89281" y="825716"/>
                  </a:lnTo>
                  <a:lnTo>
                    <a:pt x="18034" y="844433"/>
                  </a:lnTo>
                </a:path>
                <a:path w="3211194" h="866140">
                  <a:moveTo>
                    <a:pt x="269242" y="778195"/>
                  </a:moveTo>
                  <a:lnTo>
                    <a:pt x="270004" y="780353"/>
                  </a:lnTo>
                  <a:lnTo>
                    <a:pt x="266448" y="781796"/>
                  </a:lnTo>
                  <a:lnTo>
                    <a:pt x="267845" y="785393"/>
                  </a:lnTo>
                  <a:lnTo>
                    <a:pt x="262130" y="786836"/>
                  </a:lnTo>
                  <a:lnTo>
                    <a:pt x="262130" y="788275"/>
                  </a:lnTo>
                  <a:lnTo>
                    <a:pt x="259209" y="788995"/>
                  </a:lnTo>
                  <a:lnTo>
                    <a:pt x="260606" y="791877"/>
                  </a:lnTo>
                  <a:lnTo>
                    <a:pt x="257050" y="793316"/>
                  </a:lnTo>
                  <a:lnTo>
                    <a:pt x="257812" y="796912"/>
                  </a:lnTo>
                  <a:lnTo>
                    <a:pt x="255653" y="796912"/>
                  </a:lnTo>
                  <a:lnTo>
                    <a:pt x="256288" y="798356"/>
                  </a:lnTo>
                  <a:lnTo>
                    <a:pt x="609860" y="704758"/>
                  </a:lnTo>
                  <a:lnTo>
                    <a:pt x="609098" y="703314"/>
                  </a:lnTo>
                  <a:lnTo>
                    <a:pt x="606939" y="704038"/>
                  </a:lnTo>
                  <a:lnTo>
                    <a:pt x="605542" y="701156"/>
                  </a:lnTo>
                  <a:lnTo>
                    <a:pt x="601859" y="701875"/>
                  </a:lnTo>
                  <a:lnTo>
                    <a:pt x="601224" y="698279"/>
                  </a:lnTo>
                  <a:lnTo>
                    <a:pt x="599065" y="698999"/>
                  </a:lnTo>
                  <a:lnTo>
                    <a:pt x="599065" y="697555"/>
                  </a:lnTo>
                  <a:lnTo>
                    <a:pt x="596144" y="698279"/>
                  </a:lnTo>
                  <a:lnTo>
                    <a:pt x="594746" y="691795"/>
                  </a:lnTo>
                  <a:lnTo>
                    <a:pt x="269242" y="778195"/>
                  </a:lnTo>
                </a:path>
                <a:path w="3211194" h="866140">
                  <a:moveTo>
                    <a:pt x="2182262" y="272044"/>
                  </a:moveTo>
                  <a:lnTo>
                    <a:pt x="2183025" y="274927"/>
                  </a:lnTo>
                  <a:lnTo>
                    <a:pt x="2174388" y="277085"/>
                  </a:lnTo>
                  <a:lnTo>
                    <a:pt x="2175150" y="280687"/>
                  </a:lnTo>
                  <a:lnTo>
                    <a:pt x="2170832" y="282126"/>
                  </a:lnTo>
                  <a:lnTo>
                    <a:pt x="2170832" y="283565"/>
                  </a:lnTo>
                  <a:lnTo>
                    <a:pt x="2162831" y="285727"/>
                  </a:lnTo>
                  <a:lnTo>
                    <a:pt x="2163593" y="289324"/>
                  </a:lnTo>
                  <a:lnTo>
                    <a:pt x="2157878" y="290763"/>
                  </a:lnTo>
                  <a:lnTo>
                    <a:pt x="2158513" y="293644"/>
                  </a:lnTo>
                  <a:lnTo>
                    <a:pt x="2152798" y="295803"/>
                  </a:lnTo>
                  <a:lnTo>
                    <a:pt x="2152798" y="297246"/>
                  </a:lnTo>
                  <a:lnTo>
                    <a:pt x="3211146" y="17478"/>
                  </a:lnTo>
                </a:path>
                <a:path w="3211194" h="866140">
                  <a:moveTo>
                    <a:pt x="3211146" y="0"/>
                  </a:moveTo>
                  <a:lnTo>
                    <a:pt x="2182262" y="27204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97916" y="9523064"/>
              <a:ext cx="2890520" cy="764540"/>
            </a:xfrm>
            <a:custGeom>
              <a:avLst/>
              <a:gdLst/>
              <a:ahLst/>
              <a:cxnLst/>
              <a:rect l="l" t="t" r="r" b="b"/>
              <a:pathLst>
                <a:path w="2890519" h="764540">
                  <a:moveTo>
                    <a:pt x="2890058" y="0"/>
                  </a:moveTo>
                  <a:lnTo>
                    <a:pt x="0" y="763933"/>
                  </a:lnTo>
                  <a:lnTo>
                    <a:pt x="66965" y="763933"/>
                  </a:lnTo>
                  <a:lnTo>
                    <a:pt x="2890058" y="17701"/>
                  </a:lnTo>
                  <a:lnTo>
                    <a:pt x="289005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397945" y="9523079"/>
              <a:ext cx="2890520" cy="764540"/>
            </a:xfrm>
            <a:custGeom>
              <a:avLst/>
              <a:gdLst/>
              <a:ahLst/>
              <a:cxnLst/>
              <a:rect l="l" t="t" r="r" b="b"/>
              <a:pathLst>
                <a:path w="2890519" h="764540">
                  <a:moveTo>
                    <a:pt x="66966" y="763918"/>
                  </a:moveTo>
                  <a:lnTo>
                    <a:pt x="2890031" y="17701"/>
                  </a:lnTo>
                </a:path>
                <a:path w="2890519" h="764540">
                  <a:moveTo>
                    <a:pt x="2890031" y="0"/>
                  </a:moveTo>
                  <a:lnTo>
                    <a:pt x="0" y="76391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761932" y="9883618"/>
              <a:ext cx="1526540" cy="403860"/>
            </a:xfrm>
            <a:custGeom>
              <a:avLst/>
              <a:gdLst/>
              <a:ahLst/>
              <a:cxnLst/>
              <a:rect l="l" t="t" r="r" b="b"/>
              <a:pathLst>
                <a:path w="1526540" h="403859">
                  <a:moveTo>
                    <a:pt x="1526041" y="0"/>
                  </a:moveTo>
                  <a:lnTo>
                    <a:pt x="0" y="403379"/>
                  </a:lnTo>
                  <a:lnTo>
                    <a:pt x="65687" y="403379"/>
                  </a:lnTo>
                  <a:lnTo>
                    <a:pt x="1526041" y="17250"/>
                  </a:lnTo>
                  <a:lnTo>
                    <a:pt x="1526041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761974" y="9883632"/>
              <a:ext cx="1526540" cy="403860"/>
            </a:xfrm>
            <a:custGeom>
              <a:avLst/>
              <a:gdLst/>
              <a:ahLst/>
              <a:cxnLst/>
              <a:rect l="l" t="t" r="r" b="b"/>
              <a:pathLst>
                <a:path w="1526540" h="403859">
                  <a:moveTo>
                    <a:pt x="65687" y="403366"/>
                  </a:moveTo>
                  <a:lnTo>
                    <a:pt x="1526002" y="17249"/>
                  </a:lnTo>
                </a:path>
                <a:path w="1526540" h="403859">
                  <a:moveTo>
                    <a:pt x="1526002" y="0"/>
                  </a:moveTo>
                  <a:lnTo>
                    <a:pt x="0" y="403366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25197" y="10243971"/>
              <a:ext cx="163195" cy="43180"/>
            </a:xfrm>
            <a:custGeom>
              <a:avLst/>
              <a:gdLst/>
              <a:ahLst/>
              <a:cxnLst/>
              <a:rect l="l" t="t" r="r" b="b"/>
              <a:pathLst>
                <a:path w="163194" h="43179">
                  <a:moveTo>
                    <a:pt x="162776" y="0"/>
                  </a:moveTo>
                  <a:lnTo>
                    <a:pt x="0" y="43026"/>
                  </a:lnTo>
                  <a:lnTo>
                    <a:pt x="66967" y="43026"/>
                  </a:lnTo>
                  <a:lnTo>
                    <a:pt x="162776" y="17701"/>
                  </a:lnTo>
                  <a:lnTo>
                    <a:pt x="162776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25255" y="10243986"/>
              <a:ext cx="163195" cy="43180"/>
            </a:xfrm>
            <a:custGeom>
              <a:avLst/>
              <a:gdLst/>
              <a:ahLst/>
              <a:cxnLst/>
              <a:rect l="l" t="t" r="r" b="b"/>
              <a:pathLst>
                <a:path w="163194" h="43179">
                  <a:moveTo>
                    <a:pt x="66965" y="43012"/>
                  </a:moveTo>
                  <a:lnTo>
                    <a:pt x="162721" y="17700"/>
                  </a:lnTo>
                </a:path>
                <a:path w="163194" h="43179">
                  <a:moveTo>
                    <a:pt x="162721" y="0"/>
                  </a:moveTo>
                  <a:lnTo>
                    <a:pt x="0" y="4301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9359" y="773990"/>
            <a:ext cx="1259265" cy="96625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923" y="9197940"/>
            <a:ext cx="923386" cy="719273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5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85" dirty="0">
                <a:latin typeface="Verdana"/>
                <a:cs typeface="Verdana"/>
              </a:rPr>
              <a:t>Strategic</a:t>
            </a:r>
            <a:r>
              <a:rPr spc="-335" dirty="0">
                <a:latin typeface="Verdana"/>
                <a:cs typeface="Verdana"/>
              </a:rPr>
              <a:t> </a:t>
            </a:r>
            <a:r>
              <a:rPr spc="-120" dirty="0">
                <a:latin typeface="Verdana"/>
                <a:cs typeface="Verdana"/>
              </a:rPr>
              <a:t>Approach</a:t>
            </a: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4372" y="3763429"/>
            <a:ext cx="3661575" cy="333857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9568129" y="5306479"/>
            <a:ext cx="965200" cy="334010"/>
          </a:xfrm>
          <a:custGeom>
            <a:avLst/>
            <a:gdLst/>
            <a:ahLst/>
            <a:cxnLst/>
            <a:rect l="l" t="t" r="r" b="b"/>
            <a:pathLst>
              <a:path w="965200" h="334010">
                <a:moveTo>
                  <a:pt x="178650" y="224701"/>
                </a:moveTo>
                <a:lnTo>
                  <a:pt x="0" y="224701"/>
                </a:lnTo>
                <a:lnTo>
                  <a:pt x="0" y="262699"/>
                </a:lnTo>
                <a:lnTo>
                  <a:pt x="178650" y="262699"/>
                </a:lnTo>
                <a:lnTo>
                  <a:pt x="178650" y="224701"/>
                </a:lnTo>
                <a:close/>
              </a:path>
              <a:path w="965200" h="334010">
                <a:moveTo>
                  <a:pt x="115023" y="0"/>
                </a:moveTo>
                <a:lnTo>
                  <a:pt x="22275" y="0"/>
                </a:lnTo>
                <a:lnTo>
                  <a:pt x="22275" y="38011"/>
                </a:lnTo>
                <a:lnTo>
                  <a:pt x="70650" y="38011"/>
                </a:lnTo>
                <a:lnTo>
                  <a:pt x="70650" y="224701"/>
                </a:lnTo>
                <a:lnTo>
                  <a:pt x="115023" y="224701"/>
                </a:lnTo>
                <a:lnTo>
                  <a:pt x="115023" y="0"/>
                </a:lnTo>
                <a:close/>
              </a:path>
              <a:path w="965200" h="334010">
                <a:moveTo>
                  <a:pt x="293420" y="63957"/>
                </a:moveTo>
                <a:lnTo>
                  <a:pt x="240976" y="78417"/>
                </a:lnTo>
                <a:lnTo>
                  <a:pt x="210878" y="121305"/>
                </a:lnTo>
                <a:lnTo>
                  <a:pt x="205105" y="164846"/>
                </a:lnTo>
                <a:lnTo>
                  <a:pt x="206517" y="187427"/>
                </a:lnTo>
                <a:lnTo>
                  <a:pt x="217819" y="224678"/>
                </a:lnTo>
                <a:lnTo>
                  <a:pt x="255187" y="259375"/>
                </a:lnTo>
                <a:lnTo>
                  <a:pt x="292417" y="266052"/>
                </a:lnTo>
                <a:lnTo>
                  <a:pt x="312644" y="264404"/>
                </a:lnTo>
                <a:lnTo>
                  <a:pt x="330366" y="259461"/>
                </a:lnTo>
                <a:lnTo>
                  <a:pt x="345586" y="251221"/>
                </a:lnTo>
                <a:lnTo>
                  <a:pt x="358305" y="239687"/>
                </a:lnTo>
                <a:lnTo>
                  <a:pt x="365270" y="229552"/>
                </a:lnTo>
                <a:lnTo>
                  <a:pt x="292087" y="229552"/>
                </a:lnTo>
                <a:lnTo>
                  <a:pt x="282566" y="228564"/>
                </a:lnTo>
                <a:lnTo>
                  <a:pt x="253576" y="193592"/>
                </a:lnTo>
                <a:lnTo>
                  <a:pt x="250977" y="164846"/>
                </a:lnTo>
                <a:lnTo>
                  <a:pt x="251627" y="149364"/>
                </a:lnTo>
                <a:lnTo>
                  <a:pt x="267293" y="109272"/>
                </a:lnTo>
                <a:lnTo>
                  <a:pt x="293928" y="100469"/>
                </a:lnTo>
                <a:lnTo>
                  <a:pt x="366740" y="100469"/>
                </a:lnTo>
                <a:lnTo>
                  <a:pt x="359397" y="89496"/>
                </a:lnTo>
                <a:lnTo>
                  <a:pt x="347079" y="78326"/>
                </a:lnTo>
                <a:lnTo>
                  <a:pt x="331976" y="70345"/>
                </a:lnTo>
                <a:lnTo>
                  <a:pt x="314089" y="65554"/>
                </a:lnTo>
                <a:lnTo>
                  <a:pt x="293420" y="63957"/>
                </a:lnTo>
                <a:close/>
              </a:path>
              <a:path w="965200" h="334010">
                <a:moveTo>
                  <a:pt x="366740" y="100469"/>
                </a:moveTo>
                <a:lnTo>
                  <a:pt x="293928" y="100469"/>
                </a:lnTo>
                <a:lnTo>
                  <a:pt x="304060" y="101420"/>
                </a:lnTo>
                <a:lnTo>
                  <a:pt x="312699" y="104273"/>
                </a:lnTo>
                <a:lnTo>
                  <a:pt x="334750" y="149058"/>
                </a:lnTo>
                <a:lnTo>
                  <a:pt x="335368" y="164846"/>
                </a:lnTo>
                <a:lnTo>
                  <a:pt x="334723" y="180607"/>
                </a:lnTo>
                <a:lnTo>
                  <a:pt x="319178" y="220888"/>
                </a:lnTo>
                <a:lnTo>
                  <a:pt x="292087" y="229552"/>
                </a:lnTo>
                <a:lnTo>
                  <a:pt x="365270" y="229552"/>
                </a:lnTo>
                <a:lnTo>
                  <a:pt x="368339" y="225087"/>
                </a:lnTo>
                <a:lnTo>
                  <a:pt x="375507" y="207748"/>
                </a:lnTo>
                <a:lnTo>
                  <a:pt x="379807" y="187668"/>
                </a:lnTo>
                <a:lnTo>
                  <a:pt x="381241" y="164846"/>
                </a:lnTo>
                <a:lnTo>
                  <a:pt x="379876" y="141455"/>
                </a:lnTo>
                <a:lnTo>
                  <a:pt x="375781" y="121099"/>
                </a:lnTo>
                <a:lnTo>
                  <a:pt x="368955" y="103779"/>
                </a:lnTo>
                <a:lnTo>
                  <a:pt x="366740" y="100469"/>
                </a:lnTo>
                <a:close/>
              </a:path>
              <a:path w="965200" h="334010">
                <a:moveTo>
                  <a:pt x="460514" y="67310"/>
                </a:moveTo>
                <a:lnTo>
                  <a:pt x="417995" y="67310"/>
                </a:lnTo>
                <a:lnTo>
                  <a:pt x="418916" y="75742"/>
                </a:lnTo>
                <a:lnTo>
                  <a:pt x="419566" y="86083"/>
                </a:lnTo>
                <a:lnTo>
                  <a:pt x="419886" y="96253"/>
                </a:lnTo>
                <a:lnTo>
                  <a:pt x="419985" y="101460"/>
                </a:lnTo>
                <a:lnTo>
                  <a:pt x="420090" y="262699"/>
                </a:lnTo>
                <a:lnTo>
                  <a:pt x="464451" y="262699"/>
                </a:lnTo>
                <a:lnTo>
                  <a:pt x="464451" y="150609"/>
                </a:lnTo>
                <a:lnTo>
                  <a:pt x="465158" y="139619"/>
                </a:lnTo>
                <a:lnTo>
                  <a:pt x="488361" y="104902"/>
                </a:lnTo>
                <a:lnTo>
                  <a:pt x="456501" y="104902"/>
                </a:lnTo>
                <a:lnTo>
                  <a:pt x="456006" y="104571"/>
                </a:lnTo>
                <a:lnTo>
                  <a:pt x="461928" y="92609"/>
                </a:lnTo>
                <a:lnTo>
                  <a:pt x="462699" y="90335"/>
                </a:lnTo>
                <a:lnTo>
                  <a:pt x="462216" y="80987"/>
                </a:lnTo>
                <a:lnTo>
                  <a:pt x="461989" y="75665"/>
                </a:lnTo>
                <a:lnTo>
                  <a:pt x="461467" y="72047"/>
                </a:lnTo>
                <a:lnTo>
                  <a:pt x="460514" y="67310"/>
                </a:lnTo>
                <a:close/>
              </a:path>
              <a:path w="965200" h="334010">
                <a:moveTo>
                  <a:pt x="573869" y="101460"/>
                </a:moveTo>
                <a:lnTo>
                  <a:pt x="515277" y="101460"/>
                </a:lnTo>
                <a:lnTo>
                  <a:pt x="522859" y="104394"/>
                </a:lnTo>
                <a:lnTo>
                  <a:pt x="527494" y="110261"/>
                </a:lnTo>
                <a:lnTo>
                  <a:pt x="530535" y="115336"/>
                </a:lnTo>
                <a:lnTo>
                  <a:pt x="532706" y="121854"/>
                </a:lnTo>
                <a:lnTo>
                  <a:pt x="534012" y="129928"/>
                </a:lnTo>
                <a:lnTo>
                  <a:pt x="534441" y="139230"/>
                </a:lnTo>
                <a:lnTo>
                  <a:pt x="534441" y="262699"/>
                </a:lnTo>
                <a:lnTo>
                  <a:pt x="578980" y="262699"/>
                </a:lnTo>
                <a:lnTo>
                  <a:pt x="578980" y="134874"/>
                </a:lnTo>
                <a:lnTo>
                  <a:pt x="577965" y="118340"/>
                </a:lnTo>
                <a:lnTo>
                  <a:pt x="574921" y="103984"/>
                </a:lnTo>
                <a:lnTo>
                  <a:pt x="573869" y="101460"/>
                </a:lnTo>
                <a:close/>
              </a:path>
              <a:path w="965200" h="334010">
                <a:moveTo>
                  <a:pt x="461928" y="92609"/>
                </a:moveTo>
                <a:lnTo>
                  <a:pt x="456006" y="104571"/>
                </a:lnTo>
                <a:lnTo>
                  <a:pt x="456501" y="104902"/>
                </a:lnTo>
                <a:lnTo>
                  <a:pt x="460692" y="96253"/>
                </a:lnTo>
                <a:lnTo>
                  <a:pt x="461928" y="92609"/>
                </a:lnTo>
                <a:close/>
              </a:path>
              <a:path w="965200" h="334010">
                <a:moveTo>
                  <a:pt x="514438" y="63957"/>
                </a:moveTo>
                <a:lnTo>
                  <a:pt x="477473" y="74110"/>
                </a:lnTo>
                <a:lnTo>
                  <a:pt x="460692" y="96253"/>
                </a:lnTo>
                <a:lnTo>
                  <a:pt x="456501" y="104902"/>
                </a:lnTo>
                <a:lnTo>
                  <a:pt x="488361" y="104902"/>
                </a:lnTo>
                <a:lnTo>
                  <a:pt x="488691" y="104706"/>
                </a:lnTo>
                <a:lnTo>
                  <a:pt x="496319" y="102272"/>
                </a:lnTo>
                <a:lnTo>
                  <a:pt x="504723" y="101460"/>
                </a:lnTo>
                <a:lnTo>
                  <a:pt x="573869" y="101460"/>
                </a:lnTo>
                <a:lnTo>
                  <a:pt x="569845" y="91804"/>
                </a:lnTo>
                <a:lnTo>
                  <a:pt x="562737" y="81800"/>
                </a:lnTo>
                <a:lnTo>
                  <a:pt x="553659" y="73992"/>
                </a:lnTo>
                <a:lnTo>
                  <a:pt x="542583" y="68416"/>
                </a:lnTo>
                <a:lnTo>
                  <a:pt x="529509" y="65071"/>
                </a:lnTo>
                <a:lnTo>
                  <a:pt x="514438" y="63957"/>
                </a:lnTo>
                <a:close/>
              </a:path>
              <a:path w="965200" h="334010">
                <a:moveTo>
                  <a:pt x="674331" y="269735"/>
                </a:moveTo>
                <a:lnTo>
                  <a:pt x="629373" y="275844"/>
                </a:lnTo>
                <a:lnTo>
                  <a:pt x="633614" y="290613"/>
                </a:lnTo>
                <a:lnTo>
                  <a:pt x="639383" y="303014"/>
                </a:lnTo>
                <a:lnTo>
                  <a:pt x="677449" y="330452"/>
                </a:lnTo>
                <a:lnTo>
                  <a:pt x="704964" y="333692"/>
                </a:lnTo>
                <a:lnTo>
                  <a:pt x="723750" y="332358"/>
                </a:lnTo>
                <a:lnTo>
                  <a:pt x="764832" y="312343"/>
                </a:lnTo>
                <a:lnTo>
                  <a:pt x="775095" y="296697"/>
                </a:lnTo>
                <a:lnTo>
                  <a:pt x="697217" y="296697"/>
                </a:lnTo>
                <a:lnTo>
                  <a:pt x="690346" y="294906"/>
                </a:lnTo>
                <a:lnTo>
                  <a:pt x="680478" y="287820"/>
                </a:lnTo>
                <a:lnTo>
                  <a:pt x="676783" y="280619"/>
                </a:lnTo>
                <a:lnTo>
                  <a:pt x="674331" y="269735"/>
                </a:lnTo>
                <a:close/>
              </a:path>
              <a:path w="965200" h="334010">
                <a:moveTo>
                  <a:pt x="784580" y="218922"/>
                </a:moveTo>
                <a:lnTo>
                  <a:pt x="747166" y="218922"/>
                </a:lnTo>
                <a:lnTo>
                  <a:pt x="747496" y="219087"/>
                </a:lnTo>
                <a:lnTo>
                  <a:pt x="745158" y="229195"/>
                </a:lnTo>
                <a:lnTo>
                  <a:pt x="744865" y="229829"/>
                </a:lnTo>
                <a:lnTo>
                  <a:pt x="740384" y="251066"/>
                </a:lnTo>
                <a:lnTo>
                  <a:pt x="738234" y="271028"/>
                </a:lnTo>
                <a:lnTo>
                  <a:pt x="731783" y="285288"/>
                </a:lnTo>
                <a:lnTo>
                  <a:pt x="721032" y="293844"/>
                </a:lnTo>
                <a:lnTo>
                  <a:pt x="705980" y="296697"/>
                </a:lnTo>
                <a:lnTo>
                  <a:pt x="775095" y="296697"/>
                </a:lnTo>
                <a:lnTo>
                  <a:pt x="779645" y="286143"/>
                </a:lnTo>
                <a:lnTo>
                  <a:pt x="783346" y="269399"/>
                </a:lnTo>
                <a:lnTo>
                  <a:pt x="784526" y="251066"/>
                </a:lnTo>
                <a:lnTo>
                  <a:pt x="784580" y="218922"/>
                </a:lnTo>
                <a:close/>
              </a:path>
              <a:path w="965200" h="334010">
                <a:moveTo>
                  <a:pt x="692912" y="64465"/>
                </a:moveTo>
                <a:lnTo>
                  <a:pt x="647304" y="78400"/>
                </a:lnTo>
                <a:lnTo>
                  <a:pt x="623374" y="120195"/>
                </a:lnTo>
                <a:lnTo>
                  <a:pt x="618832" y="163664"/>
                </a:lnTo>
                <a:lnTo>
                  <a:pt x="619894" y="186524"/>
                </a:lnTo>
                <a:lnTo>
                  <a:pt x="635825" y="236588"/>
                </a:lnTo>
                <a:lnTo>
                  <a:pt x="672551" y="259185"/>
                </a:lnTo>
                <a:lnTo>
                  <a:pt x="689737" y="260692"/>
                </a:lnTo>
                <a:lnTo>
                  <a:pt x="700426" y="260071"/>
                </a:lnTo>
                <a:lnTo>
                  <a:pt x="735491" y="245021"/>
                </a:lnTo>
                <a:lnTo>
                  <a:pt x="746054" y="224193"/>
                </a:lnTo>
                <a:lnTo>
                  <a:pt x="690676" y="224193"/>
                </a:lnTo>
                <a:lnTo>
                  <a:pt x="683679" y="222440"/>
                </a:lnTo>
                <a:lnTo>
                  <a:pt x="665140" y="184804"/>
                </a:lnTo>
                <a:lnTo>
                  <a:pt x="664197" y="163334"/>
                </a:lnTo>
                <a:lnTo>
                  <a:pt x="664737" y="147073"/>
                </a:lnTo>
                <a:lnTo>
                  <a:pt x="677783" y="108716"/>
                </a:lnTo>
                <a:lnTo>
                  <a:pt x="700455" y="101130"/>
                </a:lnTo>
                <a:lnTo>
                  <a:pt x="742701" y="101130"/>
                </a:lnTo>
                <a:lnTo>
                  <a:pt x="740943" y="96024"/>
                </a:lnTo>
                <a:lnTo>
                  <a:pt x="712608" y="66933"/>
                </a:lnTo>
                <a:lnTo>
                  <a:pt x="703089" y="65082"/>
                </a:lnTo>
                <a:lnTo>
                  <a:pt x="692912" y="64465"/>
                </a:lnTo>
                <a:close/>
              </a:path>
              <a:path w="965200" h="334010">
                <a:moveTo>
                  <a:pt x="747166" y="218922"/>
                </a:moveTo>
                <a:lnTo>
                  <a:pt x="744865" y="229829"/>
                </a:lnTo>
                <a:lnTo>
                  <a:pt x="745158" y="229195"/>
                </a:lnTo>
                <a:lnTo>
                  <a:pt x="747496" y="219087"/>
                </a:lnTo>
                <a:lnTo>
                  <a:pt x="747166" y="218922"/>
                </a:lnTo>
                <a:close/>
              </a:path>
              <a:path w="965200" h="334010">
                <a:moveTo>
                  <a:pt x="742701" y="101130"/>
                </a:moveTo>
                <a:lnTo>
                  <a:pt x="700455" y="101130"/>
                </a:lnTo>
                <a:lnTo>
                  <a:pt x="709080" y="102134"/>
                </a:lnTo>
                <a:lnTo>
                  <a:pt x="716797" y="105149"/>
                </a:lnTo>
                <a:lnTo>
                  <a:pt x="739703" y="149149"/>
                </a:lnTo>
                <a:lnTo>
                  <a:pt x="740384" y="163334"/>
                </a:lnTo>
                <a:lnTo>
                  <a:pt x="740054" y="172983"/>
                </a:lnTo>
                <a:lnTo>
                  <a:pt x="726909" y="213118"/>
                </a:lnTo>
                <a:lnTo>
                  <a:pt x="707872" y="224193"/>
                </a:lnTo>
                <a:lnTo>
                  <a:pt x="746054" y="224193"/>
                </a:lnTo>
                <a:lnTo>
                  <a:pt x="747166" y="218922"/>
                </a:lnTo>
                <a:lnTo>
                  <a:pt x="784580" y="218922"/>
                </a:lnTo>
                <a:lnTo>
                  <a:pt x="784642" y="104902"/>
                </a:lnTo>
                <a:lnTo>
                  <a:pt x="747331" y="104902"/>
                </a:lnTo>
                <a:lnTo>
                  <a:pt x="742924" y="101777"/>
                </a:lnTo>
                <a:lnTo>
                  <a:pt x="742701" y="101130"/>
                </a:lnTo>
                <a:close/>
              </a:path>
              <a:path w="965200" h="334010">
                <a:moveTo>
                  <a:pt x="741482" y="86095"/>
                </a:moveTo>
                <a:lnTo>
                  <a:pt x="740943" y="96024"/>
                </a:lnTo>
                <a:lnTo>
                  <a:pt x="742924" y="101777"/>
                </a:lnTo>
                <a:lnTo>
                  <a:pt x="747331" y="104902"/>
                </a:lnTo>
                <a:lnTo>
                  <a:pt x="747826" y="104648"/>
                </a:lnTo>
                <a:lnTo>
                  <a:pt x="745783" y="95094"/>
                </a:lnTo>
                <a:lnTo>
                  <a:pt x="742075" y="86858"/>
                </a:lnTo>
                <a:lnTo>
                  <a:pt x="741482" y="86095"/>
                </a:lnTo>
                <a:close/>
              </a:path>
              <a:path w="965200" h="334010">
                <a:moveTo>
                  <a:pt x="786434" y="67310"/>
                </a:moveTo>
                <a:lnTo>
                  <a:pt x="744740" y="67310"/>
                </a:lnTo>
                <a:lnTo>
                  <a:pt x="743000" y="72504"/>
                </a:lnTo>
                <a:lnTo>
                  <a:pt x="741895" y="79286"/>
                </a:lnTo>
                <a:lnTo>
                  <a:pt x="741482" y="86095"/>
                </a:lnTo>
                <a:lnTo>
                  <a:pt x="742075" y="86858"/>
                </a:lnTo>
                <a:lnTo>
                  <a:pt x="745783" y="95094"/>
                </a:lnTo>
                <a:lnTo>
                  <a:pt x="747826" y="104648"/>
                </a:lnTo>
                <a:lnTo>
                  <a:pt x="747331" y="104902"/>
                </a:lnTo>
                <a:lnTo>
                  <a:pt x="784642" y="104902"/>
                </a:lnTo>
                <a:lnTo>
                  <a:pt x="784697" y="98626"/>
                </a:lnTo>
                <a:lnTo>
                  <a:pt x="784972" y="89242"/>
                </a:lnTo>
                <a:lnTo>
                  <a:pt x="785082" y="86095"/>
                </a:lnTo>
                <a:lnTo>
                  <a:pt x="785625" y="76313"/>
                </a:lnTo>
                <a:lnTo>
                  <a:pt x="786434" y="67310"/>
                </a:lnTo>
                <a:close/>
              </a:path>
              <a:path w="965200" h="334010">
                <a:moveTo>
                  <a:pt x="964577" y="143992"/>
                </a:moveTo>
                <a:lnTo>
                  <a:pt x="856576" y="143992"/>
                </a:lnTo>
                <a:lnTo>
                  <a:pt x="856576" y="185013"/>
                </a:lnTo>
                <a:lnTo>
                  <a:pt x="964577" y="185013"/>
                </a:lnTo>
                <a:lnTo>
                  <a:pt x="964577" y="143992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46568" y="5820829"/>
            <a:ext cx="3884333" cy="333857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302054" y="3567658"/>
            <a:ext cx="9283700" cy="311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4745355" algn="l"/>
              </a:tabLst>
            </a:pP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The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	integrates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CSR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0" dirty="0">
                <a:solidFill>
                  <a:srgbClr val="4C2A13"/>
                </a:solidFill>
                <a:latin typeface="Courier New"/>
                <a:cs typeface="Courier New"/>
              </a:rPr>
              <a:t>into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the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core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business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strategy.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Companies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align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their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social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initiatives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with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business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goals,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ensuring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that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CSR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efforts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contribute</a:t>
            </a:r>
            <a:r>
              <a:rPr sz="2700" spc="-13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to</a:t>
            </a:r>
            <a:endParaRPr sz="2700">
              <a:latin typeface="Courier New"/>
              <a:cs typeface="Courier New"/>
            </a:endParaRPr>
          </a:p>
          <a:p>
            <a:pPr marL="4128135">
              <a:lnSpc>
                <a:spcPct val="100000"/>
              </a:lnSpc>
              <a:spcBef>
                <a:spcPts val="810"/>
              </a:spcBef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2700" spc="-6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competitive</a:t>
            </a:r>
            <a:endParaRPr sz="27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advantage.</a:t>
            </a:r>
            <a:endParaRPr sz="2700">
              <a:latin typeface="Courier New"/>
              <a:cs typeface="Courier New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190324" y="411835"/>
            <a:ext cx="6048375" cy="8707120"/>
            <a:chOff x="12190324" y="411835"/>
            <a:chExt cx="6048375" cy="8707120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90324" y="1167840"/>
              <a:ext cx="5486399" cy="795084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688959" y="411835"/>
              <a:ext cx="1549400" cy="2286635"/>
            </a:xfrm>
            <a:custGeom>
              <a:avLst/>
              <a:gdLst/>
              <a:ahLst/>
              <a:cxnLst/>
              <a:rect l="l" t="t" r="r" b="b"/>
              <a:pathLst>
                <a:path w="1549400" h="2286635">
                  <a:moveTo>
                    <a:pt x="279257" y="0"/>
                  </a:moveTo>
                  <a:lnTo>
                    <a:pt x="276336" y="1447"/>
                  </a:lnTo>
                  <a:lnTo>
                    <a:pt x="272780" y="2882"/>
                  </a:lnTo>
                  <a:lnTo>
                    <a:pt x="271383" y="7200"/>
                  </a:lnTo>
                  <a:lnTo>
                    <a:pt x="271383" y="12966"/>
                  </a:lnTo>
                  <a:lnTo>
                    <a:pt x="272758" y="20128"/>
                  </a:lnTo>
                  <a:lnTo>
                    <a:pt x="274955" y="26550"/>
                  </a:lnTo>
                  <a:lnTo>
                    <a:pt x="278223" y="32299"/>
                  </a:lnTo>
                  <a:lnTo>
                    <a:pt x="282813" y="37439"/>
                  </a:lnTo>
                  <a:lnTo>
                    <a:pt x="299694" y="54909"/>
                  </a:lnTo>
                  <a:lnTo>
                    <a:pt x="316706" y="72988"/>
                  </a:lnTo>
                  <a:lnTo>
                    <a:pt x="350504" y="112318"/>
                  </a:lnTo>
                  <a:lnTo>
                    <a:pt x="381549" y="151956"/>
                  </a:lnTo>
                  <a:lnTo>
                    <a:pt x="412136" y="192774"/>
                  </a:lnTo>
                  <a:lnTo>
                    <a:pt x="473063" y="275948"/>
                  </a:lnTo>
                  <a:lnTo>
                    <a:pt x="503968" y="317302"/>
                  </a:lnTo>
                  <a:lnTo>
                    <a:pt x="535543" y="357835"/>
                  </a:lnTo>
                  <a:lnTo>
                    <a:pt x="560621" y="390789"/>
                  </a:lnTo>
                  <a:lnTo>
                    <a:pt x="585962" y="424349"/>
                  </a:lnTo>
                  <a:lnTo>
                    <a:pt x="611302" y="457774"/>
                  </a:lnTo>
                  <a:lnTo>
                    <a:pt x="636381" y="490321"/>
                  </a:lnTo>
                  <a:lnTo>
                    <a:pt x="666093" y="528809"/>
                  </a:lnTo>
                  <a:lnTo>
                    <a:pt x="695725" y="567036"/>
                  </a:lnTo>
                  <a:lnTo>
                    <a:pt x="725299" y="605061"/>
                  </a:lnTo>
                  <a:lnTo>
                    <a:pt x="754839" y="642945"/>
                  </a:lnTo>
                  <a:lnTo>
                    <a:pt x="873114" y="794244"/>
                  </a:lnTo>
                  <a:lnTo>
                    <a:pt x="902827" y="832307"/>
                  </a:lnTo>
                  <a:lnTo>
                    <a:pt x="934184" y="873341"/>
                  </a:lnTo>
                  <a:lnTo>
                    <a:pt x="964851" y="914968"/>
                  </a:lnTo>
                  <a:lnTo>
                    <a:pt x="994913" y="957164"/>
                  </a:lnTo>
                  <a:lnTo>
                    <a:pt x="1024458" y="999901"/>
                  </a:lnTo>
                  <a:lnTo>
                    <a:pt x="1053572" y="1043156"/>
                  </a:lnTo>
                  <a:lnTo>
                    <a:pt x="1082341" y="1086901"/>
                  </a:lnTo>
                  <a:lnTo>
                    <a:pt x="1110853" y="1131112"/>
                  </a:lnTo>
                  <a:lnTo>
                    <a:pt x="1135838" y="1170958"/>
                  </a:lnTo>
                  <a:lnTo>
                    <a:pt x="1161046" y="1210626"/>
                  </a:lnTo>
                  <a:lnTo>
                    <a:pt x="1211578" y="1289665"/>
                  </a:lnTo>
                  <a:lnTo>
                    <a:pt x="1236627" y="1329155"/>
                  </a:lnTo>
                  <a:lnTo>
                    <a:pt x="1261348" y="1368704"/>
                  </a:lnTo>
                  <a:lnTo>
                    <a:pt x="1292891" y="1421530"/>
                  </a:lnTo>
                  <a:lnTo>
                    <a:pt x="1308586" y="1447978"/>
                  </a:lnTo>
                  <a:lnTo>
                    <a:pt x="1323959" y="1473822"/>
                  </a:lnTo>
                  <a:lnTo>
                    <a:pt x="1324721" y="1481023"/>
                  </a:lnTo>
                  <a:lnTo>
                    <a:pt x="1316831" y="1477333"/>
                  </a:lnTo>
                  <a:lnTo>
                    <a:pt x="1309131" y="1470402"/>
                  </a:lnTo>
                  <a:lnTo>
                    <a:pt x="1292971" y="1452219"/>
                  </a:lnTo>
                  <a:lnTo>
                    <a:pt x="1258439" y="1412683"/>
                  </a:lnTo>
                  <a:lnTo>
                    <a:pt x="1223889" y="1372836"/>
                  </a:lnTo>
                  <a:lnTo>
                    <a:pt x="1189333" y="1332885"/>
                  </a:lnTo>
                  <a:lnTo>
                    <a:pt x="1154782" y="1293038"/>
                  </a:lnTo>
                  <a:lnTo>
                    <a:pt x="1120251" y="1253502"/>
                  </a:lnTo>
                  <a:lnTo>
                    <a:pt x="1088886" y="1218303"/>
                  </a:lnTo>
                  <a:lnTo>
                    <a:pt x="1057301" y="1183416"/>
                  </a:lnTo>
                  <a:lnTo>
                    <a:pt x="1025766" y="1148633"/>
                  </a:lnTo>
                  <a:lnTo>
                    <a:pt x="994547" y="1113747"/>
                  </a:lnTo>
                  <a:lnTo>
                    <a:pt x="963914" y="1078547"/>
                  </a:lnTo>
                  <a:lnTo>
                    <a:pt x="930925" y="1041323"/>
                  </a:lnTo>
                  <a:lnTo>
                    <a:pt x="897936" y="1004854"/>
                  </a:lnTo>
                  <a:lnTo>
                    <a:pt x="864962" y="969015"/>
                  </a:lnTo>
                  <a:lnTo>
                    <a:pt x="832020" y="933678"/>
                  </a:lnTo>
                  <a:lnTo>
                    <a:pt x="799125" y="898720"/>
                  </a:lnTo>
                  <a:lnTo>
                    <a:pt x="766291" y="864015"/>
                  </a:lnTo>
                  <a:lnTo>
                    <a:pt x="733536" y="829437"/>
                  </a:lnTo>
                  <a:lnTo>
                    <a:pt x="696659" y="791139"/>
                  </a:lnTo>
                  <a:lnTo>
                    <a:pt x="659462" y="753244"/>
                  </a:lnTo>
                  <a:lnTo>
                    <a:pt x="621982" y="715670"/>
                  </a:lnTo>
                  <a:lnTo>
                    <a:pt x="584259" y="678338"/>
                  </a:lnTo>
                  <a:lnTo>
                    <a:pt x="546331" y="641166"/>
                  </a:lnTo>
                  <a:lnTo>
                    <a:pt x="508238" y="604075"/>
                  </a:lnTo>
                  <a:lnTo>
                    <a:pt x="466955" y="564441"/>
                  </a:lnTo>
                  <a:lnTo>
                    <a:pt x="425338" y="526226"/>
                  </a:lnTo>
                  <a:lnTo>
                    <a:pt x="383579" y="488955"/>
                  </a:lnTo>
                  <a:lnTo>
                    <a:pt x="341868" y="452158"/>
                  </a:lnTo>
                  <a:lnTo>
                    <a:pt x="304902" y="418161"/>
                  </a:lnTo>
                  <a:lnTo>
                    <a:pt x="267910" y="384713"/>
                  </a:lnTo>
                  <a:lnTo>
                    <a:pt x="230876" y="351755"/>
                  </a:lnTo>
                  <a:lnTo>
                    <a:pt x="193786" y="319227"/>
                  </a:lnTo>
                  <a:lnTo>
                    <a:pt x="156624" y="287070"/>
                  </a:lnTo>
                  <a:lnTo>
                    <a:pt x="119376" y="255226"/>
                  </a:lnTo>
                  <a:lnTo>
                    <a:pt x="82026" y="223635"/>
                  </a:lnTo>
                  <a:lnTo>
                    <a:pt x="44561" y="192239"/>
                  </a:lnTo>
                  <a:lnTo>
                    <a:pt x="38433" y="187798"/>
                  </a:lnTo>
                  <a:lnTo>
                    <a:pt x="32781" y="183151"/>
                  </a:lnTo>
                  <a:lnTo>
                    <a:pt x="27273" y="178368"/>
                  </a:lnTo>
                  <a:lnTo>
                    <a:pt x="21574" y="173520"/>
                  </a:lnTo>
                  <a:lnTo>
                    <a:pt x="16494" y="171361"/>
                  </a:lnTo>
                  <a:lnTo>
                    <a:pt x="12176" y="171361"/>
                  </a:lnTo>
                  <a:lnTo>
                    <a:pt x="7858" y="168478"/>
                  </a:lnTo>
                  <a:lnTo>
                    <a:pt x="5699" y="168478"/>
                  </a:lnTo>
                  <a:lnTo>
                    <a:pt x="5699" y="169202"/>
                  </a:lnTo>
                  <a:lnTo>
                    <a:pt x="4937" y="169202"/>
                  </a:lnTo>
                  <a:lnTo>
                    <a:pt x="1498" y="173152"/>
                  </a:lnTo>
                  <a:lnTo>
                    <a:pt x="0" y="179733"/>
                  </a:lnTo>
                  <a:lnTo>
                    <a:pt x="811" y="187529"/>
                  </a:lnTo>
                  <a:lnTo>
                    <a:pt x="4302" y="195122"/>
                  </a:lnTo>
                  <a:lnTo>
                    <a:pt x="27003" y="227430"/>
                  </a:lnTo>
                  <a:lnTo>
                    <a:pt x="38342" y="243212"/>
                  </a:lnTo>
                  <a:lnTo>
                    <a:pt x="50276" y="259194"/>
                  </a:lnTo>
                  <a:lnTo>
                    <a:pt x="77169" y="297418"/>
                  </a:lnTo>
                  <a:lnTo>
                    <a:pt x="104185" y="335330"/>
                  </a:lnTo>
                  <a:lnTo>
                    <a:pt x="158459" y="411050"/>
                  </a:lnTo>
                  <a:lnTo>
                    <a:pt x="185658" y="449275"/>
                  </a:lnTo>
                  <a:lnTo>
                    <a:pt x="207819" y="479822"/>
                  </a:lnTo>
                  <a:lnTo>
                    <a:pt x="229885" y="510028"/>
                  </a:lnTo>
                  <a:lnTo>
                    <a:pt x="251809" y="540097"/>
                  </a:lnTo>
                  <a:lnTo>
                    <a:pt x="273542" y="570230"/>
                  </a:lnTo>
                  <a:lnTo>
                    <a:pt x="301445" y="606950"/>
                  </a:lnTo>
                  <a:lnTo>
                    <a:pt x="356953" y="680392"/>
                  </a:lnTo>
                  <a:lnTo>
                    <a:pt x="384911" y="717113"/>
                  </a:lnTo>
                  <a:lnTo>
                    <a:pt x="413242" y="753833"/>
                  </a:lnTo>
                  <a:lnTo>
                    <a:pt x="445422" y="794766"/>
                  </a:lnTo>
                  <a:lnTo>
                    <a:pt x="477899" y="835538"/>
                  </a:lnTo>
                  <a:lnTo>
                    <a:pt x="510587" y="876230"/>
                  </a:lnTo>
                  <a:lnTo>
                    <a:pt x="576260" y="957693"/>
                  </a:lnTo>
                  <a:lnTo>
                    <a:pt x="609076" y="998626"/>
                  </a:lnTo>
                  <a:lnTo>
                    <a:pt x="640401" y="1038593"/>
                  </a:lnTo>
                  <a:lnTo>
                    <a:pt x="734806" y="1158827"/>
                  </a:lnTo>
                  <a:lnTo>
                    <a:pt x="766417" y="1199129"/>
                  </a:lnTo>
                  <a:lnTo>
                    <a:pt x="798099" y="1239599"/>
                  </a:lnTo>
                  <a:lnTo>
                    <a:pt x="829853" y="1280272"/>
                  </a:lnTo>
                  <a:lnTo>
                    <a:pt x="861679" y="1321181"/>
                  </a:lnTo>
                  <a:lnTo>
                    <a:pt x="891010" y="1360491"/>
                  </a:lnTo>
                  <a:lnTo>
                    <a:pt x="920496" y="1399665"/>
                  </a:lnTo>
                  <a:lnTo>
                    <a:pt x="979789" y="1478140"/>
                  </a:lnTo>
                  <a:lnTo>
                    <a:pt x="1009285" y="1519188"/>
                  </a:lnTo>
                  <a:lnTo>
                    <a:pt x="1038604" y="1560713"/>
                  </a:lnTo>
                  <a:lnTo>
                    <a:pt x="1067816" y="1602488"/>
                  </a:lnTo>
                  <a:lnTo>
                    <a:pt x="1096993" y="1644288"/>
                  </a:lnTo>
                  <a:lnTo>
                    <a:pt x="1126205" y="1685886"/>
                  </a:lnTo>
                  <a:lnTo>
                    <a:pt x="1155524" y="1727057"/>
                  </a:lnTo>
                  <a:lnTo>
                    <a:pt x="1216421" y="1810702"/>
                  </a:lnTo>
                  <a:lnTo>
                    <a:pt x="1247331" y="1854348"/>
                  </a:lnTo>
                  <a:lnTo>
                    <a:pt x="1277874" y="1898434"/>
                  </a:lnTo>
                  <a:lnTo>
                    <a:pt x="1308173" y="1942879"/>
                  </a:lnTo>
                  <a:lnTo>
                    <a:pt x="1338353" y="1987605"/>
                  </a:lnTo>
                  <a:lnTo>
                    <a:pt x="1368536" y="2032533"/>
                  </a:lnTo>
                  <a:lnTo>
                    <a:pt x="1371393" y="2036707"/>
                  </a:lnTo>
                  <a:lnTo>
                    <a:pt x="1374060" y="2042163"/>
                  </a:lnTo>
                  <a:lnTo>
                    <a:pt x="1377394" y="2049642"/>
                  </a:lnTo>
                  <a:lnTo>
                    <a:pt x="1382252" y="2059889"/>
                  </a:lnTo>
                  <a:lnTo>
                    <a:pt x="1352621" y="2029955"/>
                  </a:lnTo>
                  <a:lnTo>
                    <a:pt x="1324943" y="2001302"/>
                  </a:lnTo>
                  <a:lnTo>
                    <a:pt x="1298741" y="1973323"/>
                  </a:lnTo>
                  <a:lnTo>
                    <a:pt x="1273540" y="1945411"/>
                  </a:lnTo>
                  <a:lnTo>
                    <a:pt x="1237329" y="1905996"/>
                  </a:lnTo>
                  <a:lnTo>
                    <a:pt x="1200904" y="1867778"/>
                  </a:lnTo>
                  <a:lnTo>
                    <a:pt x="1164311" y="1830455"/>
                  </a:lnTo>
                  <a:lnTo>
                    <a:pt x="1127601" y="1793723"/>
                  </a:lnTo>
                  <a:lnTo>
                    <a:pt x="1054024" y="1720827"/>
                  </a:lnTo>
                  <a:lnTo>
                    <a:pt x="1017254" y="1684058"/>
                  </a:lnTo>
                  <a:lnTo>
                    <a:pt x="979445" y="1647981"/>
                  </a:lnTo>
                  <a:lnTo>
                    <a:pt x="941645" y="1613061"/>
                  </a:lnTo>
                  <a:lnTo>
                    <a:pt x="903851" y="1579103"/>
                  </a:lnTo>
                  <a:lnTo>
                    <a:pt x="866060" y="1545912"/>
                  </a:lnTo>
                  <a:lnTo>
                    <a:pt x="828269" y="1513294"/>
                  </a:lnTo>
                  <a:lnTo>
                    <a:pt x="790475" y="1481055"/>
                  </a:lnTo>
                  <a:lnTo>
                    <a:pt x="714867" y="1416939"/>
                  </a:lnTo>
                  <a:lnTo>
                    <a:pt x="674022" y="1386470"/>
                  </a:lnTo>
                  <a:lnTo>
                    <a:pt x="660130" y="1376629"/>
                  </a:lnTo>
                  <a:lnTo>
                    <a:pt x="660892" y="1387424"/>
                  </a:lnTo>
                  <a:lnTo>
                    <a:pt x="692538" y="1415875"/>
                  </a:lnTo>
                  <a:lnTo>
                    <a:pt x="703310" y="1425587"/>
                  </a:lnTo>
                  <a:lnTo>
                    <a:pt x="737870" y="1455953"/>
                  </a:lnTo>
                  <a:lnTo>
                    <a:pt x="772482" y="1486141"/>
                  </a:lnTo>
                  <a:lnTo>
                    <a:pt x="807180" y="1516570"/>
                  </a:lnTo>
                  <a:lnTo>
                    <a:pt x="841994" y="1547660"/>
                  </a:lnTo>
                  <a:lnTo>
                    <a:pt x="876956" y="1579829"/>
                  </a:lnTo>
                  <a:lnTo>
                    <a:pt x="912098" y="1613496"/>
                  </a:lnTo>
                  <a:lnTo>
                    <a:pt x="948527" y="1648771"/>
                  </a:lnTo>
                  <a:lnTo>
                    <a:pt x="985176" y="1683838"/>
                  </a:lnTo>
                  <a:lnTo>
                    <a:pt x="1021899" y="1718834"/>
                  </a:lnTo>
                  <a:lnTo>
                    <a:pt x="1058548" y="1753901"/>
                  </a:lnTo>
                  <a:lnTo>
                    <a:pt x="1094978" y="1789176"/>
                  </a:lnTo>
                  <a:lnTo>
                    <a:pt x="1140412" y="1835161"/>
                  </a:lnTo>
                  <a:lnTo>
                    <a:pt x="1163308" y="1858932"/>
                  </a:lnTo>
                  <a:lnTo>
                    <a:pt x="1186418" y="1882775"/>
                  </a:lnTo>
                  <a:lnTo>
                    <a:pt x="1220323" y="1919618"/>
                  </a:lnTo>
                  <a:lnTo>
                    <a:pt x="1254109" y="1956663"/>
                  </a:lnTo>
                  <a:lnTo>
                    <a:pt x="1287895" y="1993842"/>
                  </a:lnTo>
                  <a:lnTo>
                    <a:pt x="1321800" y="2031085"/>
                  </a:lnTo>
                  <a:lnTo>
                    <a:pt x="1353560" y="2067417"/>
                  </a:lnTo>
                  <a:lnTo>
                    <a:pt x="1385295" y="2104025"/>
                  </a:lnTo>
                  <a:lnTo>
                    <a:pt x="1416748" y="2141432"/>
                  </a:lnTo>
                  <a:lnTo>
                    <a:pt x="1447661" y="2180158"/>
                  </a:lnTo>
                  <a:lnTo>
                    <a:pt x="1477777" y="2220723"/>
                  </a:lnTo>
                  <a:lnTo>
                    <a:pt x="1506839" y="2263648"/>
                  </a:lnTo>
                  <a:lnTo>
                    <a:pt x="1508998" y="2267966"/>
                  </a:lnTo>
                  <a:lnTo>
                    <a:pt x="1511157" y="2271572"/>
                  </a:lnTo>
                  <a:lnTo>
                    <a:pt x="1514713" y="2274455"/>
                  </a:lnTo>
                  <a:lnTo>
                    <a:pt x="1521493" y="2281202"/>
                  </a:lnTo>
                  <a:lnTo>
                    <a:pt x="1528476" y="2285249"/>
                  </a:lnTo>
                  <a:lnTo>
                    <a:pt x="1535054" y="2286598"/>
                  </a:lnTo>
                  <a:lnTo>
                    <a:pt x="1540621" y="2285250"/>
                  </a:lnTo>
                  <a:lnTo>
                    <a:pt x="1546463" y="2282367"/>
                  </a:lnTo>
                  <a:lnTo>
                    <a:pt x="1549257" y="2275166"/>
                  </a:lnTo>
                  <a:lnTo>
                    <a:pt x="1547860" y="2265083"/>
                  </a:lnTo>
                  <a:lnTo>
                    <a:pt x="1545931" y="2250362"/>
                  </a:lnTo>
                  <a:lnTo>
                    <a:pt x="1541192" y="2235841"/>
                  </a:lnTo>
                  <a:lnTo>
                    <a:pt x="1533501" y="2222263"/>
                  </a:lnTo>
                  <a:lnTo>
                    <a:pt x="1522714" y="2210371"/>
                  </a:lnTo>
                  <a:lnTo>
                    <a:pt x="1514419" y="2202799"/>
                  </a:lnTo>
                  <a:lnTo>
                    <a:pt x="1506743" y="2194080"/>
                  </a:lnTo>
                  <a:lnTo>
                    <a:pt x="1499496" y="2184146"/>
                  </a:lnTo>
                  <a:lnTo>
                    <a:pt x="1492488" y="2172931"/>
                  </a:lnTo>
                  <a:lnTo>
                    <a:pt x="1480689" y="2155325"/>
                  </a:lnTo>
                  <a:lnTo>
                    <a:pt x="1457090" y="2120384"/>
                  </a:lnTo>
                  <a:lnTo>
                    <a:pt x="1417424" y="2062919"/>
                  </a:lnTo>
                  <a:lnTo>
                    <a:pt x="1389973" y="2023569"/>
                  </a:lnTo>
                  <a:lnTo>
                    <a:pt x="1362517" y="1984334"/>
                  </a:lnTo>
                  <a:lnTo>
                    <a:pt x="1335058" y="1945225"/>
                  </a:lnTo>
                  <a:lnTo>
                    <a:pt x="1307601" y="1906254"/>
                  </a:lnTo>
                  <a:lnTo>
                    <a:pt x="1280151" y="1867433"/>
                  </a:lnTo>
                  <a:lnTo>
                    <a:pt x="1223914" y="1788183"/>
                  </a:lnTo>
                  <a:lnTo>
                    <a:pt x="1194726" y="1748216"/>
                  </a:lnTo>
                  <a:lnTo>
                    <a:pt x="1165460" y="1708456"/>
                  </a:lnTo>
                  <a:lnTo>
                    <a:pt x="1136424" y="1668489"/>
                  </a:lnTo>
                  <a:lnTo>
                    <a:pt x="1107932" y="1627898"/>
                  </a:lnTo>
                  <a:lnTo>
                    <a:pt x="1079740" y="1586016"/>
                  </a:lnTo>
                  <a:lnTo>
                    <a:pt x="1051274" y="1544616"/>
                  </a:lnTo>
                  <a:lnTo>
                    <a:pt x="1022546" y="1503704"/>
                  </a:lnTo>
                  <a:lnTo>
                    <a:pt x="993568" y="1463290"/>
                  </a:lnTo>
                  <a:lnTo>
                    <a:pt x="964352" y="1423383"/>
                  </a:lnTo>
                  <a:lnTo>
                    <a:pt x="934910" y="1383989"/>
                  </a:lnTo>
                  <a:lnTo>
                    <a:pt x="905254" y="1345118"/>
                  </a:lnTo>
                  <a:lnTo>
                    <a:pt x="875395" y="1306779"/>
                  </a:lnTo>
                  <a:lnTo>
                    <a:pt x="811013" y="1224292"/>
                  </a:lnTo>
                  <a:lnTo>
                    <a:pt x="778818" y="1183093"/>
                  </a:lnTo>
                  <a:lnTo>
                    <a:pt x="746613" y="1141945"/>
                  </a:lnTo>
                  <a:lnTo>
                    <a:pt x="714390" y="1100866"/>
                  </a:lnTo>
                  <a:lnTo>
                    <a:pt x="682145" y="1059873"/>
                  </a:lnTo>
                  <a:lnTo>
                    <a:pt x="649871" y="1018985"/>
                  </a:lnTo>
                  <a:lnTo>
                    <a:pt x="617562" y="978217"/>
                  </a:lnTo>
                  <a:lnTo>
                    <a:pt x="585212" y="937588"/>
                  </a:lnTo>
                  <a:lnTo>
                    <a:pt x="552815" y="897115"/>
                  </a:lnTo>
                  <a:lnTo>
                    <a:pt x="522304" y="858597"/>
                  </a:lnTo>
                  <a:lnTo>
                    <a:pt x="491854" y="819876"/>
                  </a:lnTo>
                  <a:lnTo>
                    <a:pt x="461481" y="780948"/>
                  </a:lnTo>
                  <a:lnTo>
                    <a:pt x="431203" y="741807"/>
                  </a:lnTo>
                  <a:lnTo>
                    <a:pt x="401036" y="702450"/>
                  </a:lnTo>
                  <a:lnTo>
                    <a:pt x="370998" y="662870"/>
                  </a:lnTo>
                  <a:lnTo>
                    <a:pt x="341106" y="623065"/>
                  </a:lnTo>
                  <a:lnTo>
                    <a:pt x="311377" y="583028"/>
                  </a:lnTo>
                  <a:lnTo>
                    <a:pt x="281829" y="542754"/>
                  </a:lnTo>
                  <a:lnTo>
                    <a:pt x="252478" y="502240"/>
                  </a:lnTo>
                  <a:lnTo>
                    <a:pt x="223343" y="461481"/>
                  </a:lnTo>
                  <a:lnTo>
                    <a:pt x="194439" y="420470"/>
                  </a:lnTo>
                  <a:lnTo>
                    <a:pt x="165785" y="379205"/>
                  </a:lnTo>
                  <a:lnTo>
                    <a:pt x="137398" y="337680"/>
                  </a:lnTo>
                  <a:lnTo>
                    <a:pt x="128728" y="326709"/>
                  </a:lnTo>
                  <a:lnTo>
                    <a:pt x="119856" y="315809"/>
                  </a:lnTo>
                  <a:lnTo>
                    <a:pt x="112198" y="303963"/>
                  </a:lnTo>
                  <a:lnTo>
                    <a:pt x="107172" y="290156"/>
                  </a:lnTo>
                  <a:lnTo>
                    <a:pt x="107934" y="289445"/>
                  </a:lnTo>
                  <a:lnTo>
                    <a:pt x="108696" y="289445"/>
                  </a:lnTo>
                  <a:lnTo>
                    <a:pt x="109331" y="288721"/>
                  </a:lnTo>
                  <a:lnTo>
                    <a:pt x="117012" y="288552"/>
                  </a:lnTo>
                  <a:lnTo>
                    <a:pt x="125825" y="293851"/>
                  </a:lnTo>
                  <a:lnTo>
                    <a:pt x="135566" y="301985"/>
                  </a:lnTo>
                  <a:lnTo>
                    <a:pt x="152362" y="315349"/>
                  </a:lnTo>
                  <a:lnTo>
                    <a:pt x="159131" y="321389"/>
                  </a:lnTo>
                  <a:lnTo>
                    <a:pt x="172704" y="334073"/>
                  </a:lnTo>
                  <a:lnTo>
                    <a:pt x="210708" y="367106"/>
                  </a:lnTo>
                  <a:lnTo>
                    <a:pt x="285289" y="432893"/>
                  </a:lnTo>
                  <a:lnTo>
                    <a:pt x="322437" y="465112"/>
                  </a:lnTo>
                  <a:lnTo>
                    <a:pt x="360532" y="499135"/>
                  </a:lnTo>
                  <a:lnTo>
                    <a:pt x="398627" y="533705"/>
                  </a:lnTo>
                  <a:lnTo>
                    <a:pt x="436730" y="568832"/>
                  </a:lnTo>
                  <a:lnTo>
                    <a:pt x="474853" y="604524"/>
                  </a:lnTo>
                  <a:lnTo>
                    <a:pt x="513005" y="640789"/>
                  </a:lnTo>
                  <a:lnTo>
                    <a:pt x="551197" y="677636"/>
                  </a:lnTo>
                  <a:lnTo>
                    <a:pt x="589440" y="715074"/>
                  </a:lnTo>
                  <a:lnTo>
                    <a:pt x="627745" y="753110"/>
                  </a:lnTo>
                  <a:lnTo>
                    <a:pt x="661592" y="787582"/>
                  </a:lnTo>
                  <a:lnTo>
                    <a:pt x="695327" y="822309"/>
                  </a:lnTo>
                  <a:lnTo>
                    <a:pt x="728968" y="857286"/>
                  </a:lnTo>
                  <a:lnTo>
                    <a:pt x="762531" y="892510"/>
                  </a:lnTo>
                  <a:lnTo>
                    <a:pt x="796036" y="927976"/>
                  </a:lnTo>
                  <a:lnTo>
                    <a:pt x="829498" y="963679"/>
                  </a:lnTo>
                  <a:lnTo>
                    <a:pt x="862936" y="999616"/>
                  </a:lnTo>
                  <a:lnTo>
                    <a:pt x="896367" y="1035783"/>
                  </a:lnTo>
                  <a:lnTo>
                    <a:pt x="929809" y="1072174"/>
                  </a:lnTo>
                  <a:lnTo>
                    <a:pt x="963279" y="1108786"/>
                  </a:lnTo>
                  <a:lnTo>
                    <a:pt x="1027628" y="1180728"/>
                  </a:lnTo>
                  <a:lnTo>
                    <a:pt x="1059898" y="1216931"/>
                  </a:lnTo>
                  <a:lnTo>
                    <a:pt x="1092215" y="1253413"/>
                  </a:lnTo>
                  <a:lnTo>
                    <a:pt x="1124569" y="1290267"/>
                  </a:lnTo>
                  <a:lnTo>
                    <a:pt x="1156946" y="1327584"/>
                  </a:lnTo>
                  <a:lnTo>
                    <a:pt x="1189335" y="1365459"/>
                  </a:lnTo>
                  <a:lnTo>
                    <a:pt x="1221724" y="1403985"/>
                  </a:lnTo>
                  <a:lnTo>
                    <a:pt x="1251480" y="1439919"/>
                  </a:lnTo>
                  <a:lnTo>
                    <a:pt x="1281405" y="1475726"/>
                  </a:lnTo>
                  <a:lnTo>
                    <a:pt x="1311311" y="1511723"/>
                  </a:lnTo>
                  <a:lnTo>
                    <a:pt x="1341007" y="1548224"/>
                  </a:lnTo>
                  <a:lnTo>
                    <a:pt x="1370306" y="1585544"/>
                  </a:lnTo>
                  <a:lnTo>
                    <a:pt x="1399019" y="1623998"/>
                  </a:lnTo>
                  <a:lnTo>
                    <a:pt x="1426956" y="1663903"/>
                  </a:lnTo>
                  <a:lnTo>
                    <a:pt x="1432655" y="1671517"/>
                  </a:lnTo>
                  <a:lnTo>
                    <a:pt x="1438163" y="1677309"/>
                  </a:lnTo>
                  <a:lnTo>
                    <a:pt x="1443815" y="1681617"/>
                  </a:lnTo>
                  <a:lnTo>
                    <a:pt x="1449943" y="1684782"/>
                  </a:lnTo>
                  <a:lnTo>
                    <a:pt x="1455023" y="1688376"/>
                  </a:lnTo>
                  <a:lnTo>
                    <a:pt x="1458579" y="1689100"/>
                  </a:lnTo>
                  <a:lnTo>
                    <a:pt x="1461500" y="1687652"/>
                  </a:lnTo>
                  <a:lnTo>
                    <a:pt x="1464522" y="1684203"/>
                  </a:lnTo>
                  <a:lnTo>
                    <a:pt x="1465961" y="1678389"/>
                  </a:lnTo>
                  <a:lnTo>
                    <a:pt x="1465518" y="1670548"/>
                  </a:lnTo>
                  <a:lnTo>
                    <a:pt x="1462897" y="1661020"/>
                  </a:lnTo>
                  <a:lnTo>
                    <a:pt x="1456370" y="1645639"/>
                  </a:lnTo>
                  <a:lnTo>
                    <a:pt x="1448879" y="1631407"/>
                  </a:lnTo>
                  <a:lnTo>
                    <a:pt x="1440840" y="1617579"/>
                  </a:lnTo>
                  <a:lnTo>
                    <a:pt x="1432671" y="1603413"/>
                  </a:lnTo>
                  <a:lnTo>
                    <a:pt x="1404648" y="1558484"/>
                  </a:lnTo>
                  <a:lnTo>
                    <a:pt x="1376737" y="1513629"/>
                  </a:lnTo>
                  <a:lnTo>
                    <a:pt x="1321121" y="1424157"/>
                  </a:lnTo>
                  <a:lnTo>
                    <a:pt x="1293351" y="1379545"/>
                  </a:lnTo>
                  <a:lnTo>
                    <a:pt x="1265562" y="1335021"/>
                  </a:lnTo>
                  <a:lnTo>
                    <a:pt x="1237723" y="1290588"/>
                  </a:lnTo>
                  <a:lnTo>
                    <a:pt x="1209800" y="1246249"/>
                  </a:lnTo>
                  <a:lnTo>
                    <a:pt x="1181761" y="1202007"/>
                  </a:lnTo>
                  <a:lnTo>
                    <a:pt x="1153573" y="1157865"/>
                  </a:lnTo>
                  <a:lnTo>
                    <a:pt x="1125204" y="1113828"/>
                  </a:lnTo>
                  <a:lnTo>
                    <a:pt x="1095676" y="1068829"/>
                  </a:lnTo>
                  <a:lnTo>
                    <a:pt x="1066102" y="1024551"/>
                  </a:lnTo>
                  <a:lnTo>
                    <a:pt x="1036415" y="980992"/>
                  </a:lnTo>
                  <a:lnTo>
                    <a:pt x="1006548" y="938153"/>
                  </a:lnTo>
                  <a:lnTo>
                    <a:pt x="976434" y="896033"/>
                  </a:lnTo>
                  <a:lnTo>
                    <a:pt x="946007" y="854633"/>
                  </a:lnTo>
                  <a:lnTo>
                    <a:pt x="913140" y="812297"/>
                  </a:lnTo>
                  <a:lnTo>
                    <a:pt x="880317" y="769813"/>
                  </a:lnTo>
                  <a:lnTo>
                    <a:pt x="847525" y="727246"/>
                  </a:lnTo>
                  <a:lnTo>
                    <a:pt x="781986" y="642124"/>
                  </a:lnTo>
                  <a:lnTo>
                    <a:pt x="749213" y="599700"/>
                  </a:lnTo>
                  <a:lnTo>
                    <a:pt x="716421" y="557455"/>
                  </a:lnTo>
                  <a:lnTo>
                    <a:pt x="683599" y="515453"/>
                  </a:lnTo>
                  <a:lnTo>
                    <a:pt x="650732" y="473760"/>
                  </a:lnTo>
                  <a:lnTo>
                    <a:pt x="620840" y="435064"/>
                  </a:lnTo>
                  <a:lnTo>
                    <a:pt x="590919" y="396050"/>
                  </a:lnTo>
                  <a:lnTo>
                    <a:pt x="561070" y="356758"/>
                  </a:lnTo>
                  <a:lnTo>
                    <a:pt x="531389" y="317228"/>
                  </a:lnTo>
                  <a:lnTo>
                    <a:pt x="501977" y="277497"/>
                  </a:lnTo>
                  <a:lnTo>
                    <a:pt x="472932" y="237604"/>
                  </a:lnTo>
                  <a:lnTo>
                    <a:pt x="442884" y="196481"/>
                  </a:lnTo>
                  <a:lnTo>
                    <a:pt x="412384" y="155970"/>
                  </a:lnTo>
                  <a:lnTo>
                    <a:pt x="381742" y="115594"/>
                  </a:lnTo>
                  <a:lnTo>
                    <a:pt x="351266" y="74879"/>
                  </a:lnTo>
                  <a:lnTo>
                    <a:pt x="335613" y="55351"/>
                  </a:lnTo>
                  <a:lnTo>
                    <a:pt x="319865" y="37442"/>
                  </a:lnTo>
                  <a:lnTo>
                    <a:pt x="303974" y="20615"/>
                  </a:lnTo>
                  <a:lnTo>
                    <a:pt x="284337" y="723"/>
                  </a:lnTo>
                  <a:lnTo>
                    <a:pt x="279257" y="0"/>
                  </a:lnTo>
                  <a:close/>
                </a:path>
              </a:pathLst>
            </a:custGeom>
            <a:solidFill>
              <a:srgbClr val="79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Footer Placeholder 3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8116" y="0"/>
            <a:ext cx="6859882" cy="61530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414002"/>
            <a:ext cx="15652115" cy="873760"/>
            <a:chOff x="0" y="9414002"/>
            <a:chExt cx="15652115" cy="873760"/>
          </a:xfrm>
        </p:grpSpPr>
        <p:sp>
          <p:nvSpPr>
            <p:cNvPr id="4" name="object 4"/>
            <p:cNvSpPr/>
            <p:nvPr/>
          </p:nvSpPr>
          <p:spPr>
            <a:xfrm>
              <a:off x="0" y="9414002"/>
              <a:ext cx="15652115" cy="873760"/>
            </a:xfrm>
            <a:custGeom>
              <a:avLst/>
              <a:gdLst/>
              <a:ahLst/>
              <a:cxnLst/>
              <a:rect l="l" t="t" r="r" b="b"/>
              <a:pathLst>
                <a:path w="15652115" h="873759">
                  <a:moveTo>
                    <a:pt x="0" y="38100"/>
                  </a:moveTo>
                  <a:lnTo>
                    <a:pt x="0" y="873760"/>
                  </a:lnTo>
                  <a:lnTo>
                    <a:pt x="15651987" y="873760"/>
                  </a:lnTo>
                  <a:lnTo>
                    <a:pt x="15651987" y="674370"/>
                  </a:lnTo>
                  <a:lnTo>
                    <a:pt x="5336590" y="674370"/>
                  </a:lnTo>
                  <a:lnTo>
                    <a:pt x="5312544" y="659130"/>
                  </a:lnTo>
                  <a:lnTo>
                    <a:pt x="5285992" y="621030"/>
                  </a:lnTo>
                  <a:lnTo>
                    <a:pt x="5258659" y="567690"/>
                  </a:lnTo>
                  <a:lnTo>
                    <a:pt x="5232271" y="509270"/>
                  </a:lnTo>
                  <a:lnTo>
                    <a:pt x="5219620" y="478790"/>
                  </a:lnTo>
                  <a:lnTo>
                    <a:pt x="3819562" y="478790"/>
                  </a:lnTo>
                  <a:lnTo>
                    <a:pt x="3780148" y="477520"/>
                  </a:lnTo>
                  <a:lnTo>
                    <a:pt x="3738718" y="472440"/>
                  </a:lnTo>
                  <a:lnTo>
                    <a:pt x="3695469" y="466090"/>
                  </a:lnTo>
                  <a:lnTo>
                    <a:pt x="3650599" y="457200"/>
                  </a:lnTo>
                  <a:lnTo>
                    <a:pt x="3604305" y="447040"/>
                  </a:lnTo>
                  <a:lnTo>
                    <a:pt x="3556786" y="434340"/>
                  </a:lnTo>
                  <a:lnTo>
                    <a:pt x="3508238" y="420370"/>
                  </a:lnTo>
                  <a:lnTo>
                    <a:pt x="3408849" y="389890"/>
                  </a:lnTo>
                  <a:lnTo>
                    <a:pt x="3358403" y="373380"/>
                  </a:lnTo>
                  <a:lnTo>
                    <a:pt x="3307720" y="355600"/>
                  </a:lnTo>
                  <a:lnTo>
                    <a:pt x="3288211" y="349250"/>
                  </a:lnTo>
                  <a:lnTo>
                    <a:pt x="1365097" y="349250"/>
                  </a:lnTo>
                  <a:lnTo>
                    <a:pt x="1341217" y="345440"/>
                  </a:lnTo>
                  <a:lnTo>
                    <a:pt x="1317133" y="337820"/>
                  </a:lnTo>
                  <a:lnTo>
                    <a:pt x="1292912" y="325120"/>
                  </a:lnTo>
                  <a:lnTo>
                    <a:pt x="1268620" y="311150"/>
                  </a:lnTo>
                  <a:lnTo>
                    <a:pt x="1245287" y="297180"/>
                  </a:lnTo>
                  <a:lnTo>
                    <a:pt x="1221819" y="285750"/>
                  </a:lnTo>
                  <a:lnTo>
                    <a:pt x="1205058" y="279400"/>
                  </a:lnTo>
                  <a:lnTo>
                    <a:pt x="1134700" y="279400"/>
                  </a:lnTo>
                  <a:lnTo>
                    <a:pt x="1109387" y="276860"/>
                  </a:lnTo>
                  <a:lnTo>
                    <a:pt x="1080161" y="267970"/>
                  </a:lnTo>
                  <a:lnTo>
                    <a:pt x="975008" y="231140"/>
                  </a:lnTo>
                  <a:lnTo>
                    <a:pt x="937152" y="219710"/>
                  </a:lnTo>
                  <a:lnTo>
                    <a:pt x="905269" y="213360"/>
                  </a:lnTo>
                  <a:lnTo>
                    <a:pt x="817185" y="213360"/>
                  </a:lnTo>
                  <a:lnTo>
                    <a:pt x="781996" y="191770"/>
                  </a:lnTo>
                  <a:lnTo>
                    <a:pt x="743213" y="171450"/>
                  </a:lnTo>
                  <a:lnTo>
                    <a:pt x="701217" y="152400"/>
                  </a:lnTo>
                  <a:lnTo>
                    <a:pt x="656387" y="135890"/>
                  </a:lnTo>
                  <a:lnTo>
                    <a:pt x="609103" y="119380"/>
                  </a:lnTo>
                  <a:lnTo>
                    <a:pt x="335508" y="88900"/>
                  </a:lnTo>
                  <a:lnTo>
                    <a:pt x="285105" y="74930"/>
                  </a:lnTo>
                  <a:lnTo>
                    <a:pt x="234311" y="64770"/>
                  </a:lnTo>
                  <a:lnTo>
                    <a:pt x="183268" y="57150"/>
                  </a:lnTo>
                  <a:lnTo>
                    <a:pt x="30069" y="41910"/>
                  </a:lnTo>
                  <a:lnTo>
                    <a:pt x="0" y="38100"/>
                  </a:lnTo>
                  <a:close/>
                </a:path>
                <a:path w="15652115" h="873759">
                  <a:moveTo>
                    <a:pt x="5539625" y="586740"/>
                  </a:moveTo>
                  <a:lnTo>
                    <a:pt x="5496512" y="589280"/>
                  </a:lnTo>
                  <a:lnTo>
                    <a:pt x="5427297" y="615950"/>
                  </a:lnTo>
                  <a:lnTo>
                    <a:pt x="5374260" y="655320"/>
                  </a:lnTo>
                  <a:lnTo>
                    <a:pt x="5342343" y="671830"/>
                  </a:lnTo>
                  <a:lnTo>
                    <a:pt x="5340908" y="673100"/>
                  </a:lnTo>
                  <a:lnTo>
                    <a:pt x="5338749" y="674370"/>
                  </a:lnTo>
                  <a:lnTo>
                    <a:pt x="15651987" y="674370"/>
                  </a:lnTo>
                  <a:lnTo>
                    <a:pt x="15651987" y="617220"/>
                  </a:lnTo>
                  <a:lnTo>
                    <a:pt x="5645467" y="617220"/>
                  </a:lnTo>
                  <a:lnTo>
                    <a:pt x="5631763" y="603250"/>
                  </a:lnTo>
                  <a:lnTo>
                    <a:pt x="5607124" y="594360"/>
                  </a:lnTo>
                  <a:lnTo>
                    <a:pt x="5575195" y="588010"/>
                  </a:lnTo>
                  <a:lnTo>
                    <a:pt x="5539625" y="586740"/>
                  </a:lnTo>
                  <a:close/>
                </a:path>
                <a:path w="15652115" h="873759">
                  <a:moveTo>
                    <a:pt x="5180342" y="304800"/>
                  </a:moveTo>
                  <a:lnTo>
                    <a:pt x="5476781" y="471170"/>
                  </a:lnTo>
                  <a:lnTo>
                    <a:pt x="5624045" y="558800"/>
                  </a:lnTo>
                  <a:lnTo>
                    <a:pt x="5665738" y="598170"/>
                  </a:lnTo>
                  <a:lnTo>
                    <a:pt x="5645467" y="617220"/>
                  </a:lnTo>
                  <a:lnTo>
                    <a:pt x="15651987" y="617220"/>
                  </a:lnTo>
                  <a:lnTo>
                    <a:pt x="15651987" y="594360"/>
                  </a:lnTo>
                  <a:lnTo>
                    <a:pt x="13311250" y="594360"/>
                  </a:lnTo>
                  <a:lnTo>
                    <a:pt x="13282641" y="571500"/>
                  </a:lnTo>
                  <a:lnTo>
                    <a:pt x="13275459" y="546100"/>
                  </a:lnTo>
                  <a:lnTo>
                    <a:pt x="13279087" y="518160"/>
                  </a:lnTo>
                  <a:lnTo>
                    <a:pt x="13282905" y="491490"/>
                  </a:lnTo>
                  <a:lnTo>
                    <a:pt x="13282575" y="490220"/>
                  </a:lnTo>
                  <a:lnTo>
                    <a:pt x="12558223" y="490220"/>
                  </a:lnTo>
                  <a:lnTo>
                    <a:pt x="12547591" y="488950"/>
                  </a:lnTo>
                  <a:lnTo>
                    <a:pt x="12536824" y="488950"/>
                  </a:lnTo>
                  <a:lnTo>
                    <a:pt x="12200659" y="449580"/>
                  </a:lnTo>
                  <a:lnTo>
                    <a:pt x="12140722" y="443230"/>
                  </a:lnTo>
                  <a:lnTo>
                    <a:pt x="12079382" y="435610"/>
                  </a:lnTo>
                  <a:lnTo>
                    <a:pt x="11955120" y="422910"/>
                  </a:lnTo>
                  <a:lnTo>
                    <a:pt x="11893514" y="415290"/>
                  </a:lnTo>
                  <a:lnTo>
                    <a:pt x="11833133" y="410210"/>
                  </a:lnTo>
                  <a:lnTo>
                    <a:pt x="11774636" y="403860"/>
                  </a:lnTo>
                  <a:lnTo>
                    <a:pt x="11665919" y="393700"/>
                  </a:lnTo>
                  <a:lnTo>
                    <a:pt x="11572622" y="386080"/>
                  </a:lnTo>
                  <a:lnTo>
                    <a:pt x="11553011" y="384810"/>
                  </a:lnTo>
                  <a:lnTo>
                    <a:pt x="11437809" y="384810"/>
                  </a:lnTo>
                  <a:lnTo>
                    <a:pt x="11394257" y="369570"/>
                  </a:lnTo>
                  <a:lnTo>
                    <a:pt x="11349299" y="356870"/>
                  </a:lnTo>
                  <a:lnTo>
                    <a:pt x="11303066" y="345440"/>
                  </a:lnTo>
                  <a:lnTo>
                    <a:pt x="11255687" y="336550"/>
                  </a:lnTo>
                  <a:lnTo>
                    <a:pt x="11223424" y="331470"/>
                  </a:lnTo>
                  <a:lnTo>
                    <a:pt x="10465104" y="331470"/>
                  </a:lnTo>
                  <a:lnTo>
                    <a:pt x="10405464" y="321310"/>
                  </a:lnTo>
                  <a:lnTo>
                    <a:pt x="5458980" y="321310"/>
                  </a:lnTo>
                  <a:lnTo>
                    <a:pt x="5325876" y="317500"/>
                  </a:lnTo>
                  <a:lnTo>
                    <a:pt x="5230334" y="309880"/>
                  </a:lnTo>
                  <a:lnTo>
                    <a:pt x="5180342" y="304800"/>
                  </a:lnTo>
                  <a:close/>
                </a:path>
                <a:path w="15652115" h="873759">
                  <a:moveTo>
                    <a:pt x="13553820" y="480060"/>
                  </a:moveTo>
                  <a:lnTo>
                    <a:pt x="13551661" y="480060"/>
                  </a:lnTo>
                  <a:lnTo>
                    <a:pt x="13530422" y="485140"/>
                  </a:lnTo>
                  <a:lnTo>
                    <a:pt x="13501861" y="497840"/>
                  </a:lnTo>
                  <a:lnTo>
                    <a:pt x="13468704" y="516890"/>
                  </a:lnTo>
                  <a:lnTo>
                    <a:pt x="13433678" y="538480"/>
                  </a:lnTo>
                  <a:lnTo>
                    <a:pt x="13397348" y="558800"/>
                  </a:lnTo>
                  <a:lnTo>
                    <a:pt x="13363542" y="576580"/>
                  </a:lnTo>
                  <a:lnTo>
                    <a:pt x="13334737" y="589280"/>
                  </a:lnTo>
                  <a:lnTo>
                    <a:pt x="13313409" y="594360"/>
                  </a:lnTo>
                  <a:lnTo>
                    <a:pt x="15651987" y="594360"/>
                  </a:lnTo>
                  <a:lnTo>
                    <a:pt x="15651987" y="497840"/>
                  </a:lnTo>
                  <a:lnTo>
                    <a:pt x="13551661" y="497840"/>
                  </a:lnTo>
                  <a:lnTo>
                    <a:pt x="13551661" y="492760"/>
                  </a:lnTo>
                  <a:lnTo>
                    <a:pt x="13553820" y="480060"/>
                  </a:lnTo>
                  <a:close/>
                </a:path>
                <a:path w="15652115" h="873759">
                  <a:moveTo>
                    <a:pt x="13938376" y="331470"/>
                  </a:moveTo>
                  <a:lnTo>
                    <a:pt x="13908640" y="351790"/>
                  </a:lnTo>
                  <a:lnTo>
                    <a:pt x="13867604" y="361950"/>
                  </a:lnTo>
                  <a:lnTo>
                    <a:pt x="13818941" y="367030"/>
                  </a:lnTo>
                  <a:lnTo>
                    <a:pt x="13766325" y="369570"/>
                  </a:lnTo>
                  <a:lnTo>
                    <a:pt x="13713432" y="373380"/>
                  </a:lnTo>
                  <a:lnTo>
                    <a:pt x="13663936" y="381000"/>
                  </a:lnTo>
                  <a:lnTo>
                    <a:pt x="13621511" y="397510"/>
                  </a:lnTo>
                  <a:lnTo>
                    <a:pt x="13599736" y="427990"/>
                  </a:lnTo>
                  <a:lnTo>
                    <a:pt x="13579331" y="461010"/>
                  </a:lnTo>
                  <a:lnTo>
                    <a:pt x="13563093" y="486410"/>
                  </a:lnTo>
                  <a:lnTo>
                    <a:pt x="13553820" y="497840"/>
                  </a:lnTo>
                  <a:lnTo>
                    <a:pt x="15651987" y="497840"/>
                  </a:lnTo>
                  <a:lnTo>
                    <a:pt x="15651987" y="353060"/>
                  </a:lnTo>
                  <a:lnTo>
                    <a:pt x="14151482" y="353060"/>
                  </a:lnTo>
                  <a:lnTo>
                    <a:pt x="14098932" y="351790"/>
                  </a:lnTo>
                  <a:lnTo>
                    <a:pt x="14045977" y="347980"/>
                  </a:lnTo>
                  <a:lnTo>
                    <a:pt x="13992498" y="341630"/>
                  </a:lnTo>
                  <a:lnTo>
                    <a:pt x="13938376" y="331470"/>
                  </a:lnTo>
                  <a:close/>
                </a:path>
                <a:path w="15652115" h="873759">
                  <a:moveTo>
                    <a:pt x="13095223" y="336550"/>
                  </a:moveTo>
                  <a:lnTo>
                    <a:pt x="13041772" y="341630"/>
                  </a:lnTo>
                  <a:lnTo>
                    <a:pt x="12989333" y="353060"/>
                  </a:lnTo>
                  <a:lnTo>
                    <a:pt x="12937699" y="369570"/>
                  </a:lnTo>
                  <a:lnTo>
                    <a:pt x="12836016" y="412750"/>
                  </a:lnTo>
                  <a:lnTo>
                    <a:pt x="12793645" y="431800"/>
                  </a:lnTo>
                  <a:lnTo>
                    <a:pt x="12750626" y="449580"/>
                  </a:lnTo>
                  <a:lnTo>
                    <a:pt x="12706803" y="466090"/>
                  </a:lnTo>
                  <a:lnTo>
                    <a:pt x="12662016" y="478790"/>
                  </a:lnTo>
                  <a:lnTo>
                    <a:pt x="12616109" y="487680"/>
                  </a:lnTo>
                  <a:lnTo>
                    <a:pt x="12568922" y="490220"/>
                  </a:lnTo>
                  <a:lnTo>
                    <a:pt x="13282575" y="490220"/>
                  </a:lnTo>
                  <a:lnTo>
                    <a:pt x="13276295" y="466090"/>
                  </a:lnTo>
                  <a:lnTo>
                    <a:pt x="13248639" y="443230"/>
                  </a:lnTo>
                  <a:lnTo>
                    <a:pt x="13230514" y="424180"/>
                  </a:lnTo>
                  <a:lnTo>
                    <a:pt x="13207078" y="392430"/>
                  </a:lnTo>
                  <a:lnTo>
                    <a:pt x="13182452" y="360680"/>
                  </a:lnTo>
                  <a:lnTo>
                    <a:pt x="13160755" y="344170"/>
                  </a:lnTo>
                  <a:lnTo>
                    <a:pt x="13144122" y="340360"/>
                  </a:lnTo>
                  <a:lnTo>
                    <a:pt x="13095223" y="336550"/>
                  </a:lnTo>
                  <a:close/>
                </a:path>
                <a:path w="15652115" h="873759">
                  <a:moveTo>
                    <a:pt x="4413554" y="340360"/>
                  </a:moveTo>
                  <a:lnTo>
                    <a:pt x="4400884" y="340360"/>
                  </a:lnTo>
                  <a:lnTo>
                    <a:pt x="4377712" y="342900"/>
                  </a:lnTo>
                  <a:lnTo>
                    <a:pt x="4367478" y="344170"/>
                  </a:lnTo>
                  <a:lnTo>
                    <a:pt x="4320089" y="351790"/>
                  </a:lnTo>
                  <a:lnTo>
                    <a:pt x="4271581" y="356870"/>
                  </a:lnTo>
                  <a:lnTo>
                    <a:pt x="4175848" y="369570"/>
                  </a:lnTo>
                  <a:lnTo>
                    <a:pt x="4130940" y="378460"/>
                  </a:lnTo>
                  <a:lnTo>
                    <a:pt x="4089552" y="388620"/>
                  </a:lnTo>
                  <a:lnTo>
                    <a:pt x="4049572" y="403860"/>
                  </a:lnTo>
                  <a:lnTo>
                    <a:pt x="4013777" y="421640"/>
                  </a:lnTo>
                  <a:lnTo>
                    <a:pt x="3978791" y="439420"/>
                  </a:lnTo>
                  <a:lnTo>
                    <a:pt x="3941241" y="457200"/>
                  </a:lnTo>
                  <a:lnTo>
                    <a:pt x="3914130" y="467360"/>
                  </a:lnTo>
                  <a:lnTo>
                    <a:pt x="3884721" y="473710"/>
                  </a:lnTo>
                  <a:lnTo>
                    <a:pt x="3853153" y="477520"/>
                  </a:lnTo>
                  <a:lnTo>
                    <a:pt x="3819562" y="478790"/>
                  </a:lnTo>
                  <a:lnTo>
                    <a:pt x="5219620" y="478790"/>
                  </a:lnTo>
                  <a:lnTo>
                    <a:pt x="5208552" y="452120"/>
                  </a:lnTo>
                  <a:lnTo>
                    <a:pt x="5196206" y="422910"/>
                  </a:lnTo>
                  <a:lnTo>
                    <a:pt x="4744745" y="422910"/>
                  </a:lnTo>
                  <a:lnTo>
                    <a:pt x="4712611" y="402590"/>
                  </a:lnTo>
                  <a:lnTo>
                    <a:pt x="4670588" y="386080"/>
                  </a:lnTo>
                  <a:lnTo>
                    <a:pt x="4621575" y="370840"/>
                  </a:lnTo>
                  <a:lnTo>
                    <a:pt x="4568467" y="358140"/>
                  </a:lnTo>
                  <a:lnTo>
                    <a:pt x="4514163" y="347980"/>
                  </a:lnTo>
                  <a:lnTo>
                    <a:pt x="4461559" y="342900"/>
                  </a:lnTo>
                  <a:lnTo>
                    <a:pt x="4413554" y="340360"/>
                  </a:lnTo>
                  <a:close/>
                </a:path>
                <a:path w="15652115" h="873759">
                  <a:moveTo>
                    <a:pt x="4903863" y="389890"/>
                  </a:moveTo>
                  <a:lnTo>
                    <a:pt x="4859161" y="391160"/>
                  </a:lnTo>
                  <a:lnTo>
                    <a:pt x="4815669" y="398780"/>
                  </a:lnTo>
                  <a:lnTo>
                    <a:pt x="4776495" y="408940"/>
                  </a:lnTo>
                  <a:lnTo>
                    <a:pt x="4744745" y="422910"/>
                  </a:lnTo>
                  <a:lnTo>
                    <a:pt x="5196206" y="422910"/>
                  </a:lnTo>
                  <a:lnTo>
                    <a:pt x="5194059" y="417830"/>
                  </a:lnTo>
                  <a:lnTo>
                    <a:pt x="5018353" y="417830"/>
                  </a:lnTo>
                  <a:lnTo>
                    <a:pt x="4997830" y="405130"/>
                  </a:lnTo>
                  <a:lnTo>
                    <a:pt x="4970828" y="396240"/>
                  </a:lnTo>
                  <a:lnTo>
                    <a:pt x="4938967" y="391160"/>
                  </a:lnTo>
                  <a:lnTo>
                    <a:pt x="4903863" y="389890"/>
                  </a:lnTo>
                  <a:close/>
                </a:path>
                <a:path w="15652115" h="873759">
                  <a:moveTo>
                    <a:pt x="5176024" y="381000"/>
                  </a:moveTo>
                  <a:lnTo>
                    <a:pt x="5146527" y="396240"/>
                  </a:lnTo>
                  <a:lnTo>
                    <a:pt x="5109066" y="407670"/>
                  </a:lnTo>
                  <a:lnTo>
                    <a:pt x="5065667" y="415290"/>
                  </a:lnTo>
                  <a:lnTo>
                    <a:pt x="5018353" y="417830"/>
                  </a:lnTo>
                  <a:lnTo>
                    <a:pt x="5194059" y="417830"/>
                  </a:lnTo>
                  <a:lnTo>
                    <a:pt x="5189228" y="406400"/>
                  </a:lnTo>
                  <a:lnTo>
                    <a:pt x="5176024" y="381000"/>
                  </a:lnTo>
                  <a:close/>
                </a:path>
                <a:path w="15652115" h="873759">
                  <a:moveTo>
                    <a:pt x="11473090" y="381000"/>
                  </a:moveTo>
                  <a:lnTo>
                    <a:pt x="11459073" y="382270"/>
                  </a:lnTo>
                  <a:lnTo>
                    <a:pt x="11448430" y="382270"/>
                  </a:lnTo>
                  <a:lnTo>
                    <a:pt x="11441297" y="383540"/>
                  </a:lnTo>
                  <a:lnTo>
                    <a:pt x="11437809" y="384810"/>
                  </a:lnTo>
                  <a:lnTo>
                    <a:pt x="11553011" y="384810"/>
                  </a:lnTo>
                  <a:lnTo>
                    <a:pt x="11533399" y="383540"/>
                  </a:lnTo>
                  <a:lnTo>
                    <a:pt x="11473090" y="381000"/>
                  </a:lnTo>
                  <a:close/>
                </a:path>
                <a:path w="15652115" h="873759">
                  <a:moveTo>
                    <a:pt x="15182468" y="252730"/>
                  </a:moveTo>
                  <a:lnTo>
                    <a:pt x="15129759" y="254000"/>
                  </a:lnTo>
                  <a:lnTo>
                    <a:pt x="15026968" y="261620"/>
                  </a:lnTo>
                  <a:lnTo>
                    <a:pt x="14976448" y="266700"/>
                  </a:lnTo>
                  <a:lnTo>
                    <a:pt x="14876068" y="279400"/>
                  </a:lnTo>
                  <a:lnTo>
                    <a:pt x="14825771" y="284480"/>
                  </a:lnTo>
                  <a:lnTo>
                    <a:pt x="14775112" y="290830"/>
                  </a:lnTo>
                  <a:lnTo>
                    <a:pt x="14723871" y="294640"/>
                  </a:lnTo>
                  <a:lnTo>
                    <a:pt x="14670527" y="299720"/>
                  </a:lnTo>
                  <a:lnTo>
                    <a:pt x="14513156" y="318770"/>
                  </a:lnTo>
                  <a:lnTo>
                    <a:pt x="14461327" y="326390"/>
                  </a:lnTo>
                  <a:lnTo>
                    <a:pt x="14358140" y="339090"/>
                  </a:lnTo>
                  <a:lnTo>
                    <a:pt x="14255066" y="349250"/>
                  </a:lnTo>
                  <a:lnTo>
                    <a:pt x="14203377" y="351790"/>
                  </a:lnTo>
                  <a:lnTo>
                    <a:pt x="14151482" y="353060"/>
                  </a:lnTo>
                  <a:lnTo>
                    <a:pt x="15651987" y="353060"/>
                  </a:lnTo>
                  <a:lnTo>
                    <a:pt x="15651987" y="293370"/>
                  </a:lnTo>
                  <a:lnTo>
                    <a:pt x="15628238" y="293370"/>
                  </a:lnTo>
                  <a:lnTo>
                    <a:pt x="15578489" y="290830"/>
                  </a:lnTo>
                  <a:lnTo>
                    <a:pt x="15526631" y="287020"/>
                  </a:lnTo>
                  <a:lnTo>
                    <a:pt x="15418982" y="274320"/>
                  </a:lnTo>
                  <a:lnTo>
                    <a:pt x="15364385" y="266700"/>
                  </a:lnTo>
                  <a:lnTo>
                    <a:pt x="15310071" y="260350"/>
                  </a:lnTo>
                  <a:lnTo>
                    <a:pt x="15256636" y="255270"/>
                  </a:lnTo>
                  <a:lnTo>
                    <a:pt x="15237885" y="254000"/>
                  </a:lnTo>
                  <a:lnTo>
                    <a:pt x="15200861" y="254000"/>
                  </a:lnTo>
                  <a:lnTo>
                    <a:pt x="15182468" y="252730"/>
                  </a:lnTo>
                  <a:close/>
                </a:path>
                <a:path w="15652115" h="873759">
                  <a:moveTo>
                    <a:pt x="1776209" y="252730"/>
                  </a:moveTo>
                  <a:lnTo>
                    <a:pt x="1745844" y="276860"/>
                  </a:lnTo>
                  <a:lnTo>
                    <a:pt x="1705733" y="295910"/>
                  </a:lnTo>
                  <a:lnTo>
                    <a:pt x="1657189" y="312420"/>
                  </a:lnTo>
                  <a:lnTo>
                    <a:pt x="1601525" y="323850"/>
                  </a:lnTo>
                  <a:lnTo>
                    <a:pt x="1540052" y="330200"/>
                  </a:lnTo>
                  <a:lnTo>
                    <a:pt x="1499498" y="332740"/>
                  </a:lnTo>
                  <a:lnTo>
                    <a:pt x="1459147" y="334010"/>
                  </a:lnTo>
                  <a:lnTo>
                    <a:pt x="1421091" y="337820"/>
                  </a:lnTo>
                  <a:lnTo>
                    <a:pt x="1387424" y="346710"/>
                  </a:lnTo>
                  <a:lnTo>
                    <a:pt x="1379499" y="347980"/>
                  </a:lnTo>
                  <a:lnTo>
                    <a:pt x="1372298" y="349250"/>
                  </a:lnTo>
                  <a:lnTo>
                    <a:pt x="3288211" y="349250"/>
                  </a:lnTo>
                  <a:lnTo>
                    <a:pt x="3171669" y="311150"/>
                  </a:lnTo>
                  <a:lnTo>
                    <a:pt x="2437419" y="311150"/>
                  </a:lnTo>
                  <a:lnTo>
                    <a:pt x="2332822" y="308610"/>
                  </a:lnTo>
                  <a:lnTo>
                    <a:pt x="2278595" y="306070"/>
                  </a:lnTo>
                  <a:lnTo>
                    <a:pt x="2109571" y="302260"/>
                  </a:lnTo>
                  <a:lnTo>
                    <a:pt x="2062010" y="294640"/>
                  </a:lnTo>
                  <a:lnTo>
                    <a:pt x="1871393" y="267970"/>
                  </a:lnTo>
                  <a:lnTo>
                    <a:pt x="1776209" y="252730"/>
                  </a:lnTo>
                  <a:close/>
                </a:path>
                <a:path w="15652115" h="873759">
                  <a:moveTo>
                    <a:pt x="10902860" y="308610"/>
                  </a:moveTo>
                  <a:lnTo>
                    <a:pt x="10853144" y="308610"/>
                  </a:lnTo>
                  <a:lnTo>
                    <a:pt x="10803434" y="309880"/>
                  </a:lnTo>
                  <a:lnTo>
                    <a:pt x="10606914" y="320040"/>
                  </a:lnTo>
                  <a:lnTo>
                    <a:pt x="10465104" y="331470"/>
                  </a:lnTo>
                  <a:lnTo>
                    <a:pt x="11223424" y="331470"/>
                  </a:lnTo>
                  <a:lnTo>
                    <a:pt x="11158012" y="322580"/>
                  </a:lnTo>
                  <a:lnTo>
                    <a:pt x="11107976" y="317500"/>
                  </a:lnTo>
                  <a:lnTo>
                    <a:pt x="11057312" y="313690"/>
                  </a:lnTo>
                  <a:lnTo>
                    <a:pt x="11006152" y="311150"/>
                  </a:lnTo>
                  <a:lnTo>
                    <a:pt x="10902860" y="308610"/>
                  </a:lnTo>
                  <a:close/>
                </a:path>
                <a:path w="15652115" h="873759">
                  <a:moveTo>
                    <a:pt x="6287693" y="124460"/>
                  </a:moveTo>
                  <a:lnTo>
                    <a:pt x="6278333" y="124460"/>
                  </a:lnTo>
                  <a:lnTo>
                    <a:pt x="6252437" y="129540"/>
                  </a:lnTo>
                  <a:lnTo>
                    <a:pt x="6216485" y="144780"/>
                  </a:lnTo>
                  <a:lnTo>
                    <a:pt x="6169579" y="166370"/>
                  </a:lnTo>
                  <a:lnTo>
                    <a:pt x="6110819" y="194310"/>
                  </a:lnTo>
                  <a:lnTo>
                    <a:pt x="6039306" y="223520"/>
                  </a:lnTo>
                  <a:lnTo>
                    <a:pt x="6005363" y="234950"/>
                  </a:lnTo>
                  <a:lnTo>
                    <a:pt x="5969015" y="247650"/>
                  </a:lnTo>
                  <a:lnTo>
                    <a:pt x="5930198" y="259080"/>
                  </a:lnTo>
                  <a:lnTo>
                    <a:pt x="5888846" y="270510"/>
                  </a:lnTo>
                  <a:lnTo>
                    <a:pt x="5844894" y="280670"/>
                  </a:lnTo>
                  <a:lnTo>
                    <a:pt x="5798278" y="290830"/>
                  </a:lnTo>
                  <a:lnTo>
                    <a:pt x="5696791" y="306070"/>
                  </a:lnTo>
                  <a:lnTo>
                    <a:pt x="5641791" y="312420"/>
                  </a:lnTo>
                  <a:lnTo>
                    <a:pt x="5583865" y="317500"/>
                  </a:lnTo>
                  <a:lnTo>
                    <a:pt x="5522950" y="320040"/>
                  </a:lnTo>
                  <a:lnTo>
                    <a:pt x="5458980" y="321310"/>
                  </a:lnTo>
                  <a:lnTo>
                    <a:pt x="10405464" y="321310"/>
                  </a:lnTo>
                  <a:lnTo>
                    <a:pt x="10383098" y="317500"/>
                  </a:lnTo>
                  <a:lnTo>
                    <a:pt x="7304328" y="317500"/>
                  </a:lnTo>
                  <a:lnTo>
                    <a:pt x="7262399" y="311150"/>
                  </a:lnTo>
                  <a:lnTo>
                    <a:pt x="7217279" y="293370"/>
                  </a:lnTo>
                  <a:lnTo>
                    <a:pt x="7170100" y="269240"/>
                  </a:lnTo>
                  <a:lnTo>
                    <a:pt x="7074086" y="208280"/>
                  </a:lnTo>
                  <a:lnTo>
                    <a:pt x="7027513" y="176530"/>
                  </a:lnTo>
                  <a:lnTo>
                    <a:pt x="6987814" y="153670"/>
                  </a:lnTo>
                  <a:lnTo>
                    <a:pt x="6922007" y="153670"/>
                  </a:lnTo>
                  <a:lnTo>
                    <a:pt x="6911957" y="135890"/>
                  </a:lnTo>
                  <a:lnTo>
                    <a:pt x="6298501" y="135890"/>
                  </a:lnTo>
                  <a:lnTo>
                    <a:pt x="6294894" y="127000"/>
                  </a:lnTo>
                  <a:lnTo>
                    <a:pt x="6287693" y="124460"/>
                  </a:lnTo>
                  <a:close/>
                </a:path>
                <a:path w="15652115" h="873759">
                  <a:moveTo>
                    <a:pt x="7708963" y="157480"/>
                  </a:moveTo>
                  <a:lnTo>
                    <a:pt x="7699603" y="157480"/>
                  </a:lnTo>
                  <a:lnTo>
                    <a:pt x="7664535" y="165100"/>
                  </a:lnTo>
                  <a:lnTo>
                    <a:pt x="7628108" y="187960"/>
                  </a:lnTo>
                  <a:lnTo>
                    <a:pt x="7553415" y="243840"/>
                  </a:lnTo>
                  <a:lnTo>
                    <a:pt x="7516271" y="266700"/>
                  </a:lnTo>
                  <a:lnTo>
                    <a:pt x="7480007" y="276860"/>
                  </a:lnTo>
                  <a:lnTo>
                    <a:pt x="7438204" y="280670"/>
                  </a:lnTo>
                  <a:lnTo>
                    <a:pt x="7401531" y="290830"/>
                  </a:lnTo>
                  <a:lnTo>
                    <a:pt x="7331684" y="313690"/>
                  </a:lnTo>
                  <a:lnTo>
                    <a:pt x="7311337" y="317500"/>
                  </a:lnTo>
                  <a:lnTo>
                    <a:pt x="10383098" y="317500"/>
                  </a:lnTo>
                  <a:lnTo>
                    <a:pt x="10174358" y="281940"/>
                  </a:lnTo>
                  <a:lnTo>
                    <a:pt x="9123755" y="281940"/>
                  </a:lnTo>
                  <a:lnTo>
                    <a:pt x="9102880" y="270510"/>
                  </a:lnTo>
                  <a:lnTo>
                    <a:pt x="9036725" y="252730"/>
                  </a:lnTo>
                  <a:lnTo>
                    <a:pt x="8993546" y="246380"/>
                  </a:lnTo>
                  <a:lnTo>
                    <a:pt x="8945032" y="240030"/>
                  </a:lnTo>
                  <a:lnTo>
                    <a:pt x="8836201" y="232410"/>
                  </a:lnTo>
                  <a:lnTo>
                    <a:pt x="8718631" y="227330"/>
                  </a:lnTo>
                  <a:lnTo>
                    <a:pt x="8659677" y="226060"/>
                  </a:lnTo>
                  <a:lnTo>
                    <a:pt x="8318080" y="226060"/>
                  </a:lnTo>
                  <a:lnTo>
                    <a:pt x="8280626" y="205740"/>
                  </a:lnTo>
                  <a:lnTo>
                    <a:pt x="8237967" y="186690"/>
                  </a:lnTo>
                  <a:lnTo>
                    <a:pt x="8190971" y="170180"/>
                  </a:lnTo>
                  <a:lnTo>
                    <a:pt x="8177208" y="166370"/>
                  </a:lnTo>
                  <a:lnTo>
                    <a:pt x="7769794" y="166370"/>
                  </a:lnTo>
                  <a:lnTo>
                    <a:pt x="7750634" y="165100"/>
                  </a:lnTo>
                  <a:lnTo>
                    <a:pt x="7731880" y="162560"/>
                  </a:lnTo>
                  <a:lnTo>
                    <a:pt x="7714005" y="158750"/>
                  </a:lnTo>
                  <a:lnTo>
                    <a:pt x="7708963" y="157480"/>
                  </a:lnTo>
                  <a:close/>
                </a:path>
                <a:path w="15652115" h="873759">
                  <a:moveTo>
                    <a:pt x="2873489" y="229870"/>
                  </a:moveTo>
                  <a:lnTo>
                    <a:pt x="2837888" y="252730"/>
                  </a:lnTo>
                  <a:lnTo>
                    <a:pt x="2798203" y="270510"/>
                  </a:lnTo>
                  <a:lnTo>
                    <a:pt x="2754672" y="285750"/>
                  </a:lnTo>
                  <a:lnTo>
                    <a:pt x="2707528" y="295910"/>
                  </a:lnTo>
                  <a:lnTo>
                    <a:pt x="2657009" y="303530"/>
                  </a:lnTo>
                  <a:lnTo>
                    <a:pt x="2603351" y="308610"/>
                  </a:lnTo>
                  <a:lnTo>
                    <a:pt x="2546790" y="311150"/>
                  </a:lnTo>
                  <a:lnTo>
                    <a:pt x="3171669" y="311150"/>
                  </a:lnTo>
                  <a:lnTo>
                    <a:pt x="3106563" y="289560"/>
                  </a:lnTo>
                  <a:lnTo>
                    <a:pt x="3057656" y="274320"/>
                  </a:lnTo>
                  <a:lnTo>
                    <a:pt x="2962885" y="248920"/>
                  </a:lnTo>
                  <a:lnTo>
                    <a:pt x="2917416" y="238760"/>
                  </a:lnTo>
                  <a:lnTo>
                    <a:pt x="2873489" y="229870"/>
                  </a:lnTo>
                  <a:close/>
                </a:path>
                <a:path w="15652115" h="873759">
                  <a:moveTo>
                    <a:pt x="9749421" y="209550"/>
                  </a:moveTo>
                  <a:lnTo>
                    <a:pt x="9611995" y="220980"/>
                  </a:lnTo>
                  <a:lnTo>
                    <a:pt x="9564121" y="226060"/>
                  </a:lnTo>
                  <a:lnTo>
                    <a:pt x="9514526" y="229870"/>
                  </a:lnTo>
                  <a:lnTo>
                    <a:pt x="9462796" y="236220"/>
                  </a:lnTo>
                  <a:lnTo>
                    <a:pt x="9408517" y="241300"/>
                  </a:lnTo>
                  <a:lnTo>
                    <a:pt x="9351276" y="248920"/>
                  </a:lnTo>
                  <a:lnTo>
                    <a:pt x="9305700" y="256540"/>
                  </a:lnTo>
                  <a:lnTo>
                    <a:pt x="9123755" y="281940"/>
                  </a:lnTo>
                  <a:lnTo>
                    <a:pt x="10174358" y="281940"/>
                  </a:lnTo>
                  <a:lnTo>
                    <a:pt x="9749421" y="209550"/>
                  </a:lnTo>
                  <a:close/>
                </a:path>
                <a:path w="15652115" h="873759">
                  <a:moveTo>
                    <a:pt x="1175022" y="273050"/>
                  </a:moveTo>
                  <a:lnTo>
                    <a:pt x="1160621" y="273050"/>
                  </a:lnTo>
                  <a:lnTo>
                    <a:pt x="1153422" y="276860"/>
                  </a:lnTo>
                  <a:lnTo>
                    <a:pt x="1147658" y="278130"/>
                  </a:lnTo>
                  <a:lnTo>
                    <a:pt x="1141178" y="279400"/>
                  </a:lnTo>
                  <a:lnTo>
                    <a:pt x="1205058" y="279400"/>
                  </a:lnTo>
                  <a:lnTo>
                    <a:pt x="1198353" y="276860"/>
                  </a:lnTo>
                  <a:lnTo>
                    <a:pt x="1175022" y="273050"/>
                  </a:lnTo>
                  <a:close/>
                </a:path>
                <a:path w="15652115" h="873759">
                  <a:moveTo>
                    <a:pt x="8600723" y="224790"/>
                  </a:moveTo>
                  <a:lnTo>
                    <a:pt x="8388281" y="224790"/>
                  </a:lnTo>
                  <a:lnTo>
                    <a:pt x="8348321" y="226060"/>
                  </a:lnTo>
                  <a:lnTo>
                    <a:pt x="8659677" y="226060"/>
                  </a:lnTo>
                  <a:lnTo>
                    <a:pt x="8600723" y="224790"/>
                  </a:lnTo>
                  <a:close/>
                </a:path>
                <a:path w="15652115" h="873759">
                  <a:moveTo>
                    <a:pt x="861104" y="208280"/>
                  </a:moveTo>
                  <a:lnTo>
                    <a:pt x="849887" y="209550"/>
                  </a:lnTo>
                  <a:lnTo>
                    <a:pt x="838873" y="209550"/>
                  </a:lnTo>
                  <a:lnTo>
                    <a:pt x="827994" y="210820"/>
                  </a:lnTo>
                  <a:lnTo>
                    <a:pt x="817185" y="213360"/>
                  </a:lnTo>
                  <a:lnTo>
                    <a:pt x="905269" y="213360"/>
                  </a:lnTo>
                  <a:lnTo>
                    <a:pt x="898892" y="212090"/>
                  </a:lnTo>
                  <a:lnTo>
                    <a:pt x="861104" y="208280"/>
                  </a:lnTo>
                  <a:close/>
                </a:path>
                <a:path w="15652115" h="873759">
                  <a:moveTo>
                    <a:pt x="7921357" y="130810"/>
                  </a:moveTo>
                  <a:lnTo>
                    <a:pt x="7885366" y="130810"/>
                  </a:lnTo>
                  <a:lnTo>
                    <a:pt x="7880311" y="146050"/>
                  </a:lnTo>
                  <a:lnTo>
                    <a:pt x="7859532" y="157480"/>
                  </a:lnTo>
                  <a:lnTo>
                    <a:pt x="7827549" y="165100"/>
                  </a:lnTo>
                  <a:lnTo>
                    <a:pt x="7788884" y="166370"/>
                  </a:lnTo>
                  <a:lnTo>
                    <a:pt x="8177208" y="166370"/>
                  </a:lnTo>
                  <a:lnTo>
                    <a:pt x="8140507" y="156210"/>
                  </a:lnTo>
                  <a:lnTo>
                    <a:pt x="8087445" y="144780"/>
                  </a:lnTo>
                  <a:lnTo>
                    <a:pt x="8032653" y="137160"/>
                  </a:lnTo>
                  <a:lnTo>
                    <a:pt x="7977001" y="132080"/>
                  </a:lnTo>
                  <a:lnTo>
                    <a:pt x="7921357" y="130810"/>
                  </a:lnTo>
                  <a:close/>
                </a:path>
                <a:path w="15652115" h="873759">
                  <a:moveTo>
                    <a:pt x="6942886" y="130810"/>
                  </a:moveTo>
                  <a:lnTo>
                    <a:pt x="6922007" y="153670"/>
                  </a:lnTo>
                  <a:lnTo>
                    <a:pt x="6987814" y="153670"/>
                  </a:lnTo>
                  <a:lnTo>
                    <a:pt x="6983403" y="151130"/>
                  </a:lnTo>
                  <a:lnTo>
                    <a:pt x="6942886" y="130810"/>
                  </a:lnTo>
                  <a:close/>
                </a:path>
                <a:path w="15652115" h="873759">
                  <a:moveTo>
                    <a:pt x="6810412" y="0"/>
                  </a:moveTo>
                  <a:lnTo>
                    <a:pt x="6756481" y="25400"/>
                  </a:lnTo>
                  <a:lnTo>
                    <a:pt x="6712670" y="40640"/>
                  </a:lnTo>
                  <a:lnTo>
                    <a:pt x="6661069" y="55880"/>
                  </a:lnTo>
                  <a:lnTo>
                    <a:pt x="6604259" y="71120"/>
                  </a:lnTo>
                  <a:lnTo>
                    <a:pt x="6485332" y="101600"/>
                  </a:lnTo>
                  <a:lnTo>
                    <a:pt x="6428375" y="113030"/>
                  </a:lnTo>
                  <a:lnTo>
                    <a:pt x="6376531" y="124460"/>
                  </a:lnTo>
                  <a:lnTo>
                    <a:pt x="6298501" y="135890"/>
                  </a:lnTo>
                  <a:lnTo>
                    <a:pt x="6911957" y="135890"/>
                  </a:lnTo>
                  <a:lnTo>
                    <a:pt x="6886739" y="99060"/>
                  </a:lnTo>
                  <a:lnTo>
                    <a:pt x="6859371" y="80010"/>
                  </a:lnTo>
                  <a:lnTo>
                    <a:pt x="6832289" y="58420"/>
                  </a:lnTo>
                  <a:lnTo>
                    <a:pt x="6825295" y="46990"/>
                  </a:lnTo>
                  <a:lnTo>
                    <a:pt x="6830354" y="41910"/>
                  </a:lnTo>
                  <a:lnTo>
                    <a:pt x="6839429" y="39370"/>
                  </a:lnTo>
                  <a:lnTo>
                    <a:pt x="6844488" y="33020"/>
                  </a:lnTo>
                  <a:lnTo>
                    <a:pt x="6837494" y="22860"/>
                  </a:lnTo>
                  <a:lnTo>
                    <a:pt x="68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566402"/>
              <a:ext cx="15651480" cy="721360"/>
            </a:xfrm>
            <a:custGeom>
              <a:avLst/>
              <a:gdLst/>
              <a:ahLst/>
              <a:cxnLst/>
              <a:rect l="l" t="t" r="r" b="b"/>
              <a:pathLst>
                <a:path w="15651480" h="721359">
                  <a:moveTo>
                    <a:pt x="26178" y="418356"/>
                  </a:moveTo>
                  <a:lnTo>
                    <a:pt x="0" y="431800"/>
                  </a:lnTo>
                  <a:lnTo>
                    <a:pt x="0" y="721360"/>
                  </a:lnTo>
                  <a:lnTo>
                    <a:pt x="15651225" y="721360"/>
                  </a:lnTo>
                  <a:lnTo>
                    <a:pt x="15651225" y="464820"/>
                  </a:lnTo>
                  <a:lnTo>
                    <a:pt x="1969896" y="464820"/>
                  </a:lnTo>
                  <a:lnTo>
                    <a:pt x="1924518" y="461010"/>
                  </a:lnTo>
                  <a:lnTo>
                    <a:pt x="1879657" y="448310"/>
                  </a:lnTo>
                  <a:lnTo>
                    <a:pt x="1835213" y="427990"/>
                  </a:lnTo>
                  <a:lnTo>
                    <a:pt x="1824180" y="421640"/>
                  </a:lnTo>
                  <a:lnTo>
                    <a:pt x="20151" y="421640"/>
                  </a:lnTo>
                  <a:lnTo>
                    <a:pt x="26178" y="418356"/>
                  </a:lnTo>
                  <a:close/>
                </a:path>
                <a:path w="15651480" h="721359">
                  <a:moveTo>
                    <a:pt x="2136252" y="414986"/>
                  </a:moveTo>
                  <a:lnTo>
                    <a:pt x="2092733" y="436880"/>
                  </a:lnTo>
                  <a:lnTo>
                    <a:pt x="2045116" y="453390"/>
                  </a:lnTo>
                  <a:lnTo>
                    <a:pt x="1995093" y="463550"/>
                  </a:lnTo>
                  <a:lnTo>
                    <a:pt x="1985733" y="464820"/>
                  </a:lnTo>
                  <a:lnTo>
                    <a:pt x="15651225" y="464820"/>
                  </a:lnTo>
                  <a:lnTo>
                    <a:pt x="15651225" y="421640"/>
                  </a:lnTo>
                  <a:lnTo>
                    <a:pt x="2124684" y="421640"/>
                  </a:lnTo>
                  <a:lnTo>
                    <a:pt x="2136252" y="414986"/>
                  </a:lnTo>
                  <a:close/>
                </a:path>
                <a:path w="15651480" h="721359">
                  <a:moveTo>
                    <a:pt x="1817696" y="417907"/>
                  </a:moveTo>
                  <a:lnTo>
                    <a:pt x="1823732" y="421640"/>
                  </a:lnTo>
                  <a:lnTo>
                    <a:pt x="1824180" y="421640"/>
                  </a:lnTo>
                  <a:lnTo>
                    <a:pt x="1817696" y="417907"/>
                  </a:lnTo>
                  <a:close/>
                </a:path>
                <a:path w="15651480" h="721359">
                  <a:moveTo>
                    <a:pt x="15651225" y="396240"/>
                  </a:moveTo>
                  <a:lnTo>
                    <a:pt x="15317850" y="396240"/>
                  </a:lnTo>
                  <a:lnTo>
                    <a:pt x="15317850" y="421640"/>
                  </a:lnTo>
                  <a:lnTo>
                    <a:pt x="15651225" y="421640"/>
                  </a:lnTo>
                  <a:lnTo>
                    <a:pt x="15651225" y="396240"/>
                  </a:lnTo>
                  <a:close/>
                </a:path>
                <a:path w="15651480" h="721359">
                  <a:moveTo>
                    <a:pt x="66527" y="396240"/>
                  </a:moveTo>
                  <a:lnTo>
                    <a:pt x="66228" y="396240"/>
                  </a:lnTo>
                  <a:lnTo>
                    <a:pt x="54573" y="402590"/>
                  </a:lnTo>
                  <a:lnTo>
                    <a:pt x="31805" y="415290"/>
                  </a:lnTo>
                  <a:lnTo>
                    <a:pt x="26178" y="418356"/>
                  </a:lnTo>
                  <a:lnTo>
                    <a:pt x="37094" y="412750"/>
                  </a:lnTo>
                  <a:lnTo>
                    <a:pt x="66527" y="396240"/>
                  </a:lnTo>
                  <a:close/>
                </a:path>
                <a:path w="15651480" h="721359">
                  <a:moveTo>
                    <a:pt x="1781975" y="396240"/>
                  </a:moveTo>
                  <a:lnTo>
                    <a:pt x="1781536" y="396240"/>
                  </a:lnTo>
                  <a:lnTo>
                    <a:pt x="1791083" y="402590"/>
                  </a:lnTo>
                  <a:lnTo>
                    <a:pt x="1817696" y="417907"/>
                  </a:lnTo>
                  <a:lnTo>
                    <a:pt x="1792651" y="402590"/>
                  </a:lnTo>
                  <a:lnTo>
                    <a:pt x="1781975" y="396240"/>
                  </a:lnTo>
                  <a:close/>
                </a:path>
                <a:path w="15651480" h="721359">
                  <a:moveTo>
                    <a:pt x="2140380" y="412666"/>
                  </a:moveTo>
                  <a:lnTo>
                    <a:pt x="2136252" y="414986"/>
                  </a:lnTo>
                  <a:lnTo>
                    <a:pt x="2138173" y="414020"/>
                  </a:lnTo>
                  <a:lnTo>
                    <a:pt x="2140380" y="412666"/>
                  </a:lnTo>
                  <a:close/>
                </a:path>
                <a:path w="15651480" h="721359">
                  <a:moveTo>
                    <a:pt x="2866288" y="0"/>
                  </a:moveTo>
                  <a:lnTo>
                    <a:pt x="2795730" y="5080"/>
                  </a:lnTo>
                  <a:lnTo>
                    <a:pt x="2727324" y="16510"/>
                  </a:lnTo>
                  <a:lnTo>
                    <a:pt x="2670346" y="34290"/>
                  </a:lnTo>
                  <a:lnTo>
                    <a:pt x="2619779" y="55880"/>
                  </a:lnTo>
                  <a:lnTo>
                    <a:pt x="2573125" y="78740"/>
                  </a:lnTo>
                  <a:lnTo>
                    <a:pt x="2527884" y="104140"/>
                  </a:lnTo>
                  <a:lnTo>
                    <a:pt x="2490584" y="125730"/>
                  </a:lnTo>
                  <a:lnTo>
                    <a:pt x="2453596" y="153670"/>
                  </a:lnTo>
                  <a:lnTo>
                    <a:pt x="2416537" y="185420"/>
                  </a:lnTo>
                  <a:lnTo>
                    <a:pt x="2379027" y="218440"/>
                  </a:lnTo>
                  <a:lnTo>
                    <a:pt x="2302714" y="289560"/>
                  </a:lnTo>
                  <a:lnTo>
                    <a:pt x="2263705" y="323850"/>
                  </a:lnTo>
                  <a:lnTo>
                    <a:pt x="2223431" y="356870"/>
                  </a:lnTo>
                  <a:lnTo>
                    <a:pt x="2181663" y="387350"/>
                  </a:lnTo>
                  <a:lnTo>
                    <a:pt x="2140380" y="412666"/>
                  </a:lnTo>
                  <a:lnTo>
                    <a:pt x="2158310" y="402590"/>
                  </a:lnTo>
                  <a:lnTo>
                    <a:pt x="2169337" y="396240"/>
                  </a:lnTo>
                  <a:lnTo>
                    <a:pt x="15651225" y="396240"/>
                  </a:lnTo>
                  <a:lnTo>
                    <a:pt x="15651225" y="391160"/>
                  </a:lnTo>
                  <a:lnTo>
                    <a:pt x="4016831" y="391160"/>
                  </a:lnTo>
                  <a:lnTo>
                    <a:pt x="3972971" y="384810"/>
                  </a:lnTo>
                  <a:lnTo>
                    <a:pt x="3928687" y="374650"/>
                  </a:lnTo>
                  <a:lnTo>
                    <a:pt x="3884032" y="361950"/>
                  </a:lnTo>
                  <a:lnTo>
                    <a:pt x="3839057" y="345440"/>
                  </a:lnTo>
                  <a:lnTo>
                    <a:pt x="3793815" y="326390"/>
                  </a:lnTo>
                  <a:lnTo>
                    <a:pt x="3702734" y="283210"/>
                  </a:lnTo>
                  <a:lnTo>
                    <a:pt x="3565397" y="210820"/>
                  </a:lnTo>
                  <a:lnTo>
                    <a:pt x="3513530" y="184150"/>
                  </a:lnTo>
                  <a:lnTo>
                    <a:pt x="3462178" y="158750"/>
                  </a:lnTo>
                  <a:lnTo>
                    <a:pt x="3411384" y="135890"/>
                  </a:lnTo>
                  <a:lnTo>
                    <a:pt x="3361189" y="115570"/>
                  </a:lnTo>
                  <a:lnTo>
                    <a:pt x="3311636" y="99060"/>
                  </a:lnTo>
                  <a:lnTo>
                    <a:pt x="3280536" y="90170"/>
                  </a:lnTo>
                  <a:lnTo>
                    <a:pt x="3062846" y="90170"/>
                  </a:lnTo>
                  <a:lnTo>
                    <a:pt x="3028289" y="54610"/>
                  </a:lnTo>
                  <a:lnTo>
                    <a:pt x="2993732" y="16510"/>
                  </a:lnTo>
                  <a:lnTo>
                    <a:pt x="2965409" y="10160"/>
                  </a:lnTo>
                  <a:lnTo>
                    <a:pt x="2934053" y="5080"/>
                  </a:lnTo>
                  <a:lnTo>
                    <a:pt x="2900676" y="1270"/>
                  </a:lnTo>
                  <a:lnTo>
                    <a:pt x="2866288" y="0"/>
                  </a:lnTo>
                  <a:close/>
                </a:path>
                <a:path w="15651480" h="721359">
                  <a:moveTo>
                    <a:pt x="529188" y="166370"/>
                  </a:moveTo>
                  <a:lnTo>
                    <a:pt x="485763" y="177800"/>
                  </a:lnTo>
                  <a:lnTo>
                    <a:pt x="441923" y="193040"/>
                  </a:lnTo>
                  <a:lnTo>
                    <a:pt x="397718" y="212090"/>
                  </a:lnTo>
                  <a:lnTo>
                    <a:pt x="353200" y="232410"/>
                  </a:lnTo>
                  <a:lnTo>
                    <a:pt x="263429" y="280670"/>
                  </a:lnTo>
                  <a:lnTo>
                    <a:pt x="82375" y="387350"/>
                  </a:lnTo>
                  <a:lnTo>
                    <a:pt x="66527" y="396240"/>
                  </a:lnTo>
                  <a:lnTo>
                    <a:pt x="1781536" y="396240"/>
                  </a:lnTo>
                  <a:lnTo>
                    <a:pt x="1747167" y="373380"/>
                  </a:lnTo>
                  <a:lnTo>
                    <a:pt x="1740159" y="368300"/>
                  </a:lnTo>
                  <a:lnTo>
                    <a:pt x="789101" y="368300"/>
                  </a:lnTo>
                  <a:lnTo>
                    <a:pt x="749615" y="344170"/>
                  </a:lnTo>
                  <a:lnTo>
                    <a:pt x="708164" y="317500"/>
                  </a:lnTo>
                  <a:lnTo>
                    <a:pt x="666399" y="287020"/>
                  </a:lnTo>
                  <a:lnTo>
                    <a:pt x="625968" y="255270"/>
                  </a:lnTo>
                  <a:lnTo>
                    <a:pt x="588523" y="224790"/>
                  </a:lnTo>
                  <a:lnTo>
                    <a:pt x="555713" y="194310"/>
                  </a:lnTo>
                  <a:lnTo>
                    <a:pt x="529188" y="166370"/>
                  </a:lnTo>
                  <a:close/>
                </a:path>
                <a:path w="15651480" h="721359">
                  <a:moveTo>
                    <a:pt x="4640351" y="278130"/>
                  </a:moveTo>
                  <a:lnTo>
                    <a:pt x="4016831" y="391160"/>
                  </a:lnTo>
                  <a:lnTo>
                    <a:pt x="15651225" y="391160"/>
                  </a:lnTo>
                  <a:lnTo>
                    <a:pt x="15651225" y="387350"/>
                  </a:lnTo>
                  <a:lnTo>
                    <a:pt x="5299862" y="387350"/>
                  </a:lnTo>
                  <a:lnTo>
                    <a:pt x="5258077" y="378460"/>
                  </a:lnTo>
                  <a:lnTo>
                    <a:pt x="5210851" y="365760"/>
                  </a:lnTo>
                  <a:lnTo>
                    <a:pt x="5106665" y="334010"/>
                  </a:lnTo>
                  <a:lnTo>
                    <a:pt x="4973700" y="334010"/>
                  </a:lnTo>
                  <a:lnTo>
                    <a:pt x="4934341" y="331470"/>
                  </a:lnTo>
                  <a:lnTo>
                    <a:pt x="4887777" y="323850"/>
                  </a:lnTo>
                  <a:lnTo>
                    <a:pt x="4836679" y="314960"/>
                  </a:lnTo>
                  <a:lnTo>
                    <a:pt x="4783717" y="303530"/>
                  </a:lnTo>
                  <a:lnTo>
                    <a:pt x="4731561" y="293370"/>
                  </a:lnTo>
                  <a:lnTo>
                    <a:pt x="4682882" y="284480"/>
                  </a:lnTo>
                  <a:lnTo>
                    <a:pt x="4640351" y="278130"/>
                  </a:lnTo>
                  <a:close/>
                </a:path>
                <a:path w="15651480" h="721359">
                  <a:moveTo>
                    <a:pt x="5505779" y="330200"/>
                  </a:moveTo>
                  <a:lnTo>
                    <a:pt x="5449207" y="334010"/>
                  </a:lnTo>
                  <a:lnTo>
                    <a:pt x="5394996" y="344170"/>
                  </a:lnTo>
                  <a:lnTo>
                    <a:pt x="5344697" y="361950"/>
                  </a:lnTo>
                  <a:lnTo>
                    <a:pt x="5299862" y="387350"/>
                  </a:lnTo>
                  <a:lnTo>
                    <a:pt x="15651225" y="387350"/>
                  </a:lnTo>
                  <a:lnTo>
                    <a:pt x="15651225" y="363220"/>
                  </a:lnTo>
                  <a:lnTo>
                    <a:pt x="5696672" y="363220"/>
                  </a:lnTo>
                  <a:lnTo>
                    <a:pt x="5684162" y="361950"/>
                  </a:lnTo>
                  <a:lnTo>
                    <a:pt x="5673002" y="359410"/>
                  </a:lnTo>
                  <a:lnTo>
                    <a:pt x="5663463" y="356870"/>
                  </a:lnTo>
                  <a:lnTo>
                    <a:pt x="5625962" y="345440"/>
                  </a:lnTo>
                  <a:lnTo>
                    <a:pt x="5586507" y="337820"/>
                  </a:lnTo>
                  <a:lnTo>
                    <a:pt x="5546109" y="332740"/>
                  </a:lnTo>
                  <a:lnTo>
                    <a:pt x="5505779" y="330200"/>
                  </a:lnTo>
                  <a:close/>
                </a:path>
                <a:path w="15651480" h="721359">
                  <a:moveTo>
                    <a:pt x="890621" y="205740"/>
                  </a:moveTo>
                  <a:lnTo>
                    <a:pt x="881260" y="205740"/>
                  </a:lnTo>
                  <a:lnTo>
                    <a:pt x="858964" y="217170"/>
                  </a:lnTo>
                  <a:lnTo>
                    <a:pt x="836262" y="243840"/>
                  </a:lnTo>
                  <a:lnTo>
                    <a:pt x="813019" y="292100"/>
                  </a:lnTo>
                  <a:lnTo>
                    <a:pt x="789101" y="368300"/>
                  </a:lnTo>
                  <a:lnTo>
                    <a:pt x="1740159" y="368300"/>
                  </a:lnTo>
                  <a:lnTo>
                    <a:pt x="1703364" y="341630"/>
                  </a:lnTo>
                  <a:lnTo>
                    <a:pt x="1659572" y="307340"/>
                  </a:lnTo>
                  <a:lnTo>
                    <a:pt x="1591621" y="257810"/>
                  </a:lnTo>
                  <a:lnTo>
                    <a:pt x="1094383" y="257810"/>
                  </a:lnTo>
                  <a:lnTo>
                    <a:pt x="943902" y="215900"/>
                  </a:lnTo>
                  <a:lnTo>
                    <a:pt x="931527" y="213360"/>
                  </a:lnTo>
                  <a:lnTo>
                    <a:pt x="918343" y="209550"/>
                  </a:lnTo>
                  <a:lnTo>
                    <a:pt x="904618" y="207010"/>
                  </a:lnTo>
                  <a:lnTo>
                    <a:pt x="890621" y="205740"/>
                  </a:lnTo>
                  <a:close/>
                </a:path>
                <a:path w="15651480" h="721359">
                  <a:moveTo>
                    <a:pt x="6613130" y="59690"/>
                  </a:moveTo>
                  <a:lnTo>
                    <a:pt x="6605930" y="59690"/>
                  </a:lnTo>
                  <a:lnTo>
                    <a:pt x="6560196" y="63500"/>
                  </a:lnTo>
                  <a:lnTo>
                    <a:pt x="6513403" y="76200"/>
                  </a:lnTo>
                  <a:lnTo>
                    <a:pt x="6466168" y="93980"/>
                  </a:lnTo>
                  <a:lnTo>
                    <a:pt x="6419112" y="116840"/>
                  </a:lnTo>
                  <a:lnTo>
                    <a:pt x="6372854" y="143510"/>
                  </a:lnTo>
                  <a:lnTo>
                    <a:pt x="6328015" y="171450"/>
                  </a:lnTo>
                  <a:lnTo>
                    <a:pt x="6280902" y="203200"/>
                  </a:lnTo>
                  <a:lnTo>
                    <a:pt x="6198010" y="260350"/>
                  </a:lnTo>
                  <a:lnTo>
                    <a:pt x="6163855" y="281940"/>
                  </a:lnTo>
                  <a:lnTo>
                    <a:pt x="6161696" y="281940"/>
                  </a:lnTo>
                  <a:lnTo>
                    <a:pt x="6114988" y="285750"/>
                  </a:lnTo>
                  <a:lnTo>
                    <a:pt x="6060720" y="295910"/>
                  </a:lnTo>
                  <a:lnTo>
                    <a:pt x="6001321" y="308610"/>
                  </a:lnTo>
                  <a:lnTo>
                    <a:pt x="5939218" y="323850"/>
                  </a:lnTo>
                  <a:lnTo>
                    <a:pt x="5838205" y="346710"/>
                  </a:lnTo>
                  <a:lnTo>
                    <a:pt x="5791067" y="355600"/>
                  </a:lnTo>
                  <a:lnTo>
                    <a:pt x="5747970" y="361950"/>
                  </a:lnTo>
                  <a:lnTo>
                    <a:pt x="5710262" y="363220"/>
                  </a:lnTo>
                  <a:lnTo>
                    <a:pt x="11656694" y="363220"/>
                  </a:lnTo>
                  <a:lnTo>
                    <a:pt x="11636801" y="361950"/>
                  </a:lnTo>
                  <a:lnTo>
                    <a:pt x="11630531" y="360680"/>
                  </a:lnTo>
                  <a:lnTo>
                    <a:pt x="11270656" y="360680"/>
                  </a:lnTo>
                  <a:lnTo>
                    <a:pt x="11215100" y="358140"/>
                  </a:lnTo>
                  <a:lnTo>
                    <a:pt x="11102940" y="350520"/>
                  </a:lnTo>
                  <a:lnTo>
                    <a:pt x="11046896" y="345440"/>
                  </a:lnTo>
                  <a:lnTo>
                    <a:pt x="10991248" y="339090"/>
                  </a:lnTo>
                  <a:lnTo>
                    <a:pt x="10936276" y="331470"/>
                  </a:lnTo>
                  <a:lnTo>
                    <a:pt x="10829478" y="313690"/>
                  </a:lnTo>
                  <a:lnTo>
                    <a:pt x="10728741" y="293370"/>
                  </a:lnTo>
                  <a:lnTo>
                    <a:pt x="10681344" y="281940"/>
                  </a:lnTo>
                  <a:lnTo>
                    <a:pt x="10636301" y="270510"/>
                  </a:lnTo>
                  <a:lnTo>
                    <a:pt x="8176234" y="270510"/>
                  </a:lnTo>
                  <a:lnTo>
                    <a:pt x="8116822" y="265430"/>
                  </a:lnTo>
                  <a:lnTo>
                    <a:pt x="8062076" y="255270"/>
                  </a:lnTo>
                  <a:lnTo>
                    <a:pt x="8026533" y="245110"/>
                  </a:lnTo>
                  <a:lnTo>
                    <a:pt x="7180219" y="245110"/>
                  </a:lnTo>
                  <a:lnTo>
                    <a:pt x="7166812" y="242570"/>
                  </a:lnTo>
                  <a:lnTo>
                    <a:pt x="7096704" y="219710"/>
                  </a:lnTo>
                  <a:lnTo>
                    <a:pt x="7059994" y="210820"/>
                  </a:lnTo>
                  <a:lnTo>
                    <a:pt x="7018489" y="205740"/>
                  </a:lnTo>
                  <a:lnTo>
                    <a:pt x="6982770" y="196850"/>
                  </a:lnTo>
                  <a:lnTo>
                    <a:pt x="6945850" y="173990"/>
                  </a:lnTo>
                  <a:lnTo>
                    <a:pt x="6908329" y="144780"/>
                  </a:lnTo>
                  <a:lnTo>
                    <a:pt x="6870809" y="116840"/>
                  </a:lnTo>
                  <a:lnTo>
                    <a:pt x="6840042" y="97790"/>
                  </a:lnTo>
                  <a:lnTo>
                    <a:pt x="6708177" y="97790"/>
                  </a:lnTo>
                  <a:lnTo>
                    <a:pt x="6670136" y="95250"/>
                  </a:lnTo>
                  <a:lnTo>
                    <a:pt x="6638780" y="87630"/>
                  </a:lnTo>
                  <a:lnTo>
                    <a:pt x="6618361" y="74930"/>
                  </a:lnTo>
                  <a:lnTo>
                    <a:pt x="6613130" y="59690"/>
                  </a:lnTo>
                  <a:close/>
                </a:path>
                <a:path w="15651480" h="721359">
                  <a:moveTo>
                    <a:pt x="12680517" y="53340"/>
                  </a:moveTo>
                  <a:lnTo>
                    <a:pt x="12632732" y="59690"/>
                  </a:lnTo>
                  <a:lnTo>
                    <a:pt x="12585022" y="67310"/>
                  </a:lnTo>
                  <a:lnTo>
                    <a:pt x="12442219" y="87630"/>
                  </a:lnTo>
                  <a:lnTo>
                    <a:pt x="12394686" y="95250"/>
                  </a:lnTo>
                  <a:lnTo>
                    <a:pt x="12347167" y="101600"/>
                  </a:lnTo>
                  <a:lnTo>
                    <a:pt x="12295368" y="105410"/>
                  </a:lnTo>
                  <a:lnTo>
                    <a:pt x="12244259" y="114300"/>
                  </a:lnTo>
                  <a:lnTo>
                    <a:pt x="12193940" y="127000"/>
                  </a:lnTo>
                  <a:lnTo>
                    <a:pt x="12144508" y="144780"/>
                  </a:lnTo>
                  <a:lnTo>
                    <a:pt x="12096065" y="163830"/>
                  </a:lnTo>
                  <a:lnTo>
                    <a:pt x="12048707" y="186690"/>
                  </a:lnTo>
                  <a:lnTo>
                    <a:pt x="12002536" y="209550"/>
                  </a:lnTo>
                  <a:lnTo>
                    <a:pt x="11957649" y="234950"/>
                  </a:lnTo>
                  <a:lnTo>
                    <a:pt x="11872126" y="281940"/>
                  </a:lnTo>
                  <a:lnTo>
                    <a:pt x="11792930" y="323850"/>
                  </a:lnTo>
                  <a:lnTo>
                    <a:pt x="11755953" y="340360"/>
                  </a:lnTo>
                  <a:lnTo>
                    <a:pt x="11687736" y="360680"/>
                  </a:lnTo>
                  <a:lnTo>
                    <a:pt x="11656694" y="363220"/>
                  </a:lnTo>
                  <a:lnTo>
                    <a:pt x="15651225" y="363220"/>
                  </a:lnTo>
                  <a:lnTo>
                    <a:pt x="15651225" y="166370"/>
                  </a:lnTo>
                  <a:lnTo>
                    <a:pt x="15624324" y="162560"/>
                  </a:lnTo>
                  <a:lnTo>
                    <a:pt x="15401416" y="162560"/>
                  </a:lnTo>
                  <a:lnTo>
                    <a:pt x="15360331" y="161290"/>
                  </a:lnTo>
                  <a:lnTo>
                    <a:pt x="15265554" y="156210"/>
                  </a:lnTo>
                  <a:lnTo>
                    <a:pt x="15213301" y="151130"/>
                  </a:lnTo>
                  <a:lnTo>
                    <a:pt x="13118337" y="151130"/>
                  </a:lnTo>
                  <a:lnTo>
                    <a:pt x="13089492" y="148590"/>
                  </a:lnTo>
                  <a:lnTo>
                    <a:pt x="13077993" y="147320"/>
                  </a:lnTo>
                  <a:lnTo>
                    <a:pt x="13069315" y="146050"/>
                  </a:lnTo>
                  <a:lnTo>
                    <a:pt x="13035336" y="138430"/>
                  </a:lnTo>
                  <a:lnTo>
                    <a:pt x="12997322" y="134620"/>
                  </a:lnTo>
                  <a:lnTo>
                    <a:pt x="12916661" y="129540"/>
                  </a:lnTo>
                  <a:lnTo>
                    <a:pt x="12856018" y="123190"/>
                  </a:lnTo>
                  <a:lnTo>
                    <a:pt x="12800452" y="111760"/>
                  </a:lnTo>
                  <a:lnTo>
                    <a:pt x="12751592" y="96520"/>
                  </a:lnTo>
                  <a:lnTo>
                    <a:pt x="12711070" y="76200"/>
                  </a:lnTo>
                  <a:lnTo>
                    <a:pt x="12680517" y="53340"/>
                  </a:lnTo>
                  <a:close/>
                </a:path>
                <a:path w="15651480" h="721359">
                  <a:moveTo>
                    <a:pt x="11582539" y="340360"/>
                  </a:moveTo>
                  <a:lnTo>
                    <a:pt x="11535412" y="347980"/>
                  </a:lnTo>
                  <a:lnTo>
                    <a:pt x="11434111" y="358140"/>
                  </a:lnTo>
                  <a:lnTo>
                    <a:pt x="11380560" y="360680"/>
                  </a:lnTo>
                  <a:lnTo>
                    <a:pt x="11630531" y="360680"/>
                  </a:lnTo>
                  <a:lnTo>
                    <a:pt x="11617992" y="358140"/>
                  </a:lnTo>
                  <a:lnTo>
                    <a:pt x="11599996" y="350520"/>
                  </a:lnTo>
                  <a:lnTo>
                    <a:pt x="11582539" y="340360"/>
                  </a:lnTo>
                  <a:close/>
                </a:path>
                <a:path w="15651480" h="721359">
                  <a:moveTo>
                    <a:pt x="5021948" y="312420"/>
                  </a:moveTo>
                  <a:lnTo>
                    <a:pt x="5017347" y="322580"/>
                  </a:lnTo>
                  <a:lnTo>
                    <a:pt x="5007277" y="328930"/>
                  </a:lnTo>
                  <a:lnTo>
                    <a:pt x="4992481" y="332740"/>
                  </a:lnTo>
                  <a:lnTo>
                    <a:pt x="4973700" y="334010"/>
                  </a:lnTo>
                  <a:lnTo>
                    <a:pt x="5106665" y="334010"/>
                  </a:lnTo>
                  <a:lnTo>
                    <a:pt x="5063732" y="321310"/>
                  </a:lnTo>
                  <a:lnTo>
                    <a:pt x="5021948" y="312420"/>
                  </a:lnTo>
                  <a:close/>
                </a:path>
                <a:path w="15651480" h="721359">
                  <a:moveTo>
                    <a:pt x="9215919" y="86360"/>
                  </a:moveTo>
                  <a:lnTo>
                    <a:pt x="9155975" y="102870"/>
                  </a:lnTo>
                  <a:lnTo>
                    <a:pt x="9117651" y="109220"/>
                  </a:lnTo>
                  <a:lnTo>
                    <a:pt x="9019791" y="123190"/>
                  </a:lnTo>
                  <a:lnTo>
                    <a:pt x="8700396" y="163830"/>
                  </a:lnTo>
                  <a:lnTo>
                    <a:pt x="8632103" y="173990"/>
                  </a:lnTo>
                  <a:lnTo>
                    <a:pt x="8499502" y="191770"/>
                  </a:lnTo>
                  <a:lnTo>
                    <a:pt x="8326315" y="220980"/>
                  </a:lnTo>
                  <a:lnTo>
                    <a:pt x="8279642" y="231140"/>
                  </a:lnTo>
                  <a:lnTo>
                    <a:pt x="8240248" y="241300"/>
                  </a:lnTo>
                  <a:lnTo>
                    <a:pt x="8187494" y="261620"/>
                  </a:lnTo>
                  <a:lnTo>
                    <a:pt x="8176234" y="270510"/>
                  </a:lnTo>
                  <a:lnTo>
                    <a:pt x="10636301" y="270510"/>
                  </a:lnTo>
                  <a:lnTo>
                    <a:pt x="10593891" y="257810"/>
                  </a:lnTo>
                  <a:lnTo>
                    <a:pt x="10554394" y="245110"/>
                  </a:lnTo>
                  <a:lnTo>
                    <a:pt x="10518090" y="232410"/>
                  </a:lnTo>
                  <a:lnTo>
                    <a:pt x="10485259" y="219710"/>
                  </a:lnTo>
                  <a:lnTo>
                    <a:pt x="10447675" y="203200"/>
                  </a:lnTo>
                  <a:lnTo>
                    <a:pt x="10412453" y="184150"/>
                  </a:lnTo>
                  <a:lnTo>
                    <a:pt x="10376016" y="166370"/>
                  </a:lnTo>
                  <a:lnTo>
                    <a:pt x="10338225" y="152400"/>
                  </a:lnTo>
                  <a:lnTo>
                    <a:pt x="9770241" y="152400"/>
                  </a:lnTo>
                  <a:lnTo>
                    <a:pt x="9761668" y="149860"/>
                  </a:lnTo>
                  <a:lnTo>
                    <a:pt x="9753636" y="146050"/>
                  </a:lnTo>
                  <a:lnTo>
                    <a:pt x="9746551" y="140970"/>
                  </a:lnTo>
                  <a:lnTo>
                    <a:pt x="9741509" y="139700"/>
                  </a:lnTo>
                  <a:lnTo>
                    <a:pt x="9737191" y="135890"/>
                  </a:lnTo>
                  <a:lnTo>
                    <a:pt x="9732149" y="132080"/>
                  </a:lnTo>
                  <a:lnTo>
                    <a:pt x="9728253" y="129540"/>
                  </a:lnTo>
                  <a:lnTo>
                    <a:pt x="9646462" y="129540"/>
                  </a:lnTo>
                  <a:lnTo>
                    <a:pt x="9630938" y="121920"/>
                  </a:lnTo>
                  <a:lnTo>
                    <a:pt x="9368548" y="121920"/>
                  </a:lnTo>
                  <a:lnTo>
                    <a:pt x="9322825" y="120650"/>
                  </a:lnTo>
                  <a:lnTo>
                    <a:pt x="9280346" y="113030"/>
                  </a:lnTo>
                  <a:lnTo>
                    <a:pt x="9243811" y="101600"/>
                  </a:lnTo>
                  <a:lnTo>
                    <a:pt x="9215919" y="86360"/>
                  </a:lnTo>
                  <a:close/>
                </a:path>
                <a:path w="15651480" h="721359">
                  <a:moveTo>
                    <a:pt x="1356461" y="152400"/>
                  </a:moveTo>
                  <a:lnTo>
                    <a:pt x="1342059" y="152400"/>
                  </a:lnTo>
                  <a:lnTo>
                    <a:pt x="1335490" y="153670"/>
                  </a:lnTo>
                  <a:lnTo>
                    <a:pt x="1323432" y="156210"/>
                  </a:lnTo>
                  <a:lnTo>
                    <a:pt x="1316862" y="157480"/>
                  </a:lnTo>
                  <a:lnTo>
                    <a:pt x="1265627" y="170180"/>
                  </a:lnTo>
                  <a:lnTo>
                    <a:pt x="1203325" y="200660"/>
                  </a:lnTo>
                  <a:lnTo>
                    <a:pt x="1173220" y="217170"/>
                  </a:lnTo>
                  <a:lnTo>
                    <a:pt x="1143115" y="232410"/>
                  </a:lnTo>
                  <a:lnTo>
                    <a:pt x="1094383" y="257810"/>
                  </a:lnTo>
                  <a:lnTo>
                    <a:pt x="1591621" y="257810"/>
                  </a:lnTo>
                  <a:lnTo>
                    <a:pt x="1529318" y="214630"/>
                  </a:lnTo>
                  <a:lnTo>
                    <a:pt x="1486193" y="189230"/>
                  </a:lnTo>
                  <a:lnTo>
                    <a:pt x="1443067" y="170180"/>
                  </a:lnTo>
                  <a:lnTo>
                    <a:pt x="1399853" y="157480"/>
                  </a:lnTo>
                  <a:lnTo>
                    <a:pt x="1356461" y="152400"/>
                  </a:lnTo>
                  <a:close/>
                </a:path>
                <a:path w="15651480" h="721359">
                  <a:moveTo>
                    <a:pt x="7557769" y="59690"/>
                  </a:moveTo>
                  <a:lnTo>
                    <a:pt x="7516628" y="80010"/>
                  </a:lnTo>
                  <a:lnTo>
                    <a:pt x="7472198" y="106680"/>
                  </a:lnTo>
                  <a:lnTo>
                    <a:pt x="7425506" y="137160"/>
                  </a:lnTo>
                  <a:lnTo>
                    <a:pt x="7377583" y="167640"/>
                  </a:lnTo>
                  <a:lnTo>
                    <a:pt x="7329458" y="196850"/>
                  </a:lnTo>
                  <a:lnTo>
                    <a:pt x="7282161" y="222250"/>
                  </a:lnTo>
                  <a:lnTo>
                    <a:pt x="7236722" y="238760"/>
                  </a:lnTo>
                  <a:lnTo>
                    <a:pt x="7194168" y="245110"/>
                  </a:lnTo>
                  <a:lnTo>
                    <a:pt x="8026533" y="245110"/>
                  </a:lnTo>
                  <a:lnTo>
                    <a:pt x="8013204" y="241300"/>
                  </a:lnTo>
                  <a:lnTo>
                    <a:pt x="7971415" y="224790"/>
                  </a:lnTo>
                  <a:lnTo>
                    <a:pt x="7950480" y="212090"/>
                  </a:lnTo>
                  <a:lnTo>
                    <a:pt x="7912010" y="212090"/>
                  </a:lnTo>
                  <a:lnTo>
                    <a:pt x="7882351" y="203200"/>
                  </a:lnTo>
                  <a:lnTo>
                    <a:pt x="7851885" y="179070"/>
                  </a:lnTo>
                  <a:lnTo>
                    <a:pt x="7820881" y="144780"/>
                  </a:lnTo>
                  <a:lnTo>
                    <a:pt x="7789608" y="105410"/>
                  </a:lnTo>
                  <a:lnTo>
                    <a:pt x="7770491" y="82550"/>
                  </a:lnTo>
                  <a:lnTo>
                    <a:pt x="7578648" y="82550"/>
                  </a:lnTo>
                  <a:lnTo>
                    <a:pt x="7557769" y="59690"/>
                  </a:lnTo>
                  <a:close/>
                </a:path>
                <a:path w="15651480" h="721359">
                  <a:moveTo>
                    <a:pt x="7937918" y="204470"/>
                  </a:moveTo>
                  <a:lnTo>
                    <a:pt x="7930932" y="208280"/>
                  </a:lnTo>
                  <a:lnTo>
                    <a:pt x="7924150" y="210820"/>
                  </a:lnTo>
                  <a:lnTo>
                    <a:pt x="7917775" y="212090"/>
                  </a:lnTo>
                  <a:lnTo>
                    <a:pt x="7950480" y="212090"/>
                  </a:lnTo>
                  <a:lnTo>
                    <a:pt x="7937918" y="204470"/>
                  </a:lnTo>
                  <a:close/>
                </a:path>
                <a:path w="15651480" h="721359">
                  <a:moveTo>
                    <a:pt x="15507969" y="147320"/>
                  </a:moveTo>
                  <a:lnTo>
                    <a:pt x="15491802" y="153670"/>
                  </a:lnTo>
                  <a:lnTo>
                    <a:pt x="15467884" y="158750"/>
                  </a:lnTo>
                  <a:lnTo>
                    <a:pt x="15437371" y="161290"/>
                  </a:lnTo>
                  <a:lnTo>
                    <a:pt x="15401416" y="162560"/>
                  </a:lnTo>
                  <a:lnTo>
                    <a:pt x="15624324" y="162560"/>
                  </a:lnTo>
                  <a:lnTo>
                    <a:pt x="15615357" y="161290"/>
                  </a:lnTo>
                  <a:lnTo>
                    <a:pt x="15544193" y="152400"/>
                  </a:lnTo>
                  <a:lnTo>
                    <a:pt x="15507969" y="147320"/>
                  </a:lnTo>
                  <a:close/>
                </a:path>
                <a:path w="15651480" h="721359">
                  <a:moveTo>
                    <a:pt x="9815664" y="135890"/>
                  </a:moveTo>
                  <a:lnTo>
                    <a:pt x="9805777" y="143510"/>
                  </a:lnTo>
                  <a:lnTo>
                    <a:pt x="9796496" y="148590"/>
                  </a:lnTo>
                  <a:lnTo>
                    <a:pt x="9787621" y="152400"/>
                  </a:lnTo>
                  <a:lnTo>
                    <a:pt x="10338225" y="152400"/>
                  </a:lnTo>
                  <a:lnTo>
                    <a:pt x="10334789" y="151130"/>
                  </a:lnTo>
                  <a:lnTo>
                    <a:pt x="9817823" y="151130"/>
                  </a:lnTo>
                  <a:lnTo>
                    <a:pt x="9813505" y="146050"/>
                  </a:lnTo>
                  <a:lnTo>
                    <a:pt x="9815664" y="135890"/>
                  </a:lnTo>
                  <a:close/>
                </a:path>
                <a:path w="15651480" h="721359">
                  <a:moveTo>
                    <a:pt x="10045343" y="104140"/>
                  </a:moveTo>
                  <a:lnTo>
                    <a:pt x="10035983" y="104140"/>
                  </a:lnTo>
                  <a:lnTo>
                    <a:pt x="10008118" y="105410"/>
                  </a:lnTo>
                  <a:lnTo>
                    <a:pt x="9978295" y="110490"/>
                  </a:lnTo>
                  <a:lnTo>
                    <a:pt x="9947799" y="118110"/>
                  </a:lnTo>
                  <a:lnTo>
                    <a:pt x="9917912" y="127000"/>
                  </a:lnTo>
                  <a:lnTo>
                    <a:pt x="9864718" y="143510"/>
                  </a:lnTo>
                  <a:lnTo>
                    <a:pt x="9843688" y="148590"/>
                  </a:lnTo>
                  <a:lnTo>
                    <a:pt x="9827183" y="151130"/>
                  </a:lnTo>
                  <a:lnTo>
                    <a:pt x="10334789" y="151130"/>
                  </a:lnTo>
                  <a:lnTo>
                    <a:pt x="10294008" y="139700"/>
                  </a:lnTo>
                  <a:lnTo>
                    <a:pt x="10249530" y="132080"/>
                  </a:lnTo>
                  <a:lnTo>
                    <a:pt x="10106099" y="113030"/>
                  </a:lnTo>
                  <a:lnTo>
                    <a:pt x="10059021" y="105410"/>
                  </a:lnTo>
                  <a:lnTo>
                    <a:pt x="10051820" y="105410"/>
                  </a:lnTo>
                  <a:lnTo>
                    <a:pt x="10045343" y="104140"/>
                  </a:lnTo>
                  <a:close/>
                </a:path>
                <a:path w="15651480" h="721359">
                  <a:moveTo>
                    <a:pt x="13928216" y="50800"/>
                  </a:moveTo>
                  <a:lnTo>
                    <a:pt x="13889360" y="55880"/>
                  </a:lnTo>
                  <a:lnTo>
                    <a:pt x="13844920" y="62230"/>
                  </a:lnTo>
                  <a:lnTo>
                    <a:pt x="13794788" y="67310"/>
                  </a:lnTo>
                  <a:lnTo>
                    <a:pt x="13738859" y="74930"/>
                  </a:lnTo>
                  <a:lnTo>
                    <a:pt x="13730574" y="76200"/>
                  </a:lnTo>
                  <a:lnTo>
                    <a:pt x="13719825" y="77470"/>
                  </a:lnTo>
                  <a:lnTo>
                    <a:pt x="13706908" y="78740"/>
                  </a:lnTo>
                  <a:lnTo>
                    <a:pt x="13692123" y="81280"/>
                  </a:lnTo>
                  <a:lnTo>
                    <a:pt x="13679363" y="82550"/>
                  </a:lnTo>
                  <a:lnTo>
                    <a:pt x="13665199" y="85090"/>
                  </a:lnTo>
                  <a:lnTo>
                    <a:pt x="13634465" y="90170"/>
                  </a:lnTo>
                  <a:lnTo>
                    <a:pt x="13597476" y="95250"/>
                  </a:lnTo>
                  <a:lnTo>
                    <a:pt x="13512592" y="107950"/>
                  </a:lnTo>
                  <a:lnTo>
                    <a:pt x="13467460" y="113030"/>
                  </a:lnTo>
                  <a:lnTo>
                    <a:pt x="13417276" y="120650"/>
                  </a:lnTo>
                  <a:lnTo>
                    <a:pt x="13317206" y="133350"/>
                  </a:lnTo>
                  <a:lnTo>
                    <a:pt x="13224890" y="143510"/>
                  </a:lnTo>
                  <a:lnTo>
                    <a:pt x="13166184" y="148590"/>
                  </a:lnTo>
                  <a:lnTo>
                    <a:pt x="13118337" y="151130"/>
                  </a:lnTo>
                  <a:lnTo>
                    <a:pt x="15213301" y="151130"/>
                  </a:lnTo>
                  <a:lnTo>
                    <a:pt x="15158763" y="146050"/>
                  </a:lnTo>
                  <a:lnTo>
                    <a:pt x="15102660" y="139700"/>
                  </a:lnTo>
                  <a:lnTo>
                    <a:pt x="14876978" y="109220"/>
                  </a:lnTo>
                  <a:lnTo>
                    <a:pt x="14726522" y="83820"/>
                  </a:lnTo>
                  <a:lnTo>
                    <a:pt x="14714312" y="81280"/>
                  </a:lnTo>
                  <a:lnTo>
                    <a:pt x="14409927" y="81280"/>
                  </a:lnTo>
                  <a:lnTo>
                    <a:pt x="14286840" y="77470"/>
                  </a:lnTo>
                  <a:lnTo>
                    <a:pt x="14072234" y="64770"/>
                  </a:lnTo>
                  <a:lnTo>
                    <a:pt x="13992414" y="57150"/>
                  </a:lnTo>
                  <a:lnTo>
                    <a:pt x="13958327" y="54610"/>
                  </a:lnTo>
                  <a:lnTo>
                    <a:pt x="13928216" y="50800"/>
                  </a:lnTo>
                  <a:close/>
                </a:path>
                <a:path w="15651480" h="721359">
                  <a:moveTo>
                    <a:pt x="9683914" y="113030"/>
                  </a:moveTo>
                  <a:lnTo>
                    <a:pt x="9676133" y="114300"/>
                  </a:lnTo>
                  <a:lnTo>
                    <a:pt x="9667074" y="116840"/>
                  </a:lnTo>
                  <a:lnTo>
                    <a:pt x="9657071" y="121920"/>
                  </a:lnTo>
                  <a:lnTo>
                    <a:pt x="9646462" y="129540"/>
                  </a:lnTo>
                  <a:lnTo>
                    <a:pt x="9728253" y="129540"/>
                  </a:lnTo>
                  <a:lnTo>
                    <a:pt x="9720462" y="124460"/>
                  </a:lnTo>
                  <a:lnTo>
                    <a:pt x="9708841" y="119380"/>
                  </a:lnTo>
                  <a:lnTo>
                    <a:pt x="9696816" y="114300"/>
                  </a:lnTo>
                  <a:lnTo>
                    <a:pt x="9683914" y="113030"/>
                  </a:lnTo>
                  <a:close/>
                </a:path>
                <a:path w="15651480" h="721359">
                  <a:moveTo>
                    <a:pt x="9486632" y="93980"/>
                  </a:moveTo>
                  <a:lnTo>
                    <a:pt x="9451551" y="96520"/>
                  </a:lnTo>
                  <a:lnTo>
                    <a:pt x="9419848" y="100330"/>
                  </a:lnTo>
                  <a:lnTo>
                    <a:pt x="9393276" y="109220"/>
                  </a:lnTo>
                  <a:lnTo>
                    <a:pt x="9373590" y="121920"/>
                  </a:lnTo>
                  <a:lnTo>
                    <a:pt x="9630938" y="121920"/>
                  </a:lnTo>
                  <a:lnTo>
                    <a:pt x="9615414" y="114300"/>
                  </a:lnTo>
                  <a:lnTo>
                    <a:pt x="9576267" y="102870"/>
                  </a:lnTo>
                  <a:lnTo>
                    <a:pt x="9532260" y="96520"/>
                  </a:lnTo>
                  <a:lnTo>
                    <a:pt x="9486632" y="93980"/>
                  </a:lnTo>
                  <a:close/>
                </a:path>
                <a:path w="15651480" h="721359">
                  <a:moveTo>
                    <a:pt x="6798169" y="86360"/>
                  </a:moveTo>
                  <a:lnTo>
                    <a:pt x="6788810" y="86360"/>
                  </a:lnTo>
                  <a:lnTo>
                    <a:pt x="6784492" y="87630"/>
                  </a:lnTo>
                  <a:lnTo>
                    <a:pt x="6766392" y="92710"/>
                  </a:lnTo>
                  <a:lnTo>
                    <a:pt x="6747144" y="95250"/>
                  </a:lnTo>
                  <a:lnTo>
                    <a:pt x="6708177" y="97790"/>
                  </a:lnTo>
                  <a:lnTo>
                    <a:pt x="6840042" y="97790"/>
                  </a:lnTo>
                  <a:lnTo>
                    <a:pt x="6833889" y="93980"/>
                  </a:lnTo>
                  <a:lnTo>
                    <a:pt x="6798169" y="86360"/>
                  </a:lnTo>
                  <a:close/>
                </a:path>
                <a:path w="15651480" h="721359">
                  <a:moveTo>
                    <a:pt x="3167240" y="74930"/>
                  </a:moveTo>
                  <a:lnTo>
                    <a:pt x="3139689" y="74930"/>
                  </a:lnTo>
                  <a:lnTo>
                    <a:pt x="3113152" y="77470"/>
                  </a:lnTo>
                  <a:lnTo>
                    <a:pt x="3087560" y="82550"/>
                  </a:lnTo>
                  <a:lnTo>
                    <a:pt x="3062846" y="90170"/>
                  </a:lnTo>
                  <a:lnTo>
                    <a:pt x="3280536" y="90170"/>
                  </a:lnTo>
                  <a:lnTo>
                    <a:pt x="3262765" y="85090"/>
                  </a:lnTo>
                  <a:lnTo>
                    <a:pt x="3214619" y="77470"/>
                  </a:lnTo>
                  <a:lnTo>
                    <a:pt x="3167240" y="74930"/>
                  </a:lnTo>
                  <a:close/>
                </a:path>
                <a:path w="15651480" h="721359">
                  <a:moveTo>
                    <a:pt x="7666481" y="0"/>
                  </a:moveTo>
                  <a:lnTo>
                    <a:pt x="7659608" y="0"/>
                  </a:lnTo>
                  <a:lnTo>
                    <a:pt x="7653073" y="2540"/>
                  </a:lnTo>
                  <a:lnTo>
                    <a:pt x="7646943" y="5080"/>
                  </a:lnTo>
                  <a:lnTo>
                    <a:pt x="7641284" y="8890"/>
                  </a:lnTo>
                  <a:lnTo>
                    <a:pt x="7620225" y="24130"/>
                  </a:lnTo>
                  <a:lnTo>
                    <a:pt x="7613205" y="27940"/>
                  </a:lnTo>
                  <a:lnTo>
                    <a:pt x="7607402" y="34290"/>
                  </a:lnTo>
                  <a:lnTo>
                    <a:pt x="7599708" y="45720"/>
                  </a:lnTo>
                  <a:lnTo>
                    <a:pt x="7590123" y="62230"/>
                  </a:lnTo>
                  <a:lnTo>
                    <a:pt x="7578648" y="82550"/>
                  </a:lnTo>
                  <a:lnTo>
                    <a:pt x="7770491" y="82550"/>
                  </a:lnTo>
                  <a:lnTo>
                    <a:pt x="7724601" y="33020"/>
                  </a:lnTo>
                  <a:lnTo>
                    <a:pt x="7685201" y="5080"/>
                  </a:lnTo>
                  <a:lnTo>
                    <a:pt x="7675571" y="1270"/>
                  </a:lnTo>
                  <a:lnTo>
                    <a:pt x="7666481" y="0"/>
                  </a:lnTo>
                  <a:close/>
                </a:path>
                <a:path w="15651480" h="721359">
                  <a:moveTo>
                    <a:pt x="14613762" y="59690"/>
                  </a:moveTo>
                  <a:lnTo>
                    <a:pt x="14577001" y="69850"/>
                  </a:lnTo>
                  <a:lnTo>
                    <a:pt x="14529608" y="76200"/>
                  </a:lnTo>
                  <a:lnTo>
                    <a:pt x="14473334" y="80010"/>
                  </a:lnTo>
                  <a:lnTo>
                    <a:pt x="14409927" y="81280"/>
                  </a:lnTo>
                  <a:lnTo>
                    <a:pt x="14714312" y="81280"/>
                  </a:lnTo>
                  <a:lnTo>
                    <a:pt x="14645961" y="67310"/>
                  </a:lnTo>
                  <a:lnTo>
                    <a:pt x="14613762" y="59690"/>
                  </a:lnTo>
                  <a:close/>
                </a:path>
                <a:path w="15651480" h="721359">
                  <a:moveTo>
                    <a:pt x="14053846" y="35745"/>
                  </a:moveTo>
                  <a:lnTo>
                    <a:pt x="14031516" y="36830"/>
                  </a:lnTo>
                  <a:lnTo>
                    <a:pt x="14000225" y="39370"/>
                  </a:lnTo>
                  <a:lnTo>
                    <a:pt x="13998066" y="39370"/>
                  </a:lnTo>
                  <a:lnTo>
                    <a:pt x="13995907" y="41910"/>
                  </a:lnTo>
                  <a:lnTo>
                    <a:pt x="13993113" y="41910"/>
                  </a:lnTo>
                  <a:lnTo>
                    <a:pt x="13970096" y="43180"/>
                  </a:lnTo>
                  <a:lnTo>
                    <a:pt x="13946424" y="45720"/>
                  </a:lnTo>
                  <a:lnTo>
                    <a:pt x="13903070" y="48260"/>
                  </a:lnTo>
                  <a:lnTo>
                    <a:pt x="13910309" y="48260"/>
                  </a:lnTo>
                  <a:lnTo>
                    <a:pt x="13919580" y="50800"/>
                  </a:lnTo>
                  <a:lnTo>
                    <a:pt x="13928216" y="50800"/>
                  </a:lnTo>
                  <a:lnTo>
                    <a:pt x="13970332" y="45720"/>
                  </a:lnTo>
                  <a:lnTo>
                    <a:pt x="13988741" y="44450"/>
                  </a:lnTo>
                  <a:lnTo>
                    <a:pt x="14043107" y="36830"/>
                  </a:lnTo>
                  <a:lnTo>
                    <a:pt x="14053846" y="35745"/>
                  </a:lnTo>
                  <a:close/>
                </a:path>
                <a:path w="15651480" h="721359">
                  <a:moveTo>
                    <a:pt x="13868526" y="44450"/>
                  </a:moveTo>
                  <a:lnTo>
                    <a:pt x="13862700" y="46990"/>
                  </a:lnTo>
                  <a:lnTo>
                    <a:pt x="13862017" y="48260"/>
                  </a:lnTo>
                  <a:lnTo>
                    <a:pt x="13903070" y="48260"/>
                  </a:lnTo>
                  <a:lnTo>
                    <a:pt x="13889600" y="46990"/>
                  </a:lnTo>
                  <a:lnTo>
                    <a:pt x="13881512" y="45720"/>
                  </a:lnTo>
                  <a:lnTo>
                    <a:pt x="13875566" y="45720"/>
                  </a:lnTo>
                  <a:lnTo>
                    <a:pt x="13868526" y="44450"/>
                  </a:lnTo>
                  <a:close/>
                </a:path>
                <a:path w="15651480" h="721359">
                  <a:moveTo>
                    <a:pt x="14063007" y="34821"/>
                  </a:moveTo>
                  <a:lnTo>
                    <a:pt x="14053846" y="35745"/>
                  </a:lnTo>
                  <a:lnTo>
                    <a:pt x="14057676" y="35560"/>
                  </a:lnTo>
                  <a:lnTo>
                    <a:pt x="14063007" y="34821"/>
                  </a:lnTo>
                  <a:close/>
                </a:path>
                <a:path w="15651480" h="721359">
                  <a:moveTo>
                    <a:pt x="14080850" y="33020"/>
                  </a:moveTo>
                  <a:lnTo>
                    <a:pt x="14076002" y="33020"/>
                  </a:lnTo>
                  <a:lnTo>
                    <a:pt x="14063007" y="34821"/>
                  </a:lnTo>
                  <a:lnTo>
                    <a:pt x="14080850" y="3302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42" y="9959759"/>
              <a:ext cx="15300960" cy="32384"/>
            </a:xfrm>
            <a:custGeom>
              <a:avLst/>
              <a:gdLst/>
              <a:ahLst/>
              <a:cxnLst/>
              <a:rect l="l" t="t" r="r" b="b"/>
              <a:pathLst>
                <a:path w="15300960" h="32384">
                  <a:moveTo>
                    <a:pt x="1799259" y="20154"/>
                  </a:moveTo>
                  <a:lnTo>
                    <a:pt x="1789899" y="20154"/>
                  </a:lnTo>
                  <a:lnTo>
                    <a:pt x="1789899" y="15836"/>
                  </a:lnTo>
                  <a:lnTo>
                    <a:pt x="1782699" y="15836"/>
                  </a:lnTo>
                  <a:lnTo>
                    <a:pt x="1782699" y="11518"/>
                  </a:lnTo>
                  <a:lnTo>
                    <a:pt x="1778381" y="11518"/>
                  </a:lnTo>
                  <a:lnTo>
                    <a:pt x="1778381" y="8636"/>
                  </a:lnTo>
                  <a:lnTo>
                    <a:pt x="1771180" y="8636"/>
                  </a:lnTo>
                  <a:lnTo>
                    <a:pt x="1771180" y="4318"/>
                  </a:lnTo>
                  <a:lnTo>
                    <a:pt x="1764703" y="4318"/>
                  </a:lnTo>
                  <a:lnTo>
                    <a:pt x="1764703" y="0"/>
                  </a:lnTo>
                  <a:lnTo>
                    <a:pt x="41757" y="0"/>
                  </a:lnTo>
                  <a:lnTo>
                    <a:pt x="41757" y="4318"/>
                  </a:lnTo>
                  <a:lnTo>
                    <a:pt x="34556" y="4318"/>
                  </a:lnTo>
                  <a:lnTo>
                    <a:pt x="34556" y="8636"/>
                  </a:lnTo>
                  <a:lnTo>
                    <a:pt x="27368" y="8636"/>
                  </a:lnTo>
                  <a:lnTo>
                    <a:pt x="27368" y="11518"/>
                  </a:lnTo>
                  <a:lnTo>
                    <a:pt x="17995" y="11518"/>
                  </a:lnTo>
                  <a:lnTo>
                    <a:pt x="17995" y="15836"/>
                  </a:lnTo>
                  <a:lnTo>
                    <a:pt x="15836" y="15836"/>
                  </a:lnTo>
                  <a:lnTo>
                    <a:pt x="15836" y="20154"/>
                  </a:lnTo>
                  <a:lnTo>
                    <a:pt x="6477" y="20154"/>
                  </a:lnTo>
                  <a:lnTo>
                    <a:pt x="6477" y="23037"/>
                  </a:lnTo>
                  <a:lnTo>
                    <a:pt x="1799259" y="23037"/>
                  </a:lnTo>
                  <a:lnTo>
                    <a:pt x="1799259" y="20154"/>
                  </a:lnTo>
                  <a:close/>
                </a:path>
                <a:path w="15300960" h="32384">
                  <a:moveTo>
                    <a:pt x="1805736" y="27025"/>
                  </a:moveTo>
                  <a:lnTo>
                    <a:pt x="1801418" y="27025"/>
                  </a:lnTo>
                  <a:lnTo>
                    <a:pt x="1801418" y="23215"/>
                  </a:lnTo>
                  <a:lnTo>
                    <a:pt x="0" y="23215"/>
                  </a:lnTo>
                  <a:lnTo>
                    <a:pt x="0" y="27025"/>
                  </a:lnTo>
                  <a:lnTo>
                    <a:pt x="0" y="32105"/>
                  </a:lnTo>
                  <a:lnTo>
                    <a:pt x="1805736" y="32105"/>
                  </a:lnTo>
                  <a:lnTo>
                    <a:pt x="1805736" y="27025"/>
                  </a:lnTo>
                  <a:close/>
                </a:path>
                <a:path w="15300960" h="32384">
                  <a:moveTo>
                    <a:pt x="15300617" y="355"/>
                  </a:moveTo>
                  <a:lnTo>
                    <a:pt x="2146300" y="355"/>
                  </a:lnTo>
                  <a:lnTo>
                    <a:pt x="2146300" y="4165"/>
                  </a:lnTo>
                  <a:lnTo>
                    <a:pt x="2136940" y="4165"/>
                  </a:lnTo>
                  <a:lnTo>
                    <a:pt x="2136940" y="9245"/>
                  </a:lnTo>
                  <a:lnTo>
                    <a:pt x="2130450" y="9245"/>
                  </a:lnTo>
                  <a:lnTo>
                    <a:pt x="2130450" y="11785"/>
                  </a:lnTo>
                  <a:lnTo>
                    <a:pt x="2123262" y="11785"/>
                  </a:lnTo>
                  <a:lnTo>
                    <a:pt x="2123262" y="15595"/>
                  </a:lnTo>
                  <a:lnTo>
                    <a:pt x="2118931" y="15595"/>
                  </a:lnTo>
                  <a:lnTo>
                    <a:pt x="2118931" y="20675"/>
                  </a:lnTo>
                  <a:lnTo>
                    <a:pt x="2111743" y="20675"/>
                  </a:lnTo>
                  <a:lnTo>
                    <a:pt x="2111743" y="23215"/>
                  </a:lnTo>
                  <a:lnTo>
                    <a:pt x="2102383" y="23215"/>
                  </a:lnTo>
                  <a:lnTo>
                    <a:pt x="2102383" y="32105"/>
                  </a:lnTo>
                  <a:lnTo>
                    <a:pt x="15300617" y="32105"/>
                  </a:lnTo>
                  <a:lnTo>
                    <a:pt x="15300617" y="23215"/>
                  </a:lnTo>
                  <a:lnTo>
                    <a:pt x="15300617" y="20675"/>
                  </a:lnTo>
                  <a:lnTo>
                    <a:pt x="15300617" y="15595"/>
                  </a:lnTo>
                  <a:lnTo>
                    <a:pt x="15300617" y="11785"/>
                  </a:lnTo>
                  <a:lnTo>
                    <a:pt x="15300617" y="9245"/>
                  </a:lnTo>
                  <a:lnTo>
                    <a:pt x="15300617" y="4165"/>
                  </a:lnTo>
                  <a:lnTo>
                    <a:pt x="15300617" y="355"/>
                  </a:lnTo>
                  <a:close/>
                </a:path>
              </a:pathLst>
            </a:custGeom>
            <a:solidFill>
              <a:srgbClr val="4C2A13">
                <a:alpha val="160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51" y="9959749"/>
              <a:ext cx="15300960" cy="31750"/>
            </a:xfrm>
            <a:custGeom>
              <a:avLst/>
              <a:gdLst/>
              <a:ahLst/>
              <a:cxnLst/>
              <a:rect l="l" t="t" r="r" b="b"/>
              <a:pathLst>
                <a:path w="15300960" h="31750">
                  <a:moveTo>
                    <a:pt x="41756" y="0"/>
                  </a:moveTo>
                  <a:lnTo>
                    <a:pt x="41756" y="4316"/>
                  </a:lnTo>
                  <a:lnTo>
                    <a:pt x="34558" y="4316"/>
                  </a:lnTo>
                  <a:lnTo>
                    <a:pt x="34558" y="8637"/>
                  </a:lnTo>
                  <a:lnTo>
                    <a:pt x="27359" y="8637"/>
                  </a:lnTo>
                  <a:lnTo>
                    <a:pt x="27359" y="11518"/>
                  </a:lnTo>
                  <a:lnTo>
                    <a:pt x="17998" y="11518"/>
                  </a:lnTo>
                  <a:lnTo>
                    <a:pt x="17998" y="15840"/>
                  </a:lnTo>
                  <a:lnTo>
                    <a:pt x="15840" y="15840"/>
                  </a:lnTo>
                  <a:lnTo>
                    <a:pt x="15840" y="20156"/>
                  </a:lnTo>
                  <a:lnTo>
                    <a:pt x="6478" y="20156"/>
                  </a:lnTo>
                  <a:lnTo>
                    <a:pt x="6478" y="23038"/>
                  </a:lnTo>
                  <a:lnTo>
                    <a:pt x="0" y="23038"/>
                  </a:lnTo>
                  <a:lnTo>
                    <a:pt x="0" y="31676"/>
                  </a:lnTo>
                  <a:lnTo>
                    <a:pt x="1805745" y="31676"/>
                  </a:lnTo>
                  <a:lnTo>
                    <a:pt x="1805745" y="27359"/>
                  </a:lnTo>
                  <a:lnTo>
                    <a:pt x="1801427" y="27359"/>
                  </a:lnTo>
                  <a:lnTo>
                    <a:pt x="1801427" y="23038"/>
                  </a:lnTo>
                  <a:lnTo>
                    <a:pt x="1799268" y="23038"/>
                  </a:lnTo>
                  <a:lnTo>
                    <a:pt x="1799268" y="20156"/>
                  </a:lnTo>
                  <a:lnTo>
                    <a:pt x="1789908" y="20156"/>
                  </a:lnTo>
                  <a:lnTo>
                    <a:pt x="1789908" y="15840"/>
                  </a:lnTo>
                  <a:lnTo>
                    <a:pt x="1782707" y="15840"/>
                  </a:lnTo>
                  <a:lnTo>
                    <a:pt x="1782707" y="11518"/>
                  </a:lnTo>
                  <a:lnTo>
                    <a:pt x="1778389" y="11518"/>
                  </a:lnTo>
                  <a:lnTo>
                    <a:pt x="1778389" y="8637"/>
                  </a:lnTo>
                  <a:lnTo>
                    <a:pt x="1771188" y="8637"/>
                  </a:lnTo>
                  <a:lnTo>
                    <a:pt x="1771188" y="4316"/>
                  </a:lnTo>
                  <a:lnTo>
                    <a:pt x="1764711" y="4316"/>
                  </a:lnTo>
                  <a:lnTo>
                    <a:pt x="1764711" y="0"/>
                  </a:lnTo>
                  <a:lnTo>
                    <a:pt x="41756" y="0"/>
                  </a:lnTo>
                </a:path>
                <a:path w="15300960" h="31750">
                  <a:moveTo>
                    <a:pt x="2146312" y="0"/>
                  </a:moveTo>
                  <a:lnTo>
                    <a:pt x="2146312" y="4316"/>
                  </a:lnTo>
                  <a:lnTo>
                    <a:pt x="2136952" y="4316"/>
                  </a:lnTo>
                  <a:lnTo>
                    <a:pt x="2136952" y="8637"/>
                  </a:lnTo>
                  <a:lnTo>
                    <a:pt x="2130462" y="8637"/>
                  </a:lnTo>
                  <a:lnTo>
                    <a:pt x="2130462" y="11518"/>
                  </a:lnTo>
                  <a:lnTo>
                    <a:pt x="2123274" y="11518"/>
                  </a:lnTo>
                  <a:lnTo>
                    <a:pt x="2123274" y="15840"/>
                  </a:lnTo>
                  <a:lnTo>
                    <a:pt x="2118943" y="15840"/>
                  </a:lnTo>
                  <a:lnTo>
                    <a:pt x="2118943" y="20156"/>
                  </a:lnTo>
                  <a:lnTo>
                    <a:pt x="2111755" y="20156"/>
                  </a:lnTo>
                  <a:lnTo>
                    <a:pt x="2111755" y="23038"/>
                  </a:lnTo>
                  <a:lnTo>
                    <a:pt x="2102395" y="23038"/>
                  </a:lnTo>
                  <a:lnTo>
                    <a:pt x="2102395" y="31676"/>
                  </a:lnTo>
                  <a:lnTo>
                    <a:pt x="15300646" y="31676"/>
                  </a:lnTo>
                  <a:lnTo>
                    <a:pt x="15300646" y="0"/>
                  </a:lnTo>
                  <a:lnTo>
                    <a:pt x="214631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2985770" cy="2258695"/>
            <a:chOff x="0" y="0"/>
            <a:chExt cx="2985770" cy="225869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2985770" cy="2258695"/>
            </a:xfrm>
            <a:custGeom>
              <a:avLst/>
              <a:gdLst/>
              <a:ahLst/>
              <a:cxnLst/>
              <a:rect l="l" t="t" r="r" b="b"/>
              <a:pathLst>
                <a:path w="2985770" h="2258695">
                  <a:moveTo>
                    <a:pt x="2985258" y="0"/>
                  </a:moveTo>
                  <a:lnTo>
                    <a:pt x="0" y="0"/>
                  </a:lnTo>
                  <a:lnTo>
                    <a:pt x="0" y="2258604"/>
                  </a:lnTo>
                  <a:lnTo>
                    <a:pt x="58100" y="2230526"/>
                  </a:lnTo>
                  <a:lnTo>
                    <a:pt x="106706" y="2208577"/>
                  </a:lnTo>
                  <a:lnTo>
                    <a:pt x="169038" y="2182199"/>
                  </a:lnTo>
                  <a:lnTo>
                    <a:pt x="181406" y="2176449"/>
                  </a:lnTo>
                  <a:lnTo>
                    <a:pt x="189065" y="2170524"/>
                  </a:lnTo>
                  <a:lnTo>
                    <a:pt x="211642" y="2153412"/>
                  </a:lnTo>
                  <a:lnTo>
                    <a:pt x="289208" y="2091660"/>
                  </a:lnTo>
                  <a:lnTo>
                    <a:pt x="348511" y="2038763"/>
                  </a:lnTo>
                  <a:lnTo>
                    <a:pt x="392361" y="1994229"/>
                  </a:lnTo>
                  <a:lnTo>
                    <a:pt x="423566" y="1957567"/>
                  </a:lnTo>
                  <a:lnTo>
                    <a:pt x="459276" y="1905894"/>
                  </a:lnTo>
                  <a:lnTo>
                    <a:pt x="469398" y="1889899"/>
                  </a:lnTo>
                  <a:lnTo>
                    <a:pt x="487983" y="1866261"/>
                  </a:lnTo>
                  <a:lnTo>
                    <a:pt x="506838" y="1842828"/>
                  </a:lnTo>
                  <a:lnTo>
                    <a:pt x="524074" y="1819532"/>
                  </a:lnTo>
                  <a:lnTo>
                    <a:pt x="537800" y="1796300"/>
                  </a:lnTo>
                  <a:lnTo>
                    <a:pt x="541422" y="1770778"/>
                  </a:lnTo>
                  <a:lnTo>
                    <a:pt x="538159" y="1736815"/>
                  </a:lnTo>
                  <a:lnTo>
                    <a:pt x="534356" y="1703255"/>
                  </a:lnTo>
                  <a:lnTo>
                    <a:pt x="536356" y="1678940"/>
                  </a:lnTo>
                  <a:lnTo>
                    <a:pt x="545466" y="1638811"/>
                  </a:lnTo>
                  <a:lnTo>
                    <a:pt x="543909" y="1603708"/>
                  </a:lnTo>
                  <a:lnTo>
                    <a:pt x="537415" y="1571955"/>
                  </a:lnTo>
                  <a:lnTo>
                    <a:pt x="531715" y="1541877"/>
                  </a:lnTo>
                  <a:lnTo>
                    <a:pt x="545616" y="1480046"/>
                  </a:lnTo>
                  <a:lnTo>
                    <a:pt x="576679" y="1444942"/>
                  </a:lnTo>
                  <a:lnTo>
                    <a:pt x="632655" y="1408315"/>
                  </a:lnTo>
                  <a:lnTo>
                    <a:pt x="689714" y="1372222"/>
                  </a:lnTo>
                  <a:lnTo>
                    <a:pt x="692549" y="1349773"/>
                  </a:lnTo>
                  <a:lnTo>
                    <a:pt x="716040" y="1300547"/>
                  </a:lnTo>
                  <a:lnTo>
                    <a:pt x="746449" y="1264580"/>
                  </a:lnTo>
                  <a:lnTo>
                    <a:pt x="758025" y="1252620"/>
                  </a:lnTo>
                  <a:lnTo>
                    <a:pt x="768386" y="1240526"/>
                  </a:lnTo>
                  <a:lnTo>
                    <a:pt x="776113" y="1228229"/>
                  </a:lnTo>
                  <a:lnTo>
                    <a:pt x="793022" y="1205968"/>
                  </a:lnTo>
                  <a:lnTo>
                    <a:pt x="838179" y="1166575"/>
                  </a:lnTo>
                  <a:lnTo>
                    <a:pt x="853871" y="1144714"/>
                  </a:lnTo>
                  <a:lnTo>
                    <a:pt x="912328" y="1103261"/>
                  </a:lnTo>
                  <a:lnTo>
                    <a:pt x="969611" y="1072448"/>
                  </a:lnTo>
                  <a:lnTo>
                    <a:pt x="1023384" y="1044468"/>
                  </a:lnTo>
                  <a:lnTo>
                    <a:pt x="1056907" y="1025194"/>
                  </a:lnTo>
                  <a:lnTo>
                    <a:pt x="1123660" y="984399"/>
                  </a:lnTo>
                  <a:lnTo>
                    <a:pt x="1161820" y="963878"/>
                  </a:lnTo>
                  <a:lnTo>
                    <a:pt x="1202779" y="943292"/>
                  </a:lnTo>
                  <a:lnTo>
                    <a:pt x="1246243" y="922655"/>
                  </a:lnTo>
                  <a:lnTo>
                    <a:pt x="1291921" y="901978"/>
                  </a:lnTo>
                  <a:lnTo>
                    <a:pt x="1339519" y="881276"/>
                  </a:lnTo>
                  <a:lnTo>
                    <a:pt x="1388745" y="860561"/>
                  </a:lnTo>
                  <a:lnTo>
                    <a:pt x="1490907" y="819146"/>
                  </a:lnTo>
                  <a:lnTo>
                    <a:pt x="1856705" y="675698"/>
                  </a:lnTo>
                  <a:lnTo>
                    <a:pt x="1906103" y="655570"/>
                  </a:lnTo>
                  <a:lnTo>
                    <a:pt x="1953908" y="635572"/>
                  </a:lnTo>
                  <a:lnTo>
                    <a:pt x="1999827" y="615718"/>
                  </a:lnTo>
                  <a:lnTo>
                    <a:pt x="2043568" y="596020"/>
                  </a:lnTo>
                  <a:lnTo>
                    <a:pt x="2084837" y="576491"/>
                  </a:lnTo>
                  <a:lnTo>
                    <a:pt x="2123342" y="557144"/>
                  </a:lnTo>
                  <a:lnTo>
                    <a:pt x="2158791" y="537992"/>
                  </a:lnTo>
                  <a:lnTo>
                    <a:pt x="2223739" y="480887"/>
                  </a:lnTo>
                  <a:lnTo>
                    <a:pt x="2240201" y="461943"/>
                  </a:lnTo>
                  <a:lnTo>
                    <a:pt x="2257132" y="442734"/>
                  </a:lnTo>
                  <a:lnTo>
                    <a:pt x="2278630" y="441528"/>
                  </a:lnTo>
                  <a:lnTo>
                    <a:pt x="2297901" y="436340"/>
                  </a:lnTo>
                  <a:lnTo>
                    <a:pt x="2337472" y="412107"/>
                  </a:lnTo>
                  <a:lnTo>
                    <a:pt x="2357932" y="394487"/>
                  </a:lnTo>
                  <a:lnTo>
                    <a:pt x="2364004" y="389092"/>
                  </a:lnTo>
                  <a:lnTo>
                    <a:pt x="2399492" y="362364"/>
                  </a:lnTo>
                  <a:lnTo>
                    <a:pt x="2436188" y="348594"/>
                  </a:lnTo>
                  <a:lnTo>
                    <a:pt x="2458719" y="346976"/>
                  </a:lnTo>
                  <a:lnTo>
                    <a:pt x="2471196" y="346976"/>
                  </a:lnTo>
                  <a:lnTo>
                    <a:pt x="2482484" y="346613"/>
                  </a:lnTo>
                  <a:lnTo>
                    <a:pt x="2526942" y="333476"/>
                  </a:lnTo>
                  <a:lnTo>
                    <a:pt x="2568320" y="300602"/>
                  </a:lnTo>
                  <a:lnTo>
                    <a:pt x="2607784" y="249885"/>
                  </a:lnTo>
                  <a:lnTo>
                    <a:pt x="2623603" y="223850"/>
                  </a:lnTo>
                  <a:lnTo>
                    <a:pt x="2644570" y="221693"/>
                  </a:lnTo>
                  <a:lnTo>
                    <a:pt x="2667161" y="217374"/>
                  </a:lnTo>
                  <a:lnTo>
                    <a:pt x="2690833" y="210896"/>
                  </a:lnTo>
                  <a:lnTo>
                    <a:pt x="2715043" y="202260"/>
                  </a:lnTo>
                  <a:lnTo>
                    <a:pt x="2785605" y="106502"/>
                  </a:lnTo>
                  <a:lnTo>
                    <a:pt x="2920661" y="58507"/>
                  </a:lnTo>
                  <a:lnTo>
                    <a:pt x="2965589" y="43142"/>
                  </a:lnTo>
                  <a:lnTo>
                    <a:pt x="2985258" y="0"/>
                  </a:lnTo>
                  <a:close/>
                </a:path>
                <a:path w="2985770" h="2258695">
                  <a:moveTo>
                    <a:pt x="2471196" y="346976"/>
                  </a:moveTo>
                  <a:lnTo>
                    <a:pt x="2458719" y="346976"/>
                  </a:lnTo>
                  <a:lnTo>
                    <a:pt x="2470536" y="346998"/>
                  </a:lnTo>
                  <a:lnTo>
                    <a:pt x="2471196" y="346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546"/>
              <a:ext cx="2962910" cy="2235200"/>
            </a:xfrm>
            <a:custGeom>
              <a:avLst/>
              <a:gdLst/>
              <a:ahLst/>
              <a:cxnLst/>
              <a:rect l="l" t="t" r="r" b="b"/>
              <a:pathLst>
                <a:path w="2962910" h="2235200">
                  <a:moveTo>
                    <a:pt x="482302" y="1676887"/>
                  </a:moveTo>
                  <a:lnTo>
                    <a:pt x="442454" y="1701800"/>
                  </a:lnTo>
                  <a:lnTo>
                    <a:pt x="401842" y="1739900"/>
                  </a:lnTo>
                  <a:lnTo>
                    <a:pt x="361243" y="1765300"/>
                  </a:lnTo>
                  <a:lnTo>
                    <a:pt x="280075" y="1828800"/>
                  </a:lnTo>
                  <a:lnTo>
                    <a:pt x="0" y="2044700"/>
                  </a:lnTo>
                  <a:lnTo>
                    <a:pt x="0" y="2235200"/>
                  </a:lnTo>
                  <a:lnTo>
                    <a:pt x="20845" y="2235200"/>
                  </a:lnTo>
                  <a:lnTo>
                    <a:pt x="29384" y="2222500"/>
                  </a:lnTo>
                  <a:lnTo>
                    <a:pt x="37314" y="2209800"/>
                  </a:lnTo>
                  <a:lnTo>
                    <a:pt x="44030" y="2209800"/>
                  </a:lnTo>
                  <a:lnTo>
                    <a:pt x="48924" y="2197100"/>
                  </a:lnTo>
                  <a:lnTo>
                    <a:pt x="51087" y="2197100"/>
                  </a:lnTo>
                  <a:lnTo>
                    <a:pt x="61504" y="2184400"/>
                  </a:lnTo>
                  <a:lnTo>
                    <a:pt x="179962" y="2184400"/>
                  </a:lnTo>
                  <a:lnTo>
                    <a:pt x="181406" y="2171700"/>
                  </a:lnTo>
                  <a:lnTo>
                    <a:pt x="185904" y="2171700"/>
                  </a:lnTo>
                  <a:lnTo>
                    <a:pt x="192563" y="2159000"/>
                  </a:lnTo>
                  <a:lnTo>
                    <a:pt x="200843" y="2146300"/>
                  </a:lnTo>
                  <a:lnTo>
                    <a:pt x="210205" y="2146300"/>
                  </a:lnTo>
                  <a:lnTo>
                    <a:pt x="218889" y="2133600"/>
                  </a:lnTo>
                  <a:lnTo>
                    <a:pt x="241161" y="2133600"/>
                  </a:lnTo>
                  <a:lnTo>
                    <a:pt x="244863" y="2120900"/>
                  </a:lnTo>
                  <a:lnTo>
                    <a:pt x="252412" y="2108200"/>
                  </a:lnTo>
                  <a:lnTo>
                    <a:pt x="263335" y="2082800"/>
                  </a:lnTo>
                  <a:lnTo>
                    <a:pt x="277162" y="2070100"/>
                  </a:lnTo>
                  <a:lnTo>
                    <a:pt x="301260" y="2070100"/>
                  </a:lnTo>
                  <a:lnTo>
                    <a:pt x="310281" y="2057400"/>
                  </a:lnTo>
                  <a:lnTo>
                    <a:pt x="325862" y="2044700"/>
                  </a:lnTo>
                  <a:lnTo>
                    <a:pt x="339350" y="2032000"/>
                  </a:lnTo>
                  <a:lnTo>
                    <a:pt x="349463" y="2006600"/>
                  </a:lnTo>
                  <a:lnTo>
                    <a:pt x="354920" y="1993900"/>
                  </a:lnTo>
                  <a:lnTo>
                    <a:pt x="370761" y="1993900"/>
                  </a:lnTo>
                  <a:lnTo>
                    <a:pt x="377239" y="1981200"/>
                  </a:lnTo>
                  <a:lnTo>
                    <a:pt x="377958" y="1981200"/>
                  </a:lnTo>
                  <a:lnTo>
                    <a:pt x="380841" y="1968500"/>
                  </a:lnTo>
                  <a:lnTo>
                    <a:pt x="381560" y="1955800"/>
                  </a:lnTo>
                  <a:lnTo>
                    <a:pt x="382998" y="1955800"/>
                  </a:lnTo>
                  <a:lnTo>
                    <a:pt x="388758" y="1943100"/>
                  </a:lnTo>
                  <a:lnTo>
                    <a:pt x="403160" y="1943100"/>
                  </a:lnTo>
                  <a:lnTo>
                    <a:pt x="395567" y="1930400"/>
                  </a:lnTo>
                  <a:lnTo>
                    <a:pt x="398031" y="1905000"/>
                  </a:lnTo>
                  <a:lnTo>
                    <a:pt x="407921" y="1892300"/>
                  </a:lnTo>
                  <a:lnTo>
                    <a:pt x="422602" y="1866900"/>
                  </a:lnTo>
                  <a:lnTo>
                    <a:pt x="440870" y="1841500"/>
                  </a:lnTo>
                  <a:lnTo>
                    <a:pt x="459679" y="1816100"/>
                  </a:lnTo>
                  <a:lnTo>
                    <a:pt x="476869" y="1790700"/>
                  </a:lnTo>
                  <a:lnTo>
                    <a:pt x="490279" y="1765300"/>
                  </a:lnTo>
                  <a:lnTo>
                    <a:pt x="491623" y="1752600"/>
                  </a:lnTo>
                  <a:lnTo>
                    <a:pt x="487938" y="1714500"/>
                  </a:lnTo>
                  <a:lnTo>
                    <a:pt x="482302" y="1676887"/>
                  </a:lnTo>
                  <a:close/>
                </a:path>
                <a:path w="2962910" h="2235200">
                  <a:moveTo>
                    <a:pt x="2672552" y="0"/>
                  </a:moveTo>
                  <a:lnTo>
                    <a:pt x="2188950" y="0"/>
                  </a:lnTo>
                  <a:lnTo>
                    <a:pt x="2004507" y="139700"/>
                  </a:lnTo>
                  <a:lnTo>
                    <a:pt x="1841993" y="266700"/>
                  </a:lnTo>
                  <a:lnTo>
                    <a:pt x="1679427" y="381000"/>
                  </a:lnTo>
                  <a:lnTo>
                    <a:pt x="1354192" y="635000"/>
                  </a:lnTo>
                  <a:lnTo>
                    <a:pt x="1191548" y="749300"/>
                  </a:lnTo>
                  <a:lnTo>
                    <a:pt x="1029007" y="876300"/>
                  </a:lnTo>
                  <a:lnTo>
                    <a:pt x="338859" y="1397000"/>
                  </a:lnTo>
                  <a:lnTo>
                    <a:pt x="0" y="1663700"/>
                  </a:lnTo>
                  <a:lnTo>
                    <a:pt x="0" y="2032000"/>
                  </a:lnTo>
                  <a:lnTo>
                    <a:pt x="72055" y="1968500"/>
                  </a:lnTo>
                  <a:lnTo>
                    <a:pt x="153954" y="1905000"/>
                  </a:lnTo>
                  <a:lnTo>
                    <a:pt x="399619" y="1727200"/>
                  </a:lnTo>
                  <a:lnTo>
                    <a:pt x="481302" y="1663959"/>
                  </a:lnTo>
                  <a:lnTo>
                    <a:pt x="477498" y="1612900"/>
                  </a:lnTo>
                  <a:lnTo>
                    <a:pt x="476750" y="1562100"/>
                  </a:lnTo>
                  <a:lnTo>
                    <a:pt x="482989" y="1511300"/>
                  </a:lnTo>
                  <a:lnTo>
                    <a:pt x="499217" y="1460500"/>
                  </a:lnTo>
                  <a:lnTo>
                    <a:pt x="528439" y="1422400"/>
                  </a:lnTo>
                  <a:lnTo>
                    <a:pt x="556957" y="1397000"/>
                  </a:lnTo>
                  <a:lnTo>
                    <a:pt x="585408" y="1384300"/>
                  </a:lnTo>
                  <a:lnTo>
                    <a:pt x="613994" y="1358900"/>
                  </a:lnTo>
                  <a:lnTo>
                    <a:pt x="642917" y="1346200"/>
                  </a:lnTo>
                  <a:lnTo>
                    <a:pt x="645550" y="1320800"/>
                  </a:lnTo>
                  <a:lnTo>
                    <a:pt x="654257" y="1295400"/>
                  </a:lnTo>
                  <a:lnTo>
                    <a:pt x="668634" y="1270000"/>
                  </a:lnTo>
                  <a:lnTo>
                    <a:pt x="688275" y="1244600"/>
                  </a:lnTo>
                  <a:lnTo>
                    <a:pt x="710506" y="1219200"/>
                  </a:lnTo>
                  <a:lnTo>
                    <a:pt x="720371" y="1219200"/>
                  </a:lnTo>
                  <a:lnTo>
                    <a:pt x="727873" y="1206500"/>
                  </a:lnTo>
                  <a:lnTo>
                    <a:pt x="733993" y="1181100"/>
                  </a:lnTo>
                  <a:lnTo>
                    <a:pt x="730933" y="1155700"/>
                  </a:lnTo>
                  <a:lnTo>
                    <a:pt x="727064" y="1143000"/>
                  </a:lnTo>
                  <a:lnTo>
                    <a:pt x="730755" y="1117600"/>
                  </a:lnTo>
                  <a:lnTo>
                    <a:pt x="734646" y="1117600"/>
                  </a:lnTo>
                  <a:lnTo>
                    <a:pt x="740833" y="1104900"/>
                  </a:lnTo>
                  <a:lnTo>
                    <a:pt x="749180" y="1104900"/>
                  </a:lnTo>
                  <a:lnTo>
                    <a:pt x="759553" y="1092200"/>
                  </a:lnTo>
                  <a:lnTo>
                    <a:pt x="800232" y="1066800"/>
                  </a:lnTo>
                  <a:lnTo>
                    <a:pt x="846311" y="1028700"/>
                  </a:lnTo>
                  <a:lnTo>
                    <a:pt x="887531" y="1003300"/>
                  </a:lnTo>
                  <a:lnTo>
                    <a:pt x="913631" y="990600"/>
                  </a:lnTo>
                  <a:lnTo>
                    <a:pt x="942042" y="977900"/>
                  </a:lnTo>
                  <a:lnTo>
                    <a:pt x="974285" y="952500"/>
                  </a:lnTo>
                  <a:lnTo>
                    <a:pt x="1010070" y="939800"/>
                  </a:lnTo>
                  <a:lnTo>
                    <a:pt x="1049108" y="927100"/>
                  </a:lnTo>
                  <a:lnTo>
                    <a:pt x="1091110" y="901700"/>
                  </a:lnTo>
                  <a:lnTo>
                    <a:pt x="1135788" y="889000"/>
                  </a:lnTo>
                  <a:lnTo>
                    <a:pt x="1182853" y="876300"/>
                  </a:lnTo>
                  <a:lnTo>
                    <a:pt x="1232015" y="863600"/>
                  </a:lnTo>
                  <a:lnTo>
                    <a:pt x="1282986" y="838200"/>
                  </a:lnTo>
                  <a:lnTo>
                    <a:pt x="1499182" y="787400"/>
                  </a:lnTo>
                  <a:lnTo>
                    <a:pt x="1554864" y="762000"/>
                  </a:lnTo>
                  <a:lnTo>
                    <a:pt x="1721208" y="723900"/>
                  </a:lnTo>
                  <a:lnTo>
                    <a:pt x="1713534" y="723900"/>
                  </a:lnTo>
                  <a:lnTo>
                    <a:pt x="2113697" y="419100"/>
                  </a:lnTo>
                  <a:lnTo>
                    <a:pt x="2353519" y="241300"/>
                  </a:lnTo>
                  <a:lnTo>
                    <a:pt x="2672552" y="0"/>
                  </a:lnTo>
                  <a:close/>
                </a:path>
                <a:path w="2962910" h="2235200">
                  <a:moveTo>
                    <a:pt x="481637" y="1663700"/>
                  </a:moveTo>
                  <a:lnTo>
                    <a:pt x="481302" y="1663959"/>
                  </a:lnTo>
                  <a:lnTo>
                    <a:pt x="482229" y="1676400"/>
                  </a:lnTo>
                  <a:lnTo>
                    <a:pt x="482302" y="1676887"/>
                  </a:lnTo>
                  <a:lnTo>
                    <a:pt x="483081" y="1676400"/>
                  </a:lnTo>
                  <a:lnTo>
                    <a:pt x="481637" y="1663700"/>
                  </a:lnTo>
                  <a:close/>
                </a:path>
                <a:path w="2962910" h="2235200">
                  <a:moveTo>
                    <a:pt x="2168521" y="0"/>
                  </a:moveTo>
                  <a:lnTo>
                    <a:pt x="1684741" y="0"/>
                  </a:lnTo>
                  <a:lnTo>
                    <a:pt x="1374253" y="241300"/>
                  </a:lnTo>
                  <a:lnTo>
                    <a:pt x="1007948" y="508000"/>
                  </a:lnTo>
                  <a:lnTo>
                    <a:pt x="601710" y="825500"/>
                  </a:lnTo>
                  <a:lnTo>
                    <a:pt x="195930" y="1130300"/>
                  </a:lnTo>
                  <a:lnTo>
                    <a:pt x="0" y="1282700"/>
                  </a:lnTo>
                  <a:lnTo>
                    <a:pt x="0" y="1651000"/>
                  </a:lnTo>
                  <a:lnTo>
                    <a:pt x="128912" y="1549400"/>
                  </a:lnTo>
                  <a:lnTo>
                    <a:pt x="575107" y="1206500"/>
                  </a:lnTo>
                  <a:lnTo>
                    <a:pt x="899934" y="965200"/>
                  </a:lnTo>
                  <a:lnTo>
                    <a:pt x="1184344" y="749300"/>
                  </a:lnTo>
                  <a:lnTo>
                    <a:pt x="1428302" y="558800"/>
                  </a:lnTo>
                  <a:lnTo>
                    <a:pt x="1753452" y="317500"/>
                  </a:lnTo>
                  <a:lnTo>
                    <a:pt x="2168521" y="0"/>
                  </a:lnTo>
                  <a:close/>
                </a:path>
                <a:path w="2962910" h="2235200">
                  <a:moveTo>
                    <a:pt x="1663700" y="0"/>
                  </a:moveTo>
                  <a:lnTo>
                    <a:pt x="1180269" y="0"/>
                  </a:lnTo>
                  <a:lnTo>
                    <a:pt x="987190" y="152400"/>
                  </a:lnTo>
                  <a:lnTo>
                    <a:pt x="824354" y="266700"/>
                  </a:lnTo>
                  <a:lnTo>
                    <a:pt x="621221" y="419100"/>
                  </a:lnTo>
                  <a:lnTo>
                    <a:pt x="418238" y="584200"/>
                  </a:lnTo>
                  <a:lnTo>
                    <a:pt x="215405" y="736600"/>
                  </a:lnTo>
                  <a:lnTo>
                    <a:pt x="0" y="901700"/>
                  </a:lnTo>
                  <a:lnTo>
                    <a:pt x="0" y="1257300"/>
                  </a:lnTo>
                  <a:lnTo>
                    <a:pt x="675721" y="749300"/>
                  </a:lnTo>
                  <a:lnTo>
                    <a:pt x="838209" y="622300"/>
                  </a:lnTo>
                  <a:lnTo>
                    <a:pt x="1000749" y="508000"/>
                  </a:lnTo>
                  <a:lnTo>
                    <a:pt x="1204048" y="355600"/>
                  </a:lnTo>
                  <a:lnTo>
                    <a:pt x="1407304" y="190500"/>
                  </a:lnTo>
                  <a:lnTo>
                    <a:pt x="1663700" y="0"/>
                  </a:lnTo>
                  <a:close/>
                </a:path>
                <a:path w="2962910" h="2235200">
                  <a:moveTo>
                    <a:pt x="1160011" y="0"/>
                  </a:moveTo>
                  <a:lnTo>
                    <a:pt x="677471" y="0"/>
                  </a:lnTo>
                  <a:lnTo>
                    <a:pt x="641474" y="25400"/>
                  </a:lnTo>
                  <a:lnTo>
                    <a:pt x="316454" y="279400"/>
                  </a:lnTo>
                  <a:lnTo>
                    <a:pt x="154040" y="393700"/>
                  </a:lnTo>
                  <a:lnTo>
                    <a:pt x="0" y="520700"/>
                  </a:lnTo>
                  <a:lnTo>
                    <a:pt x="0" y="876300"/>
                  </a:lnTo>
                  <a:lnTo>
                    <a:pt x="532740" y="482600"/>
                  </a:lnTo>
                  <a:lnTo>
                    <a:pt x="817150" y="266700"/>
                  </a:lnTo>
                  <a:lnTo>
                    <a:pt x="1160011" y="0"/>
                  </a:lnTo>
                  <a:close/>
                </a:path>
                <a:path w="2962910" h="2235200">
                  <a:moveTo>
                    <a:pt x="1740153" y="719465"/>
                  </a:moveTo>
                  <a:lnTo>
                    <a:pt x="1721208" y="723900"/>
                  </a:lnTo>
                  <a:lnTo>
                    <a:pt x="1737434" y="723900"/>
                  </a:lnTo>
                  <a:lnTo>
                    <a:pt x="1740153" y="719465"/>
                  </a:lnTo>
                  <a:close/>
                </a:path>
                <a:path w="2962910" h="2235200">
                  <a:moveTo>
                    <a:pt x="2962423" y="0"/>
                  </a:moveTo>
                  <a:lnTo>
                    <a:pt x="2695226" y="0"/>
                  </a:lnTo>
                  <a:lnTo>
                    <a:pt x="1745221" y="711200"/>
                  </a:lnTo>
                  <a:lnTo>
                    <a:pt x="1740153" y="719465"/>
                  </a:lnTo>
                  <a:lnTo>
                    <a:pt x="1775459" y="711200"/>
                  </a:lnTo>
                  <a:lnTo>
                    <a:pt x="1835461" y="685800"/>
                  </a:lnTo>
                  <a:lnTo>
                    <a:pt x="1949774" y="660400"/>
                  </a:lnTo>
                  <a:lnTo>
                    <a:pt x="2003162" y="635000"/>
                  </a:lnTo>
                  <a:lnTo>
                    <a:pt x="2053421" y="622300"/>
                  </a:lnTo>
                  <a:lnTo>
                    <a:pt x="2100089" y="609600"/>
                  </a:lnTo>
                  <a:lnTo>
                    <a:pt x="2142704" y="584200"/>
                  </a:lnTo>
                  <a:lnTo>
                    <a:pt x="2180804" y="571500"/>
                  </a:lnTo>
                  <a:lnTo>
                    <a:pt x="2213927" y="546100"/>
                  </a:lnTo>
                  <a:lnTo>
                    <a:pt x="2230757" y="533400"/>
                  </a:lnTo>
                  <a:lnTo>
                    <a:pt x="2247048" y="508000"/>
                  </a:lnTo>
                  <a:lnTo>
                    <a:pt x="2263340" y="495300"/>
                  </a:lnTo>
                  <a:lnTo>
                    <a:pt x="2280170" y="469900"/>
                  </a:lnTo>
                  <a:lnTo>
                    <a:pt x="2320939" y="469900"/>
                  </a:lnTo>
                  <a:lnTo>
                    <a:pt x="2337979" y="457200"/>
                  </a:lnTo>
                  <a:lnTo>
                    <a:pt x="2353601" y="444500"/>
                  </a:lnTo>
                  <a:lnTo>
                    <a:pt x="2360310" y="444500"/>
                  </a:lnTo>
                  <a:lnTo>
                    <a:pt x="2367286" y="431800"/>
                  </a:lnTo>
                  <a:lnTo>
                    <a:pt x="2380970" y="431800"/>
                  </a:lnTo>
                  <a:lnTo>
                    <a:pt x="2386753" y="419100"/>
                  </a:lnTo>
                  <a:lnTo>
                    <a:pt x="2393210" y="419100"/>
                  </a:lnTo>
                  <a:lnTo>
                    <a:pt x="2400205" y="406400"/>
                  </a:lnTo>
                  <a:lnTo>
                    <a:pt x="2407602" y="406400"/>
                  </a:lnTo>
                  <a:lnTo>
                    <a:pt x="2422836" y="393700"/>
                  </a:lnTo>
                  <a:lnTo>
                    <a:pt x="2439822" y="381000"/>
                  </a:lnTo>
                  <a:lnTo>
                    <a:pt x="2517906" y="381000"/>
                  </a:lnTo>
                  <a:lnTo>
                    <a:pt x="2531440" y="368300"/>
                  </a:lnTo>
                  <a:lnTo>
                    <a:pt x="2550528" y="368300"/>
                  </a:lnTo>
                  <a:lnTo>
                    <a:pt x="2559189" y="355600"/>
                  </a:lnTo>
                  <a:lnTo>
                    <a:pt x="2567444" y="355600"/>
                  </a:lnTo>
                  <a:lnTo>
                    <a:pt x="2591346" y="330200"/>
                  </a:lnTo>
                  <a:lnTo>
                    <a:pt x="2612348" y="304800"/>
                  </a:lnTo>
                  <a:lnTo>
                    <a:pt x="2630516" y="279400"/>
                  </a:lnTo>
                  <a:lnTo>
                    <a:pt x="2645917" y="254000"/>
                  </a:lnTo>
                  <a:lnTo>
                    <a:pt x="2656001" y="254000"/>
                  </a:lnTo>
                  <a:lnTo>
                    <a:pt x="2660895" y="241300"/>
                  </a:lnTo>
                  <a:lnTo>
                    <a:pt x="2664912" y="241300"/>
                  </a:lnTo>
                  <a:lnTo>
                    <a:pt x="2668254" y="228600"/>
                  </a:lnTo>
                  <a:lnTo>
                    <a:pt x="2671127" y="228600"/>
                  </a:lnTo>
                  <a:lnTo>
                    <a:pt x="2671127" y="215900"/>
                  </a:lnTo>
                  <a:lnTo>
                    <a:pt x="2676881" y="215900"/>
                  </a:lnTo>
                  <a:lnTo>
                    <a:pt x="2680301" y="203200"/>
                  </a:lnTo>
                  <a:lnTo>
                    <a:pt x="2684529" y="203200"/>
                  </a:lnTo>
                  <a:lnTo>
                    <a:pt x="2689834" y="190500"/>
                  </a:lnTo>
                  <a:lnTo>
                    <a:pt x="2697035" y="190500"/>
                  </a:lnTo>
                  <a:lnTo>
                    <a:pt x="2767596" y="88900"/>
                  </a:lnTo>
                  <a:lnTo>
                    <a:pt x="2903876" y="50800"/>
                  </a:lnTo>
                  <a:lnTo>
                    <a:pt x="2949028" y="25400"/>
                  </a:lnTo>
                  <a:lnTo>
                    <a:pt x="2962423" y="0"/>
                  </a:lnTo>
                  <a:close/>
                </a:path>
                <a:path w="2962910" h="2235200">
                  <a:moveTo>
                    <a:pt x="656299" y="0"/>
                  </a:moveTo>
                  <a:lnTo>
                    <a:pt x="173976" y="0"/>
                  </a:lnTo>
                  <a:lnTo>
                    <a:pt x="0" y="139700"/>
                  </a:lnTo>
                  <a:lnTo>
                    <a:pt x="0" y="495300"/>
                  </a:lnTo>
                  <a:lnTo>
                    <a:pt x="268006" y="292100"/>
                  </a:lnTo>
                  <a:lnTo>
                    <a:pt x="511657" y="114300"/>
                  </a:lnTo>
                  <a:lnTo>
                    <a:pt x="656299" y="0"/>
                  </a:lnTo>
                  <a:close/>
                </a:path>
                <a:path w="2962910" h="2235200">
                  <a:moveTo>
                    <a:pt x="153994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53994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3534" y="0"/>
              <a:ext cx="981075" cy="728345"/>
            </a:xfrm>
            <a:custGeom>
              <a:avLst/>
              <a:gdLst/>
              <a:ahLst/>
              <a:cxnLst/>
              <a:rect l="l" t="t" r="r" b="b"/>
              <a:pathLst>
                <a:path w="981075" h="728345">
                  <a:moveTo>
                    <a:pt x="981076" y="0"/>
                  </a:moveTo>
                  <a:lnTo>
                    <a:pt x="957746" y="0"/>
                  </a:lnTo>
                  <a:lnTo>
                    <a:pt x="0" y="724966"/>
                  </a:lnTo>
                  <a:lnTo>
                    <a:pt x="1447" y="727837"/>
                  </a:lnTo>
                  <a:lnTo>
                    <a:pt x="6476" y="723531"/>
                  </a:lnTo>
                  <a:lnTo>
                    <a:pt x="7200" y="724966"/>
                  </a:lnTo>
                  <a:lnTo>
                    <a:pt x="10807" y="722083"/>
                  </a:lnTo>
                  <a:lnTo>
                    <a:pt x="12966" y="724242"/>
                  </a:lnTo>
                  <a:lnTo>
                    <a:pt x="18719" y="719924"/>
                  </a:lnTo>
                  <a:lnTo>
                    <a:pt x="20878" y="722083"/>
                  </a:lnTo>
                  <a:lnTo>
                    <a:pt x="23761" y="719201"/>
                  </a:lnTo>
                  <a:lnTo>
                    <a:pt x="25209" y="720648"/>
                  </a:lnTo>
                  <a:lnTo>
                    <a:pt x="30962" y="715606"/>
                  </a:lnTo>
                  <a:lnTo>
                    <a:pt x="33121" y="717765"/>
                  </a:lnTo>
                  <a:lnTo>
                    <a:pt x="981076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658061"/>
              <a:ext cx="485775" cy="387350"/>
            </a:xfrm>
            <a:custGeom>
              <a:avLst/>
              <a:gdLst/>
              <a:ahLst/>
              <a:cxnLst/>
              <a:rect l="l" t="t" r="r" b="b"/>
              <a:pathLst>
                <a:path w="485775" h="387350">
                  <a:moveTo>
                    <a:pt x="482357" y="0"/>
                  </a:moveTo>
                  <a:lnTo>
                    <a:pt x="35247" y="339115"/>
                  </a:lnTo>
                  <a:lnTo>
                    <a:pt x="36686" y="341274"/>
                  </a:lnTo>
                  <a:lnTo>
                    <a:pt x="0" y="369071"/>
                  </a:lnTo>
                  <a:lnTo>
                    <a:pt x="0" y="387173"/>
                  </a:lnTo>
                  <a:lnTo>
                    <a:pt x="51087" y="348475"/>
                  </a:lnTo>
                  <a:lnTo>
                    <a:pt x="49644" y="346316"/>
                  </a:lnTo>
                  <a:lnTo>
                    <a:pt x="485239" y="15836"/>
                  </a:lnTo>
                  <a:lnTo>
                    <a:pt x="483800" y="13677"/>
                  </a:lnTo>
                  <a:lnTo>
                    <a:pt x="485239" y="12242"/>
                  </a:lnTo>
                  <a:lnTo>
                    <a:pt x="482357" y="9359"/>
                  </a:lnTo>
                  <a:lnTo>
                    <a:pt x="484520" y="7200"/>
                  </a:lnTo>
                  <a:lnTo>
                    <a:pt x="483081" y="5041"/>
                  </a:lnTo>
                  <a:lnTo>
                    <a:pt x="485239" y="3606"/>
                  </a:lnTo>
                  <a:lnTo>
                    <a:pt x="482357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2"/>
              <a:ext cx="2190750" cy="1659889"/>
            </a:xfrm>
            <a:custGeom>
              <a:avLst/>
              <a:gdLst/>
              <a:ahLst/>
              <a:cxnLst/>
              <a:rect l="l" t="t" r="r" b="b"/>
              <a:pathLst>
                <a:path w="2190750" h="1659889">
                  <a:moveTo>
                    <a:pt x="178676" y="0"/>
                  </a:moveTo>
                  <a:lnTo>
                    <a:pt x="154774" y="0"/>
                  </a:lnTo>
                  <a:lnTo>
                    <a:pt x="0" y="117246"/>
                  </a:lnTo>
                  <a:lnTo>
                    <a:pt x="0" y="135369"/>
                  </a:lnTo>
                  <a:lnTo>
                    <a:pt x="178676" y="0"/>
                  </a:lnTo>
                  <a:close/>
                </a:path>
                <a:path w="2190750" h="1659889">
                  <a:moveTo>
                    <a:pt x="681570" y="0"/>
                  </a:moveTo>
                  <a:lnTo>
                    <a:pt x="656437" y="0"/>
                  </a:lnTo>
                  <a:lnTo>
                    <a:pt x="0" y="497116"/>
                  </a:lnTo>
                  <a:lnTo>
                    <a:pt x="0" y="516382"/>
                  </a:lnTo>
                  <a:lnTo>
                    <a:pt x="681570" y="0"/>
                  </a:lnTo>
                  <a:close/>
                </a:path>
                <a:path w="2190750" h="1659889">
                  <a:moveTo>
                    <a:pt x="1183741" y="0"/>
                  </a:moveTo>
                  <a:lnTo>
                    <a:pt x="1158760" y="0"/>
                  </a:lnTo>
                  <a:lnTo>
                    <a:pt x="0" y="877519"/>
                  </a:lnTo>
                  <a:lnTo>
                    <a:pt x="0" y="896861"/>
                  </a:lnTo>
                  <a:lnTo>
                    <a:pt x="1183741" y="0"/>
                  </a:lnTo>
                  <a:close/>
                </a:path>
                <a:path w="2190750" h="1659889">
                  <a:moveTo>
                    <a:pt x="1687588" y="0"/>
                  </a:moveTo>
                  <a:lnTo>
                    <a:pt x="1663890" y="0"/>
                  </a:lnTo>
                  <a:lnTo>
                    <a:pt x="0" y="1260386"/>
                  </a:lnTo>
                  <a:lnTo>
                    <a:pt x="0" y="1278585"/>
                  </a:lnTo>
                  <a:lnTo>
                    <a:pt x="1687588" y="0"/>
                  </a:lnTo>
                  <a:close/>
                </a:path>
                <a:path w="2190750" h="1659889">
                  <a:moveTo>
                    <a:pt x="2190496" y="0"/>
                  </a:moveTo>
                  <a:lnTo>
                    <a:pt x="2165794" y="0"/>
                  </a:lnTo>
                  <a:lnTo>
                    <a:pt x="0" y="1640141"/>
                  </a:lnTo>
                  <a:lnTo>
                    <a:pt x="0" y="1659610"/>
                  </a:lnTo>
                  <a:lnTo>
                    <a:pt x="2190496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4771496" y="8597223"/>
            <a:ext cx="3517265" cy="1690370"/>
            <a:chOff x="14771496" y="8597223"/>
            <a:chExt cx="3517265" cy="1690370"/>
          </a:xfrm>
        </p:grpSpPr>
        <p:sp>
          <p:nvSpPr>
            <p:cNvPr id="15" name="object 15"/>
            <p:cNvSpPr/>
            <p:nvPr/>
          </p:nvSpPr>
          <p:spPr>
            <a:xfrm>
              <a:off x="14771496" y="8597223"/>
              <a:ext cx="3516629" cy="1690370"/>
            </a:xfrm>
            <a:custGeom>
              <a:avLst/>
              <a:gdLst/>
              <a:ahLst/>
              <a:cxnLst/>
              <a:rect l="l" t="t" r="r" b="b"/>
              <a:pathLst>
                <a:path w="3516630" h="1690370">
                  <a:moveTo>
                    <a:pt x="0" y="1565527"/>
                  </a:moveTo>
                  <a:lnTo>
                    <a:pt x="32851" y="1689775"/>
                  </a:lnTo>
                  <a:lnTo>
                    <a:pt x="3516477" y="1689775"/>
                  </a:lnTo>
                  <a:lnTo>
                    <a:pt x="3516477" y="1577047"/>
                  </a:lnTo>
                  <a:lnTo>
                    <a:pt x="17271" y="1577047"/>
                  </a:lnTo>
                  <a:lnTo>
                    <a:pt x="10794" y="1573446"/>
                  </a:lnTo>
                  <a:lnTo>
                    <a:pt x="5841" y="1569124"/>
                  </a:lnTo>
                  <a:lnTo>
                    <a:pt x="0" y="1565527"/>
                  </a:lnTo>
                  <a:close/>
                </a:path>
                <a:path w="3516630" h="1690370">
                  <a:moveTo>
                    <a:pt x="65531" y="1542485"/>
                  </a:moveTo>
                  <a:lnTo>
                    <a:pt x="53151" y="1551226"/>
                  </a:lnTo>
                  <a:lnTo>
                    <a:pt x="17271" y="1577047"/>
                  </a:lnTo>
                  <a:lnTo>
                    <a:pt x="3516477" y="1577047"/>
                  </a:lnTo>
                  <a:lnTo>
                    <a:pt x="3516477" y="1553376"/>
                  </a:lnTo>
                  <a:lnTo>
                    <a:pt x="119062" y="1553376"/>
                  </a:lnTo>
                  <a:lnTo>
                    <a:pt x="91249" y="1550057"/>
                  </a:lnTo>
                  <a:lnTo>
                    <a:pt x="65531" y="1542485"/>
                  </a:lnTo>
                  <a:close/>
                </a:path>
                <a:path w="3516630" h="1690370">
                  <a:moveTo>
                    <a:pt x="258226" y="1506825"/>
                  </a:moveTo>
                  <a:lnTo>
                    <a:pt x="212772" y="1520706"/>
                  </a:lnTo>
                  <a:lnTo>
                    <a:pt x="196595" y="1540327"/>
                  </a:lnTo>
                  <a:lnTo>
                    <a:pt x="190118" y="1543208"/>
                  </a:lnTo>
                  <a:lnTo>
                    <a:pt x="182879" y="1545366"/>
                  </a:lnTo>
                  <a:lnTo>
                    <a:pt x="176402" y="1547525"/>
                  </a:lnTo>
                  <a:lnTo>
                    <a:pt x="147827" y="1552510"/>
                  </a:lnTo>
                  <a:lnTo>
                    <a:pt x="119062" y="1553376"/>
                  </a:lnTo>
                  <a:lnTo>
                    <a:pt x="3516477" y="1553376"/>
                  </a:lnTo>
                  <a:lnTo>
                    <a:pt x="3516477" y="1507208"/>
                  </a:lnTo>
                  <a:lnTo>
                    <a:pt x="264921" y="1507208"/>
                  </a:lnTo>
                  <a:lnTo>
                    <a:pt x="258226" y="1506825"/>
                  </a:lnTo>
                  <a:close/>
                </a:path>
                <a:path w="3516630" h="1690370">
                  <a:moveTo>
                    <a:pt x="370107" y="1331171"/>
                  </a:moveTo>
                  <a:lnTo>
                    <a:pt x="328269" y="1339631"/>
                  </a:lnTo>
                  <a:lnTo>
                    <a:pt x="292353" y="1370410"/>
                  </a:lnTo>
                  <a:lnTo>
                    <a:pt x="274601" y="1404541"/>
                  </a:lnTo>
                  <a:lnTo>
                    <a:pt x="261242" y="1473885"/>
                  </a:lnTo>
                  <a:lnTo>
                    <a:pt x="264921" y="1507208"/>
                  </a:lnTo>
                  <a:lnTo>
                    <a:pt x="3516477" y="1507208"/>
                  </a:lnTo>
                  <a:lnTo>
                    <a:pt x="3516477" y="1425129"/>
                  </a:lnTo>
                  <a:lnTo>
                    <a:pt x="1088643" y="1425129"/>
                  </a:lnTo>
                  <a:lnTo>
                    <a:pt x="977227" y="1350972"/>
                  </a:lnTo>
                  <a:lnTo>
                    <a:pt x="504697" y="1350972"/>
                  </a:lnTo>
                  <a:lnTo>
                    <a:pt x="473315" y="1346020"/>
                  </a:lnTo>
                  <a:lnTo>
                    <a:pt x="410168" y="1337199"/>
                  </a:lnTo>
                  <a:lnTo>
                    <a:pt x="378713" y="1332250"/>
                  </a:lnTo>
                  <a:lnTo>
                    <a:pt x="370107" y="1331171"/>
                  </a:lnTo>
                  <a:close/>
                </a:path>
                <a:path w="3516630" h="1690370">
                  <a:moveTo>
                    <a:pt x="3516477" y="0"/>
                  </a:moveTo>
                  <a:lnTo>
                    <a:pt x="2987293" y="139958"/>
                  </a:lnTo>
                  <a:lnTo>
                    <a:pt x="2959547" y="210731"/>
                  </a:lnTo>
                  <a:lnTo>
                    <a:pt x="2929734" y="276326"/>
                  </a:lnTo>
                  <a:lnTo>
                    <a:pt x="2898895" y="336314"/>
                  </a:lnTo>
                  <a:lnTo>
                    <a:pt x="2868072" y="390267"/>
                  </a:lnTo>
                  <a:lnTo>
                    <a:pt x="2838306" y="437759"/>
                  </a:lnTo>
                  <a:lnTo>
                    <a:pt x="2810640" y="478360"/>
                  </a:lnTo>
                  <a:lnTo>
                    <a:pt x="2786115" y="511643"/>
                  </a:lnTo>
                  <a:lnTo>
                    <a:pt x="2750655" y="554546"/>
                  </a:lnTo>
                  <a:lnTo>
                    <a:pt x="2720048" y="578900"/>
                  </a:lnTo>
                  <a:lnTo>
                    <a:pt x="2697876" y="594086"/>
                  </a:lnTo>
                  <a:lnTo>
                    <a:pt x="2676776" y="610083"/>
                  </a:lnTo>
                  <a:lnTo>
                    <a:pt x="2658236" y="628104"/>
                  </a:lnTo>
                  <a:lnTo>
                    <a:pt x="2583814" y="712885"/>
                  </a:lnTo>
                  <a:lnTo>
                    <a:pt x="2538043" y="766208"/>
                  </a:lnTo>
                  <a:lnTo>
                    <a:pt x="2512059" y="798741"/>
                  </a:lnTo>
                  <a:lnTo>
                    <a:pt x="2482224" y="831800"/>
                  </a:lnTo>
                  <a:lnTo>
                    <a:pt x="2445057" y="857528"/>
                  </a:lnTo>
                  <a:lnTo>
                    <a:pt x="2402325" y="877765"/>
                  </a:lnTo>
                  <a:lnTo>
                    <a:pt x="2355794" y="894350"/>
                  </a:lnTo>
                  <a:lnTo>
                    <a:pt x="2258400" y="923918"/>
                  </a:lnTo>
                  <a:lnTo>
                    <a:pt x="2211069" y="940578"/>
                  </a:lnTo>
                  <a:lnTo>
                    <a:pt x="2093086" y="957858"/>
                  </a:lnTo>
                  <a:lnTo>
                    <a:pt x="2084061" y="980988"/>
                  </a:lnTo>
                  <a:lnTo>
                    <a:pt x="2070036" y="1002497"/>
                  </a:lnTo>
                  <a:lnTo>
                    <a:pt x="2051153" y="1021847"/>
                  </a:lnTo>
                  <a:lnTo>
                    <a:pt x="2027554" y="1038498"/>
                  </a:lnTo>
                  <a:lnTo>
                    <a:pt x="2015138" y="1044212"/>
                  </a:lnTo>
                  <a:lnTo>
                    <a:pt x="2002329" y="1050737"/>
                  </a:lnTo>
                  <a:lnTo>
                    <a:pt x="1990068" y="1058342"/>
                  </a:lnTo>
                  <a:lnTo>
                    <a:pt x="1979294" y="1067296"/>
                  </a:lnTo>
                  <a:lnTo>
                    <a:pt x="1958939" y="1082034"/>
                  </a:lnTo>
                  <a:lnTo>
                    <a:pt x="1934273" y="1091237"/>
                  </a:lnTo>
                  <a:lnTo>
                    <a:pt x="1909607" y="1100709"/>
                  </a:lnTo>
                  <a:lnTo>
                    <a:pt x="1889251" y="1116256"/>
                  </a:lnTo>
                  <a:lnTo>
                    <a:pt x="1887092" y="1119133"/>
                  </a:lnTo>
                  <a:lnTo>
                    <a:pt x="1882139" y="1122016"/>
                  </a:lnTo>
                  <a:lnTo>
                    <a:pt x="1874900" y="1123454"/>
                  </a:lnTo>
                  <a:lnTo>
                    <a:pt x="1829962" y="1129631"/>
                  </a:lnTo>
                  <a:lnTo>
                    <a:pt x="1771999" y="1132365"/>
                  </a:lnTo>
                  <a:lnTo>
                    <a:pt x="1717416" y="1133885"/>
                  </a:lnTo>
                  <a:lnTo>
                    <a:pt x="1682622" y="1136417"/>
                  </a:lnTo>
                  <a:lnTo>
                    <a:pt x="1640839" y="1145773"/>
                  </a:lnTo>
                  <a:lnTo>
                    <a:pt x="1587079" y="1163180"/>
                  </a:lnTo>
                  <a:lnTo>
                    <a:pt x="1541188" y="1183767"/>
                  </a:lnTo>
                  <a:lnTo>
                    <a:pt x="1501375" y="1206737"/>
                  </a:lnTo>
                  <a:lnTo>
                    <a:pt x="1465848" y="1231296"/>
                  </a:lnTo>
                  <a:lnTo>
                    <a:pt x="1391987" y="1287993"/>
                  </a:lnTo>
                  <a:lnTo>
                    <a:pt x="1348041" y="1317311"/>
                  </a:lnTo>
                  <a:lnTo>
                    <a:pt x="1297332" y="1343119"/>
                  </a:lnTo>
                  <a:lnTo>
                    <a:pt x="1236217" y="1363930"/>
                  </a:lnTo>
                  <a:lnTo>
                    <a:pt x="1185283" y="1374764"/>
                  </a:lnTo>
                  <a:lnTo>
                    <a:pt x="1166367" y="1377608"/>
                  </a:lnTo>
                  <a:lnTo>
                    <a:pt x="1127553" y="1401638"/>
                  </a:lnTo>
                  <a:lnTo>
                    <a:pt x="1088643" y="1425129"/>
                  </a:lnTo>
                  <a:lnTo>
                    <a:pt x="3516477" y="1425129"/>
                  </a:lnTo>
                  <a:lnTo>
                    <a:pt x="3516477" y="0"/>
                  </a:lnTo>
                  <a:close/>
                </a:path>
                <a:path w="3516630" h="1690370">
                  <a:moveTo>
                    <a:pt x="764666" y="1201211"/>
                  </a:moveTo>
                  <a:lnTo>
                    <a:pt x="760348" y="1201935"/>
                  </a:lnTo>
                  <a:lnTo>
                    <a:pt x="756030" y="1201935"/>
                  </a:lnTo>
                  <a:lnTo>
                    <a:pt x="751712" y="1203374"/>
                  </a:lnTo>
                  <a:lnTo>
                    <a:pt x="712549" y="1220023"/>
                  </a:lnTo>
                  <a:lnTo>
                    <a:pt x="669670" y="1245851"/>
                  </a:lnTo>
                  <a:lnTo>
                    <a:pt x="649934" y="1259026"/>
                  </a:lnTo>
                  <a:lnTo>
                    <a:pt x="631221" y="1270783"/>
                  </a:lnTo>
                  <a:lnTo>
                    <a:pt x="614271" y="1279974"/>
                  </a:lnTo>
                  <a:lnTo>
                    <a:pt x="599820" y="1285453"/>
                  </a:lnTo>
                  <a:lnTo>
                    <a:pt x="596137" y="1286892"/>
                  </a:lnTo>
                  <a:lnTo>
                    <a:pt x="590422" y="1286892"/>
                  </a:lnTo>
                  <a:lnTo>
                    <a:pt x="504697" y="1350972"/>
                  </a:lnTo>
                  <a:lnTo>
                    <a:pt x="977227" y="1350972"/>
                  </a:lnTo>
                  <a:lnTo>
                    <a:pt x="947379" y="1331171"/>
                  </a:lnTo>
                  <a:lnTo>
                    <a:pt x="852550" y="1268175"/>
                  </a:lnTo>
                  <a:lnTo>
                    <a:pt x="842428" y="1261345"/>
                  </a:lnTo>
                  <a:lnTo>
                    <a:pt x="831484" y="1255122"/>
                  </a:lnTo>
                  <a:lnTo>
                    <a:pt x="819707" y="1249845"/>
                  </a:lnTo>
                  <a:lnTo>
                    <a:pt x="807084" y="1245851"/>
                  </a:lnTo>
                  <a:lnTo>
                    <a:pt x="787419" y="1236852"/>
                  </a:lnTo>
                  <a:lnTo>
                    <a:pt x="787780" y="1223533"/>
                  </a:lnTo>
                  <a:lnTo>
                    <a:pt x="787189" y="1210213"/>
                  </a:lnTo>
                  <a:lnTo>
                    <a:pt x="764666" y="1201211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75179" y="8597223"/>
              <a:ext cx="3512820" cy="1690370"/>
            </a:xfrm>
            <a:custGeom>
              <a:avLst/>
              <a:gdLst/>
              <a:ahLst/>
              <a:cxnLst/>
              <a:rect l="l" t="t" r="r" b="b"/>
              <a:pathLst>
                <a:path w="3512819" h="1690370">
                  <a:moveTo>
                    <a:pt x="0" y="1579205"/>
                  </a:moveTo>
                  <a:lnTo>
                    <a:pt x="29232" y="1689775"/>
                  </a:lnTo>
                  <a:lnTo>
                    <a:pt x="627623" y="1689775"/>
                  </a:lnTo>
                  <a:lnTo>
                    <a:pt x="996889" y="1592163"/>
                  </a:lnTo>
                  <a:lnTo>
                    <a:pt x="17906" y="1592163"/>
                  </a:lnTo>
                  <a:lnTo>
                    <a:pt x="11429" y="1588567"/>
                  </a:lnTo>
                  <a:lnTo>
                    <a:pt x="6476" y="1582807"/>
                  </a:lnTo>
                  <a:lnTo>
                    <a:pt x="0" y="1579205"/>
                  </a:lnTo>
                  <a:close/>
                </a:path>
                <a:path w="3512819" h="1690370">
                  <a:moveTo>
                    <a:pt x="3512794" y="943551"/>
                  </a:moveTo>
                  <a:lnTo>
                    <a:pt x="690914" y="1689775"/>
                  </a:lnTo>
                  <a:lnTo>
                    <a:pt x="1991431" y="1689775"/>
                  </a:lnTo>
                  <a:lnTo>
                    <a:pt x="3512794" y="1287580"/>
                  </a:lnTo>
                  <a:lnTo>
                    <a:pt x="3512794" y="943551"/>
                  </a:lnTo>
                  <a:close/>
                </a:path>
                <a:path w="3512819" h="1690370">
                  <a:moveTo>
                    <a:pt x="3512794" y="1304115"/>
                  </a:moveTo>
                  <a:lnTo>
                    <a:pt x="2054399" y="1689775"/>
                  </a:lnTo>
                  <a:lnTo>
                    <a:pt x="3354867" y="1689775"/>
                  </a:lnTo>
                  <a:lnTo>
                    <a:pt x="3512794" y="1648029"/>
                  </a:lnTo>
                  <a:lnTo>
                    <a:pt x="3512794" y="1304115"/>
                  </a:lnTo>
                  <a:close/>
                </a:path>
                <a:path w="3512819" h="1690370">
                  <a:moveTo>
                    <a:pt x="3512794" y="1664676"/>
                  </a:moveTo>
                  <a:lnTo>
                    <a:pt x="3417884" y="1689775"/>
                  </a:lnTo>
                  <a:lnTo>
                    <a:pt x="3512794" y="1689775"/>
                  </a:lnTo>
                  <a:lnTo>
                    <a:pt x="3512794" y="1664676"/>
                  </a:lnTo>
                  <a:close/>
                </a:path>
                <a:path w="3512819" h="1690370">
                  <a:moveTo>
                    <a:pt x="66166" y="1557605"/>
                  </a:moveTo>
                  <a:lnTo>
                    <a:pt x="53697" y="1566548"/>
                  </a:lnTo>
                  <a:lnTo>
                    <a:pt x="41274" y="1575154"/>
                  </a:lnTo>
                  <a:lnTo>
                    <a:pt x="29233" y="1583625"/>
                  </a:lnTo>
                  <a:lnTo>
                    <a:pt x="17906" y="1592163"/>
                  </a:lnTo>
                  <a:lnTo>
                    <a:pt x="996889" y="1592163"/>
                  </a:lnTo>
                  <a:lnTo>
                    <a:pt x="1113321" y="1561386"/>
                  </a:lnTo>
                  <a:lnTo>
                    <a:pt x="83438" y="1561386"/>
                  </a:lnTo>
                  <a:lnTo>
                    <a:pt x="74993" y="1560171"/>
                  </a:lnTo>
                  <a:lnTo>
                    <a:pt x="66166" y="1557605"/>
                  </a:lnTo>
                  <a:close/>
                </a:path>
                <a:path w="3512819" h="1690370">
                  <a:moveTo>
                    <a:pt x="191760" y="1512821"/>
                  </a:moveTo>
                  <a:lnTo>
                    <a:pt x="185673" y="1513686"/>
                  </a:lnTo>
                  <a:lnTo>
                    <a:pt x="181355" y="1514405"/>
                  </a:lnTo>
                  <a:lnTo>
                    <a:pt x="178561" y="1518007"/>
                  </a:lnTo>
                  <a:lnTo>
                    <a:pt x="175640" y="1521608"/>
                  </a:lnTo>
                  <a:lnTo>
                    <a:pt x="159176" y="1529302"/>
                  </a:lnTo>
                  <a:lnTo>
                    <a:pt x="144033" y="1537806"/>
                  </a:lnTo>
                  <a:lnTo>
                    <a:pt x="129581" y="1546311"/>
                  </a:lnTo>
                  <a:lnTo>
                    <a:pt x="115188" y="1554003"/>
                  </a:lnTo>
                  <a:lnTo>
                    <a:pt x="83438" y="1561386"/>
                  </a:lnTo>
                  <a:lnTo>
                    <a:pt x="1113321" y="1561386"/>
                  </a:lnTo>
                  <a:lnTo>
                    <a:pt x="1225682" y="1531684"/>
                  </a:lnTo>
                  <a:lnTo>
                    <a:pt x="273557" y="1531684"/>
                  </a:lnTo>
                  <a:lnTo>
                    <a:pt x="262054" y="1529121"/>
                  </a:lnTo>
                  <a:lnTo>
                    <a:pt x="247919" y="1525207"/>
                  </a:lnTo>
                  <a:lnTo>
                    <a:pt x="232570" y="1520753"/>
                  </a:lnTo>
                  <a:lnTo>
                    <a:pt x="217423" y="1516569"/>
                  </a:lnTo>
                  <a:lnTo>
                    <a:pt x="207694" y="1514599"/>
                  </a:lnTo>
                  <a:lnTo>
                    <a:pt x="199120" y="1513237"/>
                  </a:lnTo>
                  <a:lnTo>
                    <a:pt x="191760" y="1512821"/>
                  </a:lnTo>
                  <a:close/>
                </a:path>
                <a:path w="3512819" h="1690370">
                  <a:moveTo>
                    <a:pt x="349122" y="1387688"/>
                  </a:moveTo>
                  <a:lnTo>
                    <a:pt x="311080" y="1423857"/>
                  </a:lnTo>
                  <a:lnTo>
                    <a:pt x="284051" y="1456717"/>
                  </a:lnTo>
                  <a:lnTo>
                    <a:pt x="270666" y="1491062"/>
                  </a:lnTo>
                  <a:lnTo>
                    <a:pt x="273557" y="1531684"/>
                  </a:lnTo>
                  <a:lnTo>
                    <a:pt x="1225682" y="1531684"/>
                  </a:lnTo>
                  <a:lnTo>
                    <a:pt x="1604277" y="1431607"/>
                  </a:lnTo>
                  <a:lnTo>
                    <a:pt x="305180" y="1431607"/>
                  </a:lnTo>
                  <a:lnTo>
                    <a:pt x="310187" y="1426310"/>
                  </a:lnTo>
                  <a:lnTo>
                    <a:pt x="314848" y="1421079"/>
                  </a:lnTo>
                  <a:lnTo>
                    <a:pt x="319914" y="1415713"/>
                  </a:lnTo>
                  <a:lnTo>
                    <a:pt x="326135" y="1410007"/>
                  </a:lnTo>
                  <a:lnTo>
                    <a:pt x="386654" y="1393804"/>
                  </a:lnTo>
                  <a:lnTo>
                    <a:pt x="349122" y="1387688"/>
                  </a:lnTo>
                  <a:close/>
                </a:path>
                <a:path w="3512819" h="1690370">
                  <a:moveTo>
                    <a:pt x="407660" y="1397075"/>
                  </a:moveTo>
                  <a:lnTo>
                    <a:pt x="424052" y="1399927"/>
                  </a:lnTo>
                  <a:lnTo>
                    <a:pt x="305180" y="1431607"/>
                  </a:lnTo>
                  <a:lnTo>
                    <a:pt x="1604277" y="1431607"/>
                  </a:lnTo>
                  <a:lnTo>
                    <a:pt x="1664198" y="1415768"/>
                  </a:lnTo>
                  <a:lnTo>
                    <a:pt x="521969" y="1415768"/>
                  </a:lnTo>
                  <a:lnTo>
                    <a:pt x="479478" y="1408242"/>
                  </a:lnTo>
                  <a:lnTo>
                    <a:pt x="407660" y="1397075"/>
                  </a:lnTo>
                  <a:close/>
                </a:path>
                <a:path w="3512819" h="1690370">
                  <a:moveTo>
                    <a:pt x="570033" y="1350120"/>
                  </a:moveTo>
                  <a:lnTo>
                    <a:pt x="521969" y="1415768"/>
                  </a:lnTo>
                  <a:lnTo>
                    <a:pt x="1664198" y="1415768"/>
                  </a:lnTo>
                  <a:lnTo>
                    <a:pt x="1800375" y="1379771"/>
                  </a:lnTo>
                  <a:lnTo>
                    <a:pt x="1073403" y="1379771"/>
                  </a:lnTo>
                  <a:lnTo>
                    <a:pt x="1049721" y="1363930"/>
                  </a:lnTo>
                  <a:lnTo>
                    <a:pt x="560831" y="1363930"/>
                  </a:lnTo>
                  <a:lnTo>
                    <a:pt x="570033" y="1350120"/>
                  </a:lnTo>
                  <a:close/>
                </a:path>
                <a:path w="3512819" h="1690370">
                  <a:moveTo>
                    <a:pt x="387984" y="1393448"/>
                  </a:moveTo>
                  <a:lnTo>
                    <a:pt x="386654" y="1393804"/>
                  </a:lnTo>
                  <a:lnTo>
                    <a:pt x="392828" y="1394810"/>
                  </a:lnTo>
                  <a:lnTo>
                    <a:pt x="407660" y="1397075"/>
                  </a:lnTo>
                  <a:lnTo>
                    <a:pt x="387984" y="1393448"/>
                  </a:lnTo>
                  <a:close/>
                </a:path>
                <a:path w="3512819" h="1690370">
                  <a:moveTo>
                    <a:pt x="2489471" y="838263"/>
                  </a:moveTo>
                  <a:lnTo>
                    <a:pt x="2418916" y="888610"/>
                  </a:lnTo>
                  <a:lnTo>
                    <a:pt x="2366519" y="924228"/>
                  </a:lnTo>
                  <a:lnTo>
                    <a:pt x="2317750" y="955455"/>
                  </a:lnTo>
                  <a:lnTo>
                    <a:pt x="2274969" y="980291"/>
                  </a:lnTo>
                  <a:lnTo>
                    <a:pt x="2240533" y="996736"/>
                  </a:lnTo>
                  <a:lnTo>
                    <a:pt x="2121788" y="1014016"/>
                  </a:lnTo>
                  <a:lnTo>
                    <a:pt x="2114061" y="1036843"/>
                  </a:lnTo>
                  <a:lnTo>
                    <a:pt x="2100167" y="1058386"/>
                  </a:lnTo>
                  <a:lnTo>
                    <a:pt x="2080890" y="1077904"/>
                  </a:lnTo>
                  <a:lnTo>
                    <a:pt x="2057018" y="1094656"/>
                  </a:lnTo>
                  <a:lnTo>
                    <a:pt x="2044636" y="1100662"/>
                  </a:lnTo>
                  <a:lnTo>
                    <a:pt x="2032063" y="1107074"/>
                  </a:lnTo>
                  <a:lnTo>
                    <a:pt x="1999920" y="1143536"/>
                  </a:lnTo>
                  <a:lnTo>
                    <a:pt x="1995737" y="1188647"/>
                  </a:lnTo>
                  <a:lnTo>
                    <a:pt x="1987168" y="1209854"/>
                  </a:lnTo>
                  <a:lnTo>
                    <a:pt x="1911544" y="1234692"/>
                  </a:lnTo>
                  <a:lnTo>
                    <a:pt x="1863851" y="1241531"/>
                  </a:lnTo>
                  <a:lnTo>
                    <a:pt x="1821302" y="1246751"/>
                  </a:lnTo>
                  <a:lnTo>
                    <a:pt x="1793493" y="1250890"/>
                  </a:lnTo>
                  <a:lnTo>
                    <a:pt x="1735355" y="1261707"/>
                  </a:lnTo>
                  <a:lnTo>
                    <a:pt x="1681417" y="1270804"/>
                  </a:lnTo>
                  <a:lnTo>
                    <a:pt x="1630915" y="1278438"/>
                  </a:lnTo>
                  <a:lnTo>
                    <a:pt x="1583080" y="1284863"/>
                  </a:lnTo>
                  <a:lnTo>
                    <a:pt x="1537149" y="1290333"/>
                  </a:lnTo>
                  <a:lnTo>
                    <a:pt x="1492353" y="1295104"/>
                  </a:lnTo>
                  <a:lnTo>
                    <a:pt x="1357121" y="1307772"/>
                  </a:lnTo>
                  <a:lnTo>
                    <a:pt x="1151254" y="1332250"/>
                  </a:lnTo>
                  <a:lnTo>
                    <a:pt x="1112043" y="1355740"/>
                  </a:lnTo>
                  <a:lnTo>
                    <a:pt x="1092747" y="1367587"/>
                  </a:lnTo>
                  <a:lnTo>
                    <a:pt x="1073403" y="1379771"/>
                  </a:lnTo>
                  <a:lnTo>
                    <a:pt x="1800375" y="1379771"/>
                  </a:lnTo>
                  <a:lnTo>
                    <a:pt x="3512794" y="927112"/>
                  </a:lnTo>
                  <a:lnTo>
                    <a:pt x="3512794" y="862101"/>
                  </a:lnTo>
                  <a:lnTo>
                    <a:pt x="2457322" y="862101"/>
                  </a:lnTo>
                  <a:lnTo>
                    <a:pt x="2489471" y="838263"/>
                  </a:lnTo>
                  <a:close/>
                </a:path>
                <a:path w="3512819" h="1690370">
                  <a:moveTo>
                    <a:pt x="904865" y="1267981"/>
                  </a:moveTo>
                  <a:lnTo>
                    <a:pt x="909319" y="1271771"/>
                  </a:lnTo>
                  <a:lnTo>
                    <a:pt x="560831" y="1363930"/>
                  </a:lnTo>
                  <a:lnTo>
                    <a:pt x="1049721" y="1363930"/>
                  </a:lnTo>
                  <a:lnTo>
                    <a:pt x="904865" y="1267981"/>
                  </a:lnTo>
                  <a:close/>
                </a:path>
                <a:path w="3512819" h="1690370">
                  <a:moveTo>
                    <a:pt x="574245" y="1344368"/>
                  </a:moveTo>
                  <a:lnTo>
                    <a:pt x="573785" y="1344489"/>
                  </a:lnTo>
                  <a:lnTo>
                    <a:pt x="570033" y="1350120"/>
                  </a:lnTo>
                  <a:lnTo>
                    <a:pt x="574245" y="1344368"/>
                  </a:lnTo>
                  <a:close/>
                </a:path>
                <a:path w="3512819" h="1690370">
                  <a:moveTo>
                    <a:pt x="600455" y="1309931"/>
                  </a:moveTo>
                  <a:lnTo>
                    <a:pt x="598931" y="1310650"/>
                  </a:lnTo>
                  <a:lnTo>
                    <a:pt x="574245" y="1344368"/>
                  </a:lnTo>
                  <a:lnTo>
                    <a:pt x="699468" y="1311369"/>
                  </a:lnTo>
                  <a:lnTo>
                    <a:pt x="604773" y="1311369"/>
                  </a:lnTo>
                  <a:lnTo>
                    <a:pt x="600455" y="1309931"/>
                  </a:lnTo>
                  <a:close/>
                </a:path>
                <a:path w="3512819" h="1690370">
                  <a:moveTo>
                    <a:pt x="653033" y="1263853"/>
                  </a:moveTo>
                  <a:lnTo>
                    <a:pt x="625423" y="1294149"/>
                  </a:lnTo>
                  <a:lnTo>
                    <a:pt x="620236" y="1301382"/>
                  </a:lnTo>
                  <a:lnTo>
                    <a:pt x="613953" y="1307130"/>
                  </a:lnTo>
                  <a:lnTo>
                    <a:pt x="606170" y="1310650"/>
                  </a:lnTo>
                  <a:lnTo>
                    <a:pt x="604773" y="1311369"/>
                  </a:lnTo>
                  <a:lnTo>
                    <a:pt x="699468" y="1311369"/>
                  </a:lnTo>
                  <a:lnTo>
                    <a:pt x="868856" y="1266731"/>
                  </a:lnTo>
                  <a:lnTo>
                    <a:pt x="661669" y="1266731"/>
                  </a:lnTo>
                  <a:lnTo>
                    <a:pt x="657351" y="1264573"/>
                  </a:lnTo>
                  <a:lnTo>
                    <a:pt x="653033" y="1263853"/>
                  </a:lnTo>
                  <a:close/>
                </a:path>
                <a:path w="3512819" h="1690370">
                  <a:moveTo>
                    <a:pt x="901133" y="1265494"/>
                  </a:moveTo>
                  <a:lnTo>
                    <a:pt x="904865" y="1267981"/>
                  </a:lnTo>
                  <a:lnTo>
                    <a:pt x="904239" y="1267450"/>
                  </a:lnTo>
                  <a:lnTo>
                    <a:pt x="901133" y="1265494"/>
                  </a:lnTo>
                  <a:close/>
                </a:path>
                <a:path w="3512819" h="1690370">
                  <a:moveTo>
                    <a:pt x="776192" y="1200223"/>
                  </a:moveTo>
                  <a:lnTo>
                    <a:pt x="768754" y="1200413"/>
                  </a:lnTo>
                  <a:lnTo>
                    <a:pt x="760983" y="1201211"/>
                  </a:lnTo>
                  <a:lnTo>
                    <a:pt x="759586" y="1201935"/>
                  </a:lnTo>
                  <a:lnTo>
                    <a:pt x="755903" y="1202655"/>
                  </a:lnTo>
                  <a:lnTo>
                    <a:pt x="703373" y="1228843"/>
                  </a:lnTo>
                  <a:lnTo>
                    <a:pt x="661669" y="1266731"/>
                  </a:lnTo>
                  <a:lnTo>
                    <a:pt x="868856" y="1266731"/>
                  </a:lnTo>
                  <a:lnTo>
                    <a:pt x="893316" y="1260285"/>
                  </a:lnTo>
                  <a:lnTo>
                    <a:pt x="836548" y="1222093"/>
                  </a:lnTo>
                  <a:lnTo>
                    <a:pt x="791971" y="1201935"/>
                  </a:lnTo>
                  <a:lnTo>
                    <a:pt x="783772" y="1200707"/>
                  </a:lnTo>
                  <a:lnTo>
                    <a:pt x="776192" y="1200223"/>
                  </a:lnTo>
                  <a:close/>
                </a:path>
                <a:path w="3512819" h="1690370">
                  <a:moveTo>
                    <a:pt x="896253" y="1262242"/>
                  </a:moveTo>
                  <a:lnTo>
                    <a:pt x="898524" y="1263853"/>
                  </a:lnTo>
                  <a:lnTo>
                    <a:pt x="901133" y="1265494"/>
                  </a:lnTo>
                  <a:lnTo>
                    <a:pt x="896253" y="1262242"/>
                  </a:lnTo>
                  <a:close/>
                </a:path>
                <a:path w="3512819" h="1690370">
                  <a:moveTo>
                    <a:pt x="893444" y="1260251"/>
                  </a:moveTo>
                  <a:lnTo>
                    <a:pt x="893316" y="1260285"/>
                  </a:lnTo>
                  <a:lnTo>
                    <a:pt x="896253" y="1262242"/>
                  </a:lnTo>
                  <a:lnTo>
                    <a:pt x="893444" y="1260251"/>
                  </a:lnTo>
                  <a:close/>
                </a:path>
                <a:path w="3512819" h="1690370">
                  <a:moveTo>
                    <a:pt x="3512794" y="583038"/>
                  </a:moveTo>
                  <a:lnTo>
                    <a:pt x="2457322" y="862101"/>
                  </a:lnTo>
                  <a:lnTo>
                    <a:pt x="3512794" y="862101"/>
                  </a:lnTo>
                  <a:lnTo>
                    <a:pt x="3512794" y="583038"/>
                  </a:lnTo>
                  <a:close/>
                </a:path>
                <a:path w="3512819" h="1690370">
                  <a:moveTo>
                    <a:pt x="2811525" y="540265"/>
                  </a:moveTo>
                  <a:lnTo>
                    <a:pt x="2806731" y="580857"/>
                  </a:lnTo>
                  <a:lnTo>
                    <a:pt x="2771266" y="618748"/>
                  </a:lnTo>
                  <a:lnTo>
                    <a:pt x="2727753" y="650156"/>
                  </a:lnTo>
                  <a:lnTo>
                    <a:pt x="2706919" y="666433"/>
                  </a:lnTo>
                  <a:lnTo>
                    <a:pt x="2677365" y="694640"/>
                  </a:lnTo>
                  <a:lnTo>
                    <a:pt x="2617598" y="742208"/>
                  </a:lnTo>
                  <a:lnTo>
                    <a:pt x="2574282" y="775399"/>
                  </a:lnTo>
                  <a:lnTo>
                    <a:pt x="2525157" y="812196"/>
                  </a:lnTo>
                  <a:lnTo>
                    <a:pt x="2490358" y="837615"/>
                  </a:lnTo>
                  <a:lnTo>
                    <a:pt x="3512794" y="567335"/>
                  </a:lnTo>
                  <a:lnTo>
                    <a:pt x="3512794" y="543148"/>
                  </a:lnTo>
                  <a:lnTo>
                    <a:pt x="2813684" y="543148"/>
                  </a:lnTo>
                  <a:lnTo>
                    <a:pt x="2812287" y="541709"/>
                  </a:lnTo>
                  <a:lnTo>
                    <a:pt x="2811525" y="540265"/>
                  </a:lnTo>
                  <a:close/>
                </a:path>
                <a:path w="3512819" h="1690370">
                  <a:moveTo>
                    <a:pt x="3512794" y="222806"/>
                  </a:moveTo>
                  <a:lnTo>
                    <a:pt x="2895484" y="386081"/>
                  </a:lnTo>
                  <a:lnTo>
                    <a:pt x="2891694" y="396452"/>
                  </a:lnTo>
                  <a:lnTo>
                    <a:pt x="2870109" y="451331"/>
                  </a:lnTo>
                  <a:lnTo>
                    <a:pt x="2849860" y="496777"/>
                  </a:lnTo>
                  <a:lnTo>
                    <a:pt x="2831914" y="528555"/>
                  </a:lnTo>
                  <a:lnTo>
                    <a:pt x="2817240" y="542429"/>
                  </a:lnTo>
                  <a:lnTo>
                    <a:pt x="2813684" y="543148"/>
                  </a:lnTo>
                  <a:lnTo>
                    <a:pt x="3512794" y="543148"/>
                  </a:lnTo>
                  <a:lnTo>
                    <a:pt x="3512794" y="222806"/>
                  </a:lnTo>
                  <a:close/>
                </a:path>
                <a:path w="3512819" h="1690370">
                  <a:moveTo>
                    <a:pt x="2901860" y="368635"/>
                  </a:moveTo>
                  <a:lnTo>
                    <a:pt x="2900806" y="368913"/>
                  </a:lnTo>
                  <a:lnTo>
                    <a:pt x="2899409" y="374666"/>
                  </a:lnTo>
                  <a:lnTo>
                    <a:pt x="2895091" y="386185"/>
                  </a:lnTo>
                  <a:lnTo>
                    <a:pt x="2895484" y="386081"/>
                  </a:lnTo>
                  <a:lnTo>
                    <a:pt x="2901860" y="368635"/>
                  </a:lnTo>
                  <a:close/>
                </a:path>
                <a:path w="3512819" h="1690370">
                  <a:moveTo>
                    <a:pt x="3512794" y="0"/>
                  </a:moveTo>
                  <a:lnTo>
                    <a:pt x="2983610" y="139958"/>
                  </a:lnTo>
                  <a:lnTo>
                    <a:pt x="2935005" y="275336"/>
                  </a:lnTo>
                  <a:lnTo>
                    <a:pt x="2913649" y="336375"/>
                  </a:lnTo>
                  <a:lnTo>
                    <a:pt x="2901860" y="368635"/>
                  </a:lnTo>
                  <a:lnTo>
                    <a:pt x="3512794" y="207107"/>
                  </a:lnTo>
                  <a:lnTo>
                    <a:pt x="3512794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68112" y="8802402"/>
              <a:ext cx="620395" cy="181610"/>
            </a:xfrm>
            <a:custGeom>
              <a:avLst/>
              <a:gdLst/>
              <a:ahLst/>
              <a:cxnLst/>
              <a:rect l="l" t="t" r="r" b="b"/>
              <a:pathLst>
                <a:path w="620394" h="181609">
                  <a:moveTo>
                    <a:pt x="619861" y="0"/>
                  </a:moveTo>
                  <a:lnTo>
                    <a:pt x="5714" y="162286"/>
                  </a:lnTo>
                  <a:lnTo>
                    <a:pt x="6476" y="165169"/>
                  </a:lnTo>
                  <a:lnTo>
                    <a:pt x="2793" y="166617"/>
                  </a:lnTo>
                  <a:lnTo>
                    <a:pt x="4317" y="171659"/>
                  </a:lnTo>
                  <a:lnTo>
                    <a:pt x="634" y="173094"/>
                  </a:lnTo>
                  <a:lnTo>
                    <a:pt x="1396" y="175253"/>
                  </a:lnTo>
                  <a:lnTo>
                    <a:pt x="0" y="175964"/>
                  </a:lnTo>
                  <a:lnTo>
                    <a:pt x="1396" y="181006"/>
                  </a:lnTo>
                  <a:lnTo>
                    <a:pt x="619861" y="17484"/>
                  </a:lnTo>
                  <a:lnTo>
                    <a:pt x="619861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68164" y="8802427"/>
              <a:ext cx="620395" cy="181610"/>
            </a:xfrm>
            <a:custGeom>
              <a:avLst/>
              <a:gdLst/>
              <a:ahLst/>
              <a:cxnLst/>
              <a:rect l="l" t="t" r="r" b="b"/>
              <a:pathLst>
                <a:path w="620394" h="181609">
                  <a:moveTo>
                    <a:pt x="5715" y="162272"/>
                  </a:moveTo>
                  <a:lnTo>
                    <a:pt x="6477" y="165142"/>
                  </a:lnTo>
                  <a:lnTo>
                    <a:pt x="2794" y="166590"/>
                  </a:lnTo>
                  <a:lnTo>
                    <a:pt x="4318" y="171632"/>
                  </a:lnTo>
                  <a:lnTo>
                    <a:pt x="635" y="173067"/>
                  </a:lnTo>
                  <a:lnTo>
                    <a:pt x="1397" y="175226"/>
                  </a:lnTo>
                  <a:lnTo>
                    <a:pt x="0" y="175950"/>
                  </a:lnTo>
                  <a:lnTo>
                    <a:pt x="1397" y="180992"/>
                  </a:lnTo>
                  <a:lnTo>
                    <a:pt x="619812" y="17482"/>
                  </a:lnTo>
                </a:path>
                <a:path w="620394" h="181609">
                  <a:moveTo>
                    <a:pt x="619812" y="0"/>
                  </a:moveTo>
                  <a:lnTo>
                    <a:pt x="5715" y="16227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76804" y="9162063"/>
              <a:ext cx="3211195" cy="866140"/>
            </a:xfrm>
            <a:custGeom>
              <a:avLst/>
              <a:gdLst/>
              <a:ahLst/>
              <a:cxnLst/>
              <a:rect l="l" t="t" r="r" b="b"/>
              <a:pathLst>
                <a:path w="3211194" h="866140">
                  <a:moveTo>
                    <a:pt x="89280" y="825731"/>
                  </a:moveTo>
                  <a:lnTo>
                    <a:pt x="18033" y="844448"/>
                  </a:lnTo>
                  <a:lnTo>
                    <a:pt x="18668" y="847329"/>
                  </a:lnTo>
                  <a:lnTo>
                    <a:pt x="13715" y="848768"/>
                  </a:lnTo>
                  <a:lnTo>
                    <a:pt x="15112" y="851646"/>
                  </a:lnTo>
                  <a:lnTo>
                    <a:pt x="11556" y="853090"/>
                  </a:lnTo>
                  <a:lnTo>
                    <a:pt x="11556" y="854528"/>
                  </a:lnTo>
                  <a:lnTo>
                    <a:pt x="6476" y="855248"/>
                  </a:lnTo>
                  <a:lnTo>
                    <a:pt x="7873" y="858850"/>
                  </a:lnTo>
                  <a:lnTo>
                    <a:pt x="2158" y="860289"/>
                  </a:lnTo>
                  <a:lnTo>
                    <a:pt x="2920" y="863890"/>
                  </a:lnTo>
                  <a:lnTo>
                    <a:pt x="0" y="864609"/>
                  </a:lnTo>
                  <a:lnTo>
                    <a:pt x="761" y="866048"/>
                  </a:lnTo>
                  <a:lnTo>
                    <a:pt x="121665" y="834367"/>
                  </a:lnTo>
                  <a:lnTo>
                    <a:pt x="121665" y="833648"/>
                  </a:lnTo>
                  <a:lnTo>
                    <a:pt x="118109" y="833648"/>
                  </a:lnTo>
                  <a:lnTo>
                    <a:pt x="117652" y="831490"/>
                  </a:lnTo>
                  <a:lnTo>
                    <a:pt x="112267" y="831490"/>
                  </a:lnTo>
                  <a:lnTo>
                    <a:pt x="112141" y="830770"/>
                  </a:lnTo>
                  <a:lnTo>
                    <a:pt x="95757" y="830770"/>
                  </a:lnTo>
                  <a:lnTo>
                    <a:pt x="94919" y="828607"/>
                  </a:lnTo>
                  <a:lnTo>
                    <a:pt x="90042" y="828607"/>
                  </a:lnTo>
                  <a:lnTo>
                    <a:pt x="89280" y="825731"/>
                  </a:lnTo>
                  <a:close/>
                </a:path>
                <a:path w="3211194" h="866140">
                  <a:moveTo>
                    <a:pt x="121665" y="832929"/>
                  </a:moveTo>
                  <a:lnTo>
                    <a:pt x="118109" y="833648"/>
                  </a:lnTo>
                  <a:lnTo>
                    <a:pt x="121665" y="833648"/>
                  </a:lnTo>
                  <a:lnTo>
                    <a:pt x="121665" y="832929"/>
                  </a:lnTo>
                  <a:close/>
                </a:path>
                <a:path w="3211194" h="866140">
                  <a:moveTo>
                    <a:pt x="117347" y="830051"/>
                  </a:moveTo>
                  <a:lnTo>
                    <a:pt x="112267" y="831490"/>
                  </a:lnTo>
                  <a:lnTo>
                    <a:pt x="117652" y="831490"/>
                  </a:lnTo>
                  <a:lnTo>
                    <a:pt x="117347" y="830051"/>
                  </a:lnTo>
                  <a:close/>
                </a:path>
                <a:path w="3211194" h="866140">
                  <a:moveTo>
                    <a:pt x="103631" y="828607"/>
                  </a:moveTo>
                  <a:lnTo>
                    <a:pt x="95757" y="830770"/>
                  </a:lnTo>
                  <a:lnTo>
                    <a:pt x="112141" y="830770"/>
                  </a:lnTo>
                  <a:lnTo>
                    <a:pt x="112014" y="830051"/>
                  </a:lnTo>
                  <a:lnTo>
                    <a:pt x="104393" y="830051"/>
                  </a:lnTo>
                  <a:lnTo>
                    <a:pt x="103631" y="828607"/>
                  </a:lnTo>
                  <a:close/>
                </a:path>
                <a:path w="3211194" h="866140">
                  <a:moveTo>
                    <a:pt x="111632" y="827888"/>
                  </a:moveTo>
                  <a:lnTo>
                    <a:pt x="104393" y="830051"/>
                  </a:lnTo>
                  <a:lnTo>
                    <a:pt x="112014" y="830051"/>
                  </a:lnTo>
                  <a:lnTo>
                    <a:pt x="111632" y="827888"/>
                  </a:lnTo>
                  <a:close/>
                </a:path>
                <a:path w="3211194" h="866140">
                  <a:moveTo>
                    <a:pt x="94360" y="827168"/>
                  </a:moveTo>
                  <a:lnTo>
                    <a:pt x="90042" y="828607"/>
                  </a:lnTo>
                  <a:lnTo>
                    <a:pt x="94919" y="828607"/>
                  </a:lnTo>
                  <a:lnTo>
                    <a:pt x="94360" y="827168"/>
                  </a:lnTo>
                  <a:close/>
                </a:path>
                <a:path w="3211194" h="866140">
                  <a:moveTo>
                    <a:pt x="594740" y="691809"/>
                  </a:moveTo>
                  <a:lnTo>
                    <a:pt x="269239" y="778210"/>
                  </a:lnTo>
                  <a:lnTo>
                    <a:pt x="270001" y="780373"/>
                  </a:lnTo>
                  <a:lnTo>
                    <a:pt x="266445" y="781811"/>
                  </a:lnTo>
                  <a:lnTo>
                    <a:pt x="267842" y="785408"/>
                  </a:lnTo>
                  <a:lnTo>
                    <a:pt x="262127" y="786851"/>
                  </a:lnTo>
                  <a:lnTo>
                    <a:pt x="262127" y="788290"/>
                  </a:lnTo>
                  <a:lnTo>
                    <a:pt x="259206" y="789010"/>
                  </a:lnTo>
                  <a:lnTo>
                    <a:pt x="260603" y="791891"/>
                  </a:lnTo>
                  <a:lnTo>
                    <a:pt x="257047" y="793330"/>
                  </a:lnTo>
                  <a:lnTo>
                    <a:pt x="257809" y="796932"/>
                  </a:lnTo>
                  <a:lnTo>
                    <a:pt x="255650" y="796932"/>
                  </a:lnTo>
                  <a:lnTo>
                    <a:pt x="256285" y="798371"/>
                  </a:lnTo>
                  <a:lnTo>
                    <a:pt x="609853" y="704772"/>
                  </a:lnTo>
                  <a:lnTo>
                    <a:pt x="609472" y="704053"/>
                  </a:lnTo>
                  <a:lnTo>
                    <a:pt x="606932" y="704053"/>
                  </a:lnTo>
                  <a:lnTo>
                    <a:pt x="605884" y="701890"/>
                  </a:lnTo>
                  <a:lnTo>
                    <a:pt x="601852" y="701890"/>
                  </a:lnTo>
                  <a:lnTo>
                    <a:pt x="601344" y="699013"/>
                  </a:lnTo>
                  <a:lnTo>
                    <a:pt x="599058" y="699013"/>
                  </a:lnTo>
                  <a:lnTo>
                    <a:pt x="599058" y="698294"/>
                  </a:lnTo>
                  <a:lnTo>
                    <a:pt x="596137" y="698294"/>
                  </a:lnTo>
                  <a:lnTo>
                    <a:pt x="594740" y="691809"/>
                  </a:lnTo>
                  <a:close/>
                </a:path>
                <a:path w="3211194" h="866140">
                  <a:moveTo>
                    <a:pt x="609091" y="703334"/>
                  </a:moveTo>
                  <a:lnTo>
                    <a:pt x="606932" y="704053"/>
                  </a:lnTo>
                  <a:lnTo>
                    <a:pt x="609472" y="704053"/>
                  </a:lnTo>
                  <a:lnTo>
                    <a:pt x="609091" y="703334"/>
                  </a:lnTo>
                  <a:close/>
                </a:path>
                <a:path w="3211194" h="866140">
                  <a:moveTo>
                    <a:pt x="605535" y="701172"/>
                  </a:moveTo>
                  <a:lnTo>
                    <a:pt x="601852" y="701890"/>
                  </a:lnTo>
                  <a:lnTo>
                    <a:pt x="605884" y="701890"/>
                  </a:lnTo>
                  <a:lnTo>
                    <a:pt x="605535" y="701172"/>
                  </a:lnTo>
                  <a:close/>
                </a:path>
                <a:path w="3211194" h="866140">
                  <a:moveTo>
                    <a:pt x="601217" y="698294"/>
                  </a:moveTo>
                  <a:lnTo>
                    <a:pt x="599058" y="699013"/>
                  </a:lnTo>
                  <a:lnTo>
                    <a:pt x="601344" y="699013"/>
                  </a:lnTo>
                  <a:lnTo>
                    <a:pt x="601217" y="698294"/>
                  </a:lnTo>
                  <a:close/>
                </a:path>
                <a:path w="3211194" h="866140">
                  <a:moveTo>
                    <a:pt x="599058" y="697575"/>
                  </a:moveTo>
                  <a:lnTo>
                    <a:pt x="596137" y="698294"/>
                  </a:lnTo>
                  <a:lnTo>
                    <a:pt x="599058" y="698294"/>
                  </a:lnTo>
                  <a:lnTo>
                    <a:pt x="599058" y="697575"/>
                  </a:lnTo>
                  <a:close/>
                </a:path>
                <a:path w="3211194" h="866140">
                  <a:moveTo>
                    <a:pt x="3211169" y="0"/>
                  </a:moveTo>
                  <a:lnTo>
                    <a:pt x="2182240" y="272060"/>
                  </a:lnTo>
                  <a:lnTo>
                    <a:pt x="2183002" y="274942"/>
                  </a:lnTo>
                  <a:lnTo>
                    <a:pt x="2174366" y="277100"/>
                  </a:lnTo>
                  <a:lnTo>
                    <a:pt x="2175128" y="280701"/>
                  </a:lnTo>
                  <a:lnTo>
                    <a:pt x="2170810" y="282140"/>
                  </a:lnTo>
                  <a:lnTo>
                    <a:pt x="2170810" y="283579"/>
                  </a:lnTo>
                  <a:lnTo>
                    <a:pt x="2162809" y="285742"/>
                  </a:lnTo>
                  <a:lnTo>
                    <a:pt x="2163571" y="289338"/>
                  </a:lnTo>
                  <a:lnTo>
                    <a:pt x="2157856" y="290782"/>
                  </a:lnTo>
                  <a:lnTo>
                    <a:pt x="2158491" y="293660"/>
                  </a:lnTo>
                  <a:lnTo>
                    <a:pt x="2152776" y="295823"/>
                  </a:lnTo>
                  <a:lnTo>
                    <a:pt x="2152776" y="297261"/>
                  </a:lnTo>
                  <a:lnTo>
                    <a:pt x="3211169" y="17480"/>
                  </a:lnTo>
                  <a:lnTo>
                    <a:pt x="3211169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76830" y="9162078"/>
              <a:ext cx="3211195" cy="866140"/>
            </a:xfrm>
            <a:custGeom>
              <a:avLst/>
              <a:gdLst/>
              <a:ahLst/>
              <a:cxnLst/>
              <a:rect l="l" t="t" r="r" b="b"/>
              <a:pathLst>
                <a:path w="3211194" h="866140">
                  <a:moveTo>
                    <a:pt x="18034" y="844433"/>
                  </a:moveTo>
                  <a:lnTo>
                    <a:pt x="18669" y="847316"/>
                  </a:lnTo>
                  <a:lnTo>
                    <a:pt x="13716" y="848755"/>
                  </a:lnTo>
                  <a:lnTo>
                    <a:pt x="15113" y="851631"/>
                  </a:lnTo>
                  <a:lnTo>
                    <a:pt x="11557" y="853075"/>
                  </a:lnTo>
                  <a:lnTo>
                    <a:pt x="11557" y="854514"/>
                  </a:lnTo>
                  <a:lnTo>
                    <a:pt x="6477" y="855233"/>
                  </a:lnTo>
                  <a:lnTo>
                    <a:pt x="7874" y="858834"/>
                  </a:lnTo>
                  <a:lnTo>
                    <a:pt x="2159" y="860273"/>
                  </a:lnTo>
                  <a:lnTo>
                    <a:pt x="2921" y="863875"/>
                  </a:lnTo>
                  <a:lnTo>
                    <a:pt x="0" y="864594"/>
                  </a:lnTo>
                  <a:lnTo>
                    <a:pt x="762" y="866033"/>
                  </a:lnTo>
                  <a:lnTo>
                    <a:pt x="121667" y="834353"/>
                  </a:lnTo>
                  <a:lnTo>
                    <a:pt x="121667" y="832914"/>
                  </a:lnTo>
                  <a:lnTo>
                    <a:pt x="118111" y="833633"/>
                  </a:lnTo>
                  <a:lnTo>
                    <a:pt x="117349" y="830036"/>
                  </a:lnTo>
                  <a:lnTo>
                    <a:pt x="112269" y="831475"/>
                  </a:lnTo>
                  <a:lnTo>
                    <a:pt x="111634" y="827873"/>
                  </a:lnTo>
                  <a:lnTo>
                    <a:pt x="104395" y="830036"/>
                  </a:lnTo>
                  <a:lnTo>
                    <a:pt x="103633" y="828592"/>
                  </a:lnTo>
                  <a:lnTo>
                    <a:pt x="95758" y="830756"/>
                  </a:lnTo>
                  <a:lnTo>
                    <a:pt x="94361" y="827155"/>
                  </a:lnTo>
                  <a:lnTo>
                    <a:pt x="90043" y="828592"/>
                  </a:lnTo>
                  <a:lnTo>
                    <a:pt x="89281" y="825716"/>
                  </a:lnTo>
                  <a:lnTo>
                    <a:pt x="18034" y="844433"/>
                  </a:lnTo>
                </a:path>
                <a:path w="3211194" h="866140">
                  <a:moveTo>
                    <a:pt x="269242" y="778195"/>
                  </a:moveTo>
                  <a:lnTo>
                    <a:pt x="270004" y="780358"/>
                  </a:lnTo>
                  <a:lnTo>
                    <a:pt x="266448" y="781796"/>
                  </a:lnTo>
                  <a:lnTo>
                    <a:pt x="267845" y="785393"/>
                  </a:lnTo>
                  <a:lnTo>
                    <a:pt x="262130" y="786836"/>
                  </a:lnTo>
                  <a:lnTo>
                    <a:pt x="262130" y="788275"/>
                  </a:lnTo>
                  <a:lnTo>
                    <a:pt x="259209" y="788995"/>
                  </a:lnTo>
                  <a:lnTo>
                    <a:pt x="260606" y="791877"/>
                  </a:lnTo>
                  <a:lnTo>
                    <a:pt x="257050" y="793316"/>
                  </a:lnTo>
                  <a:lnTo>
                    <a:pt x="257812" y="796917"/>
                  </a:lnTo>
                  <a:lnTo>
                    <a:pt x="255653" y="796917"/>
                  </a:lnTo>
                  <a:lnTo>
                    <a:pt x="256288" y="798356"/>
                  </a:lnTo>
                  <a:lnTo>
                    <a:pt x="609860" y="704758"/>
                  </a:lnTo>
                  <a:lnTo>
                    <a:pt x="609098" y="703319"/>
                  </a:lnTo>
                  <a:lnTo>
                    <a:pt x="606939" y="704038"/>
                  </a:lnTo>
                  <a:lnTo>
                    <a:pt x="605542" y="701156"/>
                  </a:lnTo>
                  <a:lnTo>
                    <a:pt x="601859" y="701875"/>
                  </a:lnTo>
                  <a:lnTo>
                    <a:pt x="601224" y="698279"/>
                  </a:lnTo>
                  <a:lnTo>
                    <a:pt x="599065" y="698999"/>
                  </a:lnTo>
                  <a:lnTo>
                    <a:pt x="599065" y="697560"/>
                  </a:lnTo>
                  <a:lnTo>
                    <a:pt x="596144" y="698279"/>
                  </a:lnTo>
                  <a:lnTo>
                    <a:pt x="594746" y="691795"/>
                  </a:lnTo>
                  <a:lnTo>
                    <a:pt x="269242" y="778195"/>
                  </a:lnTo>
                </a:path>
                <a:path w="3211194" h="866140">
                  <a:moveTo>
                    <a:pt x="2182262" y="272044"/>
                  </a:moveTo>
                  <a:lnTo>
                    <a:pt x="2183025" y="274927"/>
                  </a:lnTo>
                  <a:lnTo>
                    <a:pt x="2174388" y="277085"/>
                  </a:lnTo>
                  <a:lnTo>
                    <a:pt x="2175150" y="280687"/>
                  </a:lnTo>
                  <a:lnTo>
                    <a:pt x="2170832" y="282126"/>
                  </a:lnTo>
                  <a:lnTo>
                    <a:pt x="2170832" y="283565"/>
                  </a:lnTo>
                  <a:lnTo>
                    <a:pt x="2162831" y="285727"/>
                  </a:lnTo>
                  <a:lnTo>
                    <a:pt x="2163593" y="289324"/>
                  </a:lnTo>
                  <a:lnTo>
                    <a:pt x="2157878" y="290768"/>
                  </a:lnTo>
                  <a:lnTo>
                    <a:pt x="2158513" y="293644"/>
                  </a:lnTo>
                  <a:lnTo>
                    <a:pt x="2152798" y="295809"/>
                  </a:lnTo>
                  <a:lnTo>
                    <a:pt x="2152798" y="297246"/>
                  </a:lnTo>
                  <a:lnTo>
                    <a:pt x="3211146" y="17478"/>
                  </a:lnTo>
                </a:path>
                <a:path w="3211194" h="866140">
                  <a:moveTo>
                    <a:pt x="3211146" y="0"/>
                  </a:moveTo>
                  <a:lnTo>
                    <a:pt x="2182262" y="27204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97916" y="9523064"/>
              <a:ext cx="2890520" cy="764540"/>
            </a:xfrm>
            <a:custGeom>
              <a:avLst/>
              <a:gdLst/>
              <a:ahLst/>
              <a:cxnLst/>
              <a:rect l="l" t="t" r="r" b="b"/>
              <a:pathLst>
                <a:path w="2890519" h="764540">
                  <a:moveTo>
                    <a:pt x="2890058" y="0"/>
                  </a:moveTo>
                  <a:lnTo>
                    <a:pt x="0" y="763933"/>
                  </a:lnTo>
                  <a:lnTo>
                    <a:pt x="66982" y="763933"/>
                  </a:lnTo>
                  <a:lnTo>
                    <a:pt x="2890058" y="17704"/>
                  </a:lnTo>
                  <a:lnTo>
                    <a:pt x="289005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397945" y="9523079"/>
              <a:ext cx="2890520" cy="764540"/>
            </a:xfrm>
            <a:custGeom>
              <a:avLst/>
              <a:gdLst/>
              <a:ahLst/>
              <a:cxnLst/>
              <a:rect l="l" t="t" r="r" b="b"/>
              <a:pathLst>
                <a:path w="2890519" h="764540">
                  <a:moveTo>
                    <a:pt x="66983" y="763918"/>
                  </a:moveTo>
                  <a:lnTo>
                    <a:pt x="2890031" y="17704"/>
                  </a:lnTo>
                </a:path>
                <a:path w="2890519" h="764540">
                  <a:moveTo>
                    <a:pt x="2890031" y="0"/>
                  </a:moveTo>
                  <a:lnTo>
                    <a:pt x="0" y="76391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761947" y="9883621"/>
              <a:ext cx="1526540" cy="403860"/>
            </a:xfrm>
            <a:custGeom>
              <a:avLst/>
              <a:gdLst/>
              <a:ahLst/>
              <a:cxnLst/>
              <a:rect l="l" t="t" r="r" b="b"/>
              <a:pathLst>
                <a:path w="1526540" h="403859">
                  <a:moveTo>
                    <a:pt x="1526027" y="0"/>
                  </a:moveTo>
                  <a:lnTo>
                    <a:pt x="0" y="403377"/>
                  </a:lnTo>
                  <a:lnTo>
                    <a:pt x="65687" y="403377"/>
                  </a:lnTo>
                  <a:lnTo>
                    <a:pt x="1526027" y="17250"/>
                  </a:lnTo>
                  <a:lnTo>
                    <a:pt x="1526027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761988" y="9883635"/>
              <a:ext cx="1526540" cy="403860"/>
            </a:xfrm>
            <a:custGeom>
              <a:avLst/>
              <a:gdLst/>
              <a:ahLst/>
              <a:cxnLst/>
              <a:rect l="l" t="t" r="r" b="b"/>
              <a:pathLst>
                <a:path w="1526540" h="403859">
                  <a:moveTo>
                    <a:pt x="65687" y="403363"/>
                  </a:moveTo>
                  <a:lnTo>
                    <a:pt x="1525987" y="17249"/>
                  </a:lnTo>
                </a:path>
                <a:path w="1526540" h="403859">
                  <a:moveTo>
                    <a:pt x="1525987" y="0"/>
                  </a:moveTo>
                  <a:lnTo>
                    <a:pt x="0" y="40336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25197" y="10243971"/>
              <a:ext cx="163195" cy="43180"/>
            </a:xfrm>
            <a:custGeom>
              <a:avLst/>
              <a:gdLst/>
              <a:ahLst/>
              <a:cxnLst/>
              <a:rect l="l" t="t" r="r" b="b"/>
              <a:pathLst>
                <a:path w="163194" h="43179">
                  <a:moveTo>
                    <a:pt x="162776" y="0"/>
                  </a:moveTo>
                  <a:lnTo>
                    <a:pt x="0" y="43026"/>
                  </a:lnTo>
                  <a:lnTo>
                    <a:pt x="66967" y="43026"/>
                  </a:lnTo>
                  <a:lnTo>
                    <a:pt x="162776" y="17701"/>
                  </a:lnTo>
                  <a:lnTo>
                    <a:pt x="162776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25255" y="10243986"/>
              <a:ext cx="163195" cy="43180"/>
            </a:xfrm>
            <a:custGeom>
              <a:avLst/>
              <a:gdLst/>
              <a:ahLst/>
              <a:cxnLst/>
              <a:rect l="l" t="t" r="r" b="b"/>
              <a:pathLst>
                <a:path w="163194" h="43179">
                  <a:moveTo>
                    <a:pt x="66965" y="43012"/>
                  </a:moveTo>
                  <a:lnTo>
                    <a:pt x="162721" y="17700"/>
                  </a:lnTo>
                </a:path>
                <a:path w="163194" h="43179">
                  <a:moveTo>
                    <a:pt x="162721" y="0"/>
                  </a:moveTo>
                  <a:lnTo>
                    <a:pt x="0" y="4301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9359" y="773989"/>
            <a:ext cx="1259265" cy="96624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923" y="9197940"/>
            <a:ext cx="923386" cy="719273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302054" y="1899291"/>
            <a:ext cx="619188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5" dirty="0">
                <a:latin typeface="Verdana"/>
                <a:cs typeface="Verdana"/>
              </a:rPr>
              <a:t>Ðgngffits</a:t>
            </a:r>
            <a:r>
              <a:rPr spc="-340" dirty="0">
                <a:latin typeface="Verdana"/>
                <a:cs typeface="Verdana"/>
              </a:rPr>
              <a:t> </a:t>
            </a:r>
            <a:r>
              <a:rPr spc="-220" dirty="0">
                <a:latin typeface="Verdana"/>
                <a:cs typeface="Verdana"/>
              </a:rPr>
              <a:t>of</a:t>
            </a:r>
            <a:r>
              <a:rPr spc="-340" dirty="0">
                <a:latin typeface="Verdana"/>
                <a:cs typeface="Verdana"/>
              </a:rPr>
              <a:t> </a:t>
            </a:r>
            <a:r>
              <a:rPr spc="-145" dirty="0">
                <a:latin typeface="Verdana"/>
                <a:cs typeface="Verdana"/>
              </a:rPr>
              <a:t>CSR</a:t>
            </a:r>
          </a:p>
        </p:txBody>
      </p:sp>
      <p:sp>
        <p:nvSpPr>
          <p:cNvPr id="30" name="object 30"/>
          <p:cNvSpPr/>
          <p:nvPr/>
        </p:nvSpPr>
        <p:spPr>
          <a:xfrm>
            <a:off x="3195904" y="4287304"/>
            <a:ext cx="1603375" cy="266065"/>
          </a:xfrm>
          <a:custGeom>
            <a:avLst/>
            <a:gdLst/>
            <a:ahLst/>
            <a:cxnLst/>
            <a:rect l="l" t="t" r="r" b="b"/>
            <a:pathLst>
              <a:path w="1603375" h="266064">
                <a:moveTo>
                  <a:pt x="75905" y="228460"/>
                </a:moveTo>
                <a:lnTo>
                  <a:pt x="38925" y="228460"/>
                </a:lnTo>
                <a:lnTo>
                  <a:pt x="43446" y="233768"/>
                </a:lnTo>
                <a:lnTo>
                  <a:pt x="45516" y="239433"/>
                </a:lnTo>
                <a:lnTo>
                  <a:pt x="94843" y="266052"/>
                </a:lnTo>
                <a:lnTo>
                  <a:pt x="111469" y="264425"/>
                </a:lnTo>
                <a:lnTo>
                  <a:pt x="126010" y="259545"/>
                </a:lnTo>
                <a:lnTo>
                  <a:pt x="138468" y="251409"/>
                </a:lnTo>
                <a:lnTo>
                  <a:pt x="148844" y="240017"/>
                </a:lnTo>
                <a:lnTo>
                  <a:pt x="154765" y="229552"/>
                </a:lnTo>
                <a:lnTo>
                  <a:pt x="86474" y="229552"/>
                </a:lnTo>
                <a:lnTo>
                  <a:pt x="76508" y="228652"/>
                </a:lnTo>
                <a:lnTo>
                  <a:pt x="75905" y="228460"/>
                </a:lnTo>
                <a:close/>
              </a:path>
              <a:path w="1603375" h="266064">
                <a:moveTo>
                  <a:pt x="46215" y="0"/>
                </a:moveTo>
                <a:lnTo>
                  <a:pt x="1841" y="0"/>
                </a:lnTo>
                <a:lnTo>
                  <a:pt x="1778" y="225510"/>
                </a:lnTo>
                <a:lnTo>
                  <a:pt x="1660" y="233768"/>
                </a:lnTo>
                <a:lnTo>
                  <a:pt x="1391" y="242981"/>
                </a:lnTo>
                <a:lnTo>
                  <a:pt x="807" y="253705"/>
                </a:lnTo>
                <a:lnTo>
                  <a:pt x="0" y="262699"/>
                </a:lnTo>
                <a:lnTo>
                  <a:pt x="43116" y="262699"/>
                </a:lnTo>
                <a:lnTo>
                  <a:pt x="44069" y="257175"/>
                </a:lnTo>
                <a:lnTo>
                  <a:pt x="44731" y="251409"/>
                </a:lnTo>
                <a:lnTo>
                  <a:pt x="45283" y="242981"/>
                </a:lnTo>
                <a:lnTo>
                  <a:pt x="38603" y="228621"/>
                </a:lnTo>
                <a:lnTo>
                  <a:pt x="38925" y="228460"/>
                </a:lnTo>
                <a:lnTo>
                  <a:pt x="75905" y="228460"/>
                </a:lnTo>
                <a:lnTo>
                  <a:pt x="68040" y="225952"/>
                </a:lnTo>
                <a:lnTo>
                  <a:pt x="61067" y="221451"/>
                </a:lnTo>
                <a:lnTo>
                  <a:pt x="46801" y="183148"/>
                </a:lnTo>
                <a:lnTo>
                  <a:pt x="46215" y="167855"/>
                </a:lnTo>
                <a:lnTo>
                  <a:pt x="46827" y="151487"/>
                </a:lnTo>
                <a:lnTo>
                  <a:pt x="61605" y="110034"/>
                </a:lnTo>
                <a:lnTo>
                  <a:pt x="72947" y="103555"/>
                </a:lnTo>
                <a:lnTo>
                  <a:pt x="39103" y="103555"/>
                </a:lnTo>
                <a:lnTo>
                  <a:pt x="38430" y="103225"/>
                </a:lnTo>
                <a:lnTo>
                  <a:pt x="44449" y="89807"/>
                </a:lnTo>
                <a:lnTo>
                  <a:pt x="45770" y="83685"/>
                </a:lnTo>
                <a:lnTo>
                  <a:pt x="46215" y="77939"/>
                </a:lnTo>
                <a:lnTo>
                  <a:pt x="46215" y="0"/>
                </a:lnTo>
                <a:close/>
              </a:path>
              <a:path w="1603375" h="266064">
                <a:moveTo>
                  <a:pt x="38925" y="228460"/>
                </a:moveTo>
                <a:lnTo>
                  <a:pt x="38603" y="228621"/>
                </a:lnTo>
                <a:lnTo>
                  <a:pt x="45283" y="242981"/>
                </a:lnTo>
                <a:lnTo>
                  <a:pt x="45516" y="239433"/>
                </a:lnTo>
                <a:lnTo>
                  <a:pt x="43446" y="233768"/>
                </a:lnTo>
                <a:lnTo>
                  <a:pt x="38925" y="228460"/>
                </a:lnTo>
                <a:close/>
              </a:path>
              <a:path w="1603375" h="266064">
                <a:moveTo>
                  <a:pt x="154812" y="101130"/>
                </a:moveTo>
                <a:lnTo>
                  <a:pt x="86817" y="101130"/>
                </a:lnTo>
                <a:lnTo>
                  <a:pt x="95196" y="102025"/>
                </a:lnTo>
                <a:lnTo>
                  <a:pt x="102427" y="104709"/>
                </a:lnTo>
                <a:lnTo>
                  <a:pt x="121674" y="148759"/>
                </a:lnTo>
                <a:lnTo>
                  <a:pt x="122191" y="164172"/>
                </a:lnTo>
                <a:lnTo>
                  <a:pt x="122134" y="167855"/>
                </a:lnTo>
                <a:lnTo>
                  <a:pt x="117375" y="205975"/>
                </a:lnTo>
                <a:lnTo>
                  <a:pt x="86474" y="229552"/>
                </a:lnTo>
                <a:lnTo>
                  <a:pt x="154765" y="229552"/>
                </a:lnTo>
                <a:lnTo>
                  <a:pt x="157052" y="225510"/>
                </a:lnTo>
                <a:lnTo>
                  <a:pt x="162914" y="208033"/>
                </a:lnTo>
                <a:lnTo>
                  <a:pt x="166430" y="187587"/>
                </a:lnTo>
                <a:lnTo>
                  <a:pt x="167601" y="164172"/>
                </a:lnTo>
                <a:lnTo>
                  <a:pt x="163065" y="120184"/>
                </a:lnTo>
                <a:lnTo>
                  <a:pt x="154812" y="101130"/>
                </a:lnTo>
                <a:close/>
              </a:path>
              <a:path w="1603375" h="266064">
                <a:moveTo>
                  <a:pt x="44449" y="89807"/>
                </a:moveTo>
                <a:lnTo>
                  <a:pt x="38430" y="103225"/>
                </a:lnTo>
                <a:lnTo>
                  <a:pt x="39103" y="103555"/>
                </a:lnTo>
                <a:lnTo>
                  <a:pt x="42213" y="96495"/>
                </a:lnTo>
                <a:lnTo>
                  <a:pt x="44449" y="89807"/>
                </a:lnTo>
                <a:close/>
              </a:path>
              <a:path w="1603375" h="266064">
                <a:moveTo>
                  <a:pt x="95021" y="63627"/>
                </a:moveTo>
                <a:lnTo>
                  <a:pt x="58224" y="73525"/>
                </a:lnTo>
                <a:lnTo>
                  <a:pt x="42213" y="96495"/>
                </a:lnTo>
                <a:lnTo>
                  <a:pt x="39103" y="103555"/>
                </a:lnTo>
                <a:lnTo>
                  <a:pt x="72947" y="103555"/>
                </a:lnTo>
                <a:lnTo>
                  <a:pt x="77011" y="102120"/>
                </a:lnTo>
                <a:lnTo>
                  <a:pt x="86817" y="101130"/>
                </a:lnTo>
                <a:lnTo>
                  <a:pt x="154812" y="101130"/>
                </a:lnTo>
                <a:lnTo>
                  <a:pt x="149456" y="88763"/>
                </a:lnTo>
                <a:lnTo>
                  <a:pt x="126775" y="69911"/>
                </a:lnTo>
                <a:lnTo>
                  <a:pt x="95021" y="63627"/>
                </a:lnTo>
                <a:close/>
              </a:path>
              <a:path w="1603375" h="266064">
                <a:moveTo>
                  <a:pt x="287058" y="63957"/>
                </a:moveTo>
                <a:lnTo>
                  <a:pt x="249410" y="70529"/>
                </a:lnTo>
                <a:lnTo>
                  <a:pt x="211717" y="104674"/>
                </a:lnTo>
                <a:lnTo>
                  <a:pt x="200331" y="141465"/>
                </a:lnTo>
                <a:lnTo>
                  <a:pt x="198907" y="163830"/>
                </a:lnTo>
                <a:lnTo>
                  <a:pt x="200357" y="186754"/>
                </a:lnTo>
                <a:lnTo>
                  <a:pt x="211953" y="224467"/>
                </a:lnTo>
                <a:lnTo>
                  <a:pt x="250190" y="259354"/>
                </a:lnTo>
                <a:lnTo>
                  <a:pt x="288074" y="266052"/>
                </a:lnTo>
                <a:lnTo>
                  <a:pt x="302166" y="265294"/>
                </a:lnTo>
                <a:lnTo>
                  <a:pt x="338797" y="253911"/>
                </a:lnTo>
                <a:lnTo>
                  <a:pt x="362773" y="229209"/>
                </a:lnTo>
                <a:lnTo>
                  <a:pt x="288074" y="229209"/>
                </a:lnTo>
                <a:lnTo>
                  <a:pt x="278589" y="228278"/>
                </a:lnTo>
                <a:lnTo>
                  <a:pt x="247692" y="197908"/>
                </a:lnTo>
                <a:lnTo>
                  <a:pt x="244779" y="178485"/>
                </a:lnTo>
                <a:lnTo>
                  <a:pt x="374040" y="178485"/>
                </a:lnTo>
                <a:lnTo>
                  <a:pt x="374040" y="167347"/>
                </a:lnTo>
                <a:lnTo>
                  <a:pt x="372654" y="143407"/>
                </a:lnTo>
                <a:lnTo>
                  <a:pt x="372203" y="141147"/>
                </a:lnTo>
                <a:lnTo>
                  <a:pt x="245376" y="141147"/>
                </a:lnTo>
                <a:lnTo>
                  <a:pt x="246288" y="133518"/>
                </a:lnTo>
                <a:lnTo>
                  <a:pt x="270171" y="103605"/>
                </a:lnTo>
                <a:lnTo>
                  <a:pt x="287401" y="100469"/>
                </a:lnTo>
                <a:lnTo>
                  <a:pt x="358688" y="100469"/>
                </a:lnTo>
                <a:lnTo>
                  <a:pt x="351866" y="90170"/>
                </a:lnTo>
                <a:lnTo>
                  <a:pt x="339493" y="78701"/>
                </a:lnTo>
                <a:lnTo>
                  <a:pt x="324567" y="70510"/>
                </a:lnTo>
                <a:lnTo>
                  <a:pt x="307089" y="65595"/>
                </a:lnTo>
                <a:lnTo>
                  <a:pt x="287058" y="63957"/>
                </a:lnTo>
                <a:close/>
              </a:path>
              <a:path w="1603375" h="266064">
                <a:moveTo>
                  <a:pt x="331012" y="199834"/>
                </a:moveTo>
                <a:lnTo>
                  <a:pt x="302302" y="227644"/>
                </a:lnTo>
                <a:lnTo>
                  <a:pt x="288074" y="229209"/>
                </a:lnTo>
                <a:lnTo>
                  <a:pt x="362773" y="229209"/>
                </a:lnTo>
                <a:lnTo>
                  <a:pt x="365202" y="225361"/>
                </a:lnTo>
                <a:lnTo>
                  <a:pt x="371284" y="211302"/>
                </a:lnTo>
                <a:lnTo>
                  <a:pt x="331012" y="199834"/>
                </a:lnTo>
                <a:close/>
              </a:path>
              <a:path w="1603375" h="266064">
                <a:moveTo>
                  <a:pt x="358688" y="100469"/>
                </a:moveTo>
                <a:lnTo>
                  <a:pt x="287401" y="100469"/>
                </a:lnTo>
                <a:lnTo>
                  <a:pt x="303876" y="103010"/>
                </a:lnTo>
                <a:lnTo>
                  <a:pt x="316136" y="110636"/>
                </a:lnTo>
                <a:lnTo>
                  <a:pt x="324178" y="123347"/>
                </a:lnTo>
                <a:lnTo>
                  <a:pt x="328002" y="141147"/>
                </a:lnTo>
                <a:lnTo>
                  <a:pt x="372203" y="141147"/>
                </a:lnTo>
                <a:lnTo>
                  <a:pt x="368496" y="122562"/>
                </a:lnTo>
                <a:lnTo>
                  <a:pt x="361567" y="104816"/>
                </a:lnTo>
                <a:lnTo>
                  <a:pt x="358688" y="100469"/>
                </a:lnTo>
                <a:close/>
              </a:path>
              <a:path w="1603375" h="266064">
                <a:moveTo>
                  <a:pt x="453821" y="67310"/>
                </a:moveTo>
                <a:lnTo>
                  <a:pt x="411302" y="67310"/>
                </a:lnTo>
                <a:lnTo>
                  <a:pt x="412216" y="75742"/>
                </a:lnTo>
                <a:lnTo>
                  <a:pt x="412862" y="86083"/>
                </a:lnTo>
                <a:lnTo>
                  <a:pt x="413181" y="96253"/>
                </a:lnTo>
                <a:lnTo>
                  <a:pt x="413280" y="101460"/>
                </a:lnTo>
                <a:lnTo>
                  <a:pt x="413385" y="262699"/>
                </a:lnTo>
                <a:lnTo>
                  <a:pt x="457758" y="262699"/>
                </a:lnTo>
                <a:lnTo>
                  <a:pt x="457758" y="150609"/>
                </a:lnTo>
                <a:lnTo>
                  <a:pt x="458465" y="139619"/>
                </a:lnTo>
                <a:lnTo>
                  <a:pt x="481668" y="104902"/>
                </a:lnTo>
                <a:lnTo>
                  <a:pt x="449808" y="104902"/>
                </a:lnTo>
                <a:lnTo>
                  <a:pt x="449300" y="104571"/>
                </a:lnTo>
                <a:lnTo>
                  <a:pt x="455236" y="92589"/>
                </a:lnTo>
                <a:lnTo>
                  <a:pt x="456006" y="90335"/>
                </a:lnTo>
                <a:lnTo>
                  <a:pt x="455663" y="83908"/>
                </a:lnTo>
                <a:lnTo>
                  <a:pt x="455284" y="75665"/>
                </a:lnTo>
                <a:lnTo>
                  <a:pt x="454774" y="72047"/>
                </a:lnTo>
                <a:lnTo>
                  <a:pt x="453821" y="67310"/>
                </a:lnTo>
                <a:close/>
              </a:path>
              <a:path w="1603375" h="266064">
                <a:moveTo>
                  <a:pt x="567165" y="101460"/>
                </a:moveTo>
                <a:lnTo>
                  <a:pt x="508571" y="101460"/>
                </a:lnTo>
                <a:lnTo>
                  <a:pt x="516166" y="104394"/>
                </a:lnTo>
                <a:lnTo>
                  <a:pt x="520801" y="110261"/>
                </a:lnTo>
                <a:lnTo>
                  <a:pt x="523837" y="115336"/>
                </a:lnTo>
                <a:lnTo>
                  <a:pt x="526008" y="121854"/>
                </a:lnTo>
                <a:lnTo>
                  <a:pt x="527318" y="129928"/>
                </a:lnTo>
                <a:lnTo>
                  <a:pt x="527748" y="139230"/>
                </a:lnTo>
                <a:lnTo>
                  <a:pt x="527748" y="262699"/>
                </a:lnTo>
                <a:lnTo>
                  <a:pt x="572274" y="262699"/>
                </a:lnTo>
                <a:lnTo>
                  <a:pt x="572274" y="134874"/>
                </a:lnTo>
                <a:lnTo>
                  <a:pt x="571260" y="118340"/>
                </a:lnTo>
                <a:lnTo>
                  <a:pt x="568217" y="103984"/>
                </a:lnTo>
                <a:lnTo>
                  <a:pt x="567165" y="101460"/>
                </a:lnTo>
                <a:close/>
              </a:path>
              <a:path w="1603375" h="266064">
                <a:moveTo>
                  <a:pt x="455236" y="92589"/>
                </a:moveTo>
                <a:lnTo>
                  <a:pt x="449300" y="104571"/>
                </a:lnTo>
                <a:lnTo>
                  <a:pt x="449808" y="104902"/>
                </a:lnTo>
                <a:lnTo>
                  <a:pt x="453986" y="96253"/>
                </a:lnTo>
                <a:lnTo>
                  <a:pt x="455236" y="92589"/>
                </a:lnTo>
                <a:close/>
              </a:path>
              <a:path w="1603375" h="266064">
                <a:moveTo>
                  <a:pt x="507733" y="63957"/>
                </a:moveTo>
                <a:lnTo>
                  <a:pt x="470777" y="74110"/>
                </a:lnTo>
                <a:lnTo>
                  <a:pt x="453986" y="96253"/>
                </a:lnTo>
                <a:lnTo>
                  <a:pt x="449808" y="104902"/>
                </a:lnTo>
                <a:lnTo>
                  <a:pt x="481668" y="104902"/>
                </a:lnTo>
                <a:lnTo>
                  <a:pt x="481998" y="104706"/>
                </a:lnTo>
                <a:lnTo>
                  <a:pt x="489626" y="102272"/>
                </a:lnTo>
                <a:lnTo>
                  <a:pt x="498030" y="101460"/>
                </a:lnTo>
                <a:lnTo>
                  <a:pt x="567165" y="101460"/>
                </a:lnTo>
                <a:lnTo>
                  <a:pt x="563145" y="91804"/>
                </a:lnTo>
                <a:lnTo>
                  <a:pt x="556044" y="81800"/>
                </a:lnTo>
                <a:lnTo>
                  <a:pt x="546961" y="73992"/>
                </a:lnTo>
                <a:lnTo>
                  <a:pt x="535884" y="68416"/>
                </a:lnTo>
                <a:lnTo>
                  <a:pt x="522809" y="65071"/>
                </a:lnTo>
                <a:lnTo>
                  <a:pt x="507733" y="63957"/>
                </a:lnTo>
                <a:close/>
              </a:path>
              <a:path w="1603375" h="266064">
                <a:moveTo>
                  <a:pt x="698614" y="63957"/>
                </a:moveTo>
                <a:lnTo>
                  <a:pt x="660960" y="70529"/>
                </a:lnTo>
                <a:lnTo>
                  <a:pt x="623261" y="104674"/>
                </a:lnTo>
                <a:lnTo>
                  <a:pt x="611874" y="141465"/>
                </a:lnTo>
                <a:lnTo>
                  <a:pt x="610450" y="163830"/>
                </a:lnTo>
                <a:lnTo>
                  <a:pt x="611900" y="186754"/>
                </a:lnTo>
                <a:lnTo>
                  <a:pt x="623497" y="224467"/>
                </a:lnTo>
                <a:lnTo>
                  <a:pt x="661733" y="259354"/>
                </a:lnTo>
                <a:lnTo>
                  <a:pt x="699617" y="266052"/>
                </a:lnTo>
                <a:lnTo>
                  <a:pt x="713712" y="265294"/>
                </a:lnTo>
                <a:lnTo>
                  <a:pt x="750354" y="253911"/>
                </a:lnTo>
                <a:lnTo>
                  <a:pt x="774317" y="229209"/>
                </a:lnTo>
                <a:lnTo>
                  <a:pt x="699617" y="229209"/>
                </a:lnTo>
                <a:lnTo>
                  <a:pt x="690138" y="228278"/>
                </a:lnTo>
                <a:lnTo>
                  <a:pt x="659242" y="197908"/>
                </a:lnTo>
                <a:lnTo>
                  <a:pt x="656336" y="178485"/>
                </a:lnTo>
                <a:lnTo>
                  <a:pt x="785596" y="178485"/>
                </a:lnTo>
                <a:lnTo>
                  <a:pt x="785596" y="167347"/>
                </a:lnTo>
                <a:lnTo>
                  <a:pt x="784208" y="143407"/>
                </a:lnTo>
                <a:lnTo>
                  <a:pt x="783757" y="141147"/>
                </a:lnTo>
                <a:lnTo>
                  <a:pt x="656920" y="141147"/>
                </a:lnTo>
                <a:lnTo>
                  <a:pt x="657834" y="133518"/>
                </a:lnTo>
                <a:lnTo>
                  <a:pt x="681720" y="103605"/>
                </a:lnTo>
                <a:lnTo>
                  <a:pt x="698944" y="100469"/>
                </a:lnTo>
                <a:lnTo>
                  <a:pt x="770233" y="100469"/>
                </a:lnTo>
                <a:lnTo>
                  <a:pt x="763409" y="90170"/>
                </a:lnTo>
                <a:lnTo>
                  <a:pt x="751036" y="78701"/>
                </a:lnTo>
                <a:lnTo>
                  <a:pt x="736112" y="70510"/>
                </a:lnTo>
                <a:lnTo>
                  <a:pt x="718638" y="65595"/>
                </a:lnTo>
                <a:lnTo>
                  <a:pt x="698614" y="63957"/>
                </a:lnTo>
                <a:close/>
              </a:path>
              <a:path w="1603375" h="266064">
                <a:moveTo>
                  <a:pt x="742556" y="199834"/>
                </a:moveTo>
                <a:lnTo>
                  <a:pt x="713847" y="227644"/>
                </a:lnTo>
                <a:lnTo>
                  <a:pt x="699617" y="229209"/>
                </a:lnTo>
                <a:lnTo>
                  <a:pt x="774317" y="229209"/>
                </a:lnTo>
                <a:lnTo>
                  <a:pt x="776746" y="225361"/>
                </a:lnTo>
                <a:lnTo>
                  <a:pt x="782828" y="211302"/>
                </a:lnTo>
                <a:lnTo>
                  <a:pt x="742556" y="199834"/>
                </a:lnTo>
                <a:close/>
              </a:path>
              <a:path w="1603375" h="266064">
                <a:moveTo>
                  <a:pt x="770233" y="100469"/>
                </a:moveTo>
                <a:lnTo>
                  <a:pt x="698944" y="100469"/>
                </a:lnTo>
                <a:lnTo>
                  <a:pt x="715420" y="103010"/>
                </a:lnTo>
                <a:lnTo>
                  <a:pt x="727679" y="110636"/>
                </a:lnTo>
                <a:lnTo>
                  <a:pt x="735722" y="123347"/>
                </a:lnTo>
                <a:lnTo>
                  <a:pt x="739546" y="141147"/>
                </a:lnTo>
                <a:lnTo>
                  <a:pt x="783757" y="141147"/>
                </a:lnTo>
                <a:lnTo>
                  <a:pt x="780046" y="122562"/>
                </a:lnTo>
                <a:lnTo>
                  <a:pt x="773112" y="104816"/>
                </a:lnTo>
                <a:lnTo>
                  <a:pt x="770233" y="100469"/>
                </a:lnTo>
                <a:close/>
              </a:path>
              <a:path w="1603375" h="266064">
                <a:moveTo>
                  <a:pt x="905306" y="105321"/>
                </a:moveTo>
                <a:lnTo>
                  <a:pt x="860933" y="105321"/>
                </a:lnTo>
                <a:lnTo>
                  <a:pt x="860933" y="262699"/>
                </a:lnTo>
                <a:lnTo>
                  <a:pt x="905306" y="262699"/>
                </a:lnTo>
                <a:lnTo>
                  <a:pt x="905306" y="105321"/>
                </a:lnTo>
                <a:close/>
              </a:path>
              <a:path w="1603375" h="266064">
                <a:moveTo>
                  <a:pt x="817067" y="67310"/>
                </a:moveTo>
                <a:lnTo>
                  <a:pt x="817067" y="105321"/>
                </a:lnTo>
                <a:lnTo>
                  <a:pt x="987513" y="105321"/>
                </a:lnTo>
                <a:lnTo>
                  <a:pt x="987513" y="72758"/>
                </a:lnTo>
                <a:lnTo>
                  <a:pt x="899858" y="72758"/>
                </a:lnTo>
                <a:lnTo>
                  <a:pt x="905306" y="72419"/>
                </a:lnTo>
                <a:lnTo>
                  <a:pt x="905306" y="70243"/>
                </a:lnTo>
                <a:lnTo>
                  <a:pt x="860933" y="70243"/>
                </a:lnTo>
                <a:lnTo>
                  <a:pt x="860945" y="70060"/>
                </a:lnTo>
                <a:lnTo>
                  <a:pt x="817067" y="67310"/>
                </a:lnTo>
                <a:close/>
              </a:path>
              <a:path w="1603375" h="266064">
                <a:moveTo>
                  <a:pt x="905306" y="72419"/>
                </a:moveTo>
                <a:lnTo>
                  <a:pt x="899858" y="72758"/>
                </a:lnTo>
                <a:lnTo>
                  <a:pt x="905306" y="72758"/>
                </a:lnTo>
                <a:lnTo>
                  <a:pt x="905306" y="72419"/>
                </a:lnTo>
                <a:close/>
              </a:path>
              <a:path w="1603375" h="266064">
                <a:moveTo>
                  <a:pt x="987513" y="67310"/>
                </a:moveTo>
                <a:lnTo>
                  <a:pt x="905306" y="72419"/>
                </a:lnTo>
                <a:lnTo>
                  <a:pt x="905306" y="72758"/>
                </a:lnTo>
                <a:lnTo>
                  <a:pt x="987513" y="72758"/>
                </a:lnTo>
                <a:lnTo>
                  <a:pt x="987513" y="67310"/>
                </a:lnTo>
                <a:close/>
              </a:path>
              <a:path w="1603375" h="266064">
                <a:moveTo>
                  <a:pt x="860945" y="70060"/>
                </a:moveTo>
                <a:lnTo>
                  <a:pt x="860933" y="70243"/>
                </a:lnTo>
                <a:lnTo>
                  <a:pt x="863866" y="70243"/>
                </a:lnTo>
                <a:lnTo>
                  <a:pt x="860945" y="70060"/>
                </a:lnTo>
                <a:close/>
              </a:path>
              <a:path w="1603375" h="266064">
                <a:moveTo>
                  <a:pt x="938034" y="0"/>
                </a:moveTo>
                <a:lnTo>
                  <a:pt x="889846" y="9231"/>
                </a:lnTo>
                <a:lnTo>
                  <a:pt x="862078" y="52812"/>
                </a:lnTo>
                <a:lnTo>
                  <a:pt x="860945" y="70060"/>
                </a:lnTo>
                <a:lnTo>
                  <a:pt x="863866" y="70243"/>
                </a:lnTo>
                <a:lnTo>
                  <a:pt x="905306" y="70243"/>
                </a:lnTo>
                <a:lnTo>
                  <a:pt x="905306" y="63436"/>
                </a:lnTo>
                <a:lnTo>
                  <a:pt x="906360" y="56515"/>
                </a:lnTo>
                <a:lnTo>
                  <a:pt x="910602" y="47472"/>
                </a:lnTo>
                <a:lnTo>
                  <a:pt x="913980" y="44208"/>
                </a:lnTo>
                <a:lnTo>
                  <a:pt x="923302" y="40182"/>
                </a:lnTo>
                <a:lnTo>
                  <a:pt x="930948" y="39179"/>
                </a:lnTo>
                <a:lnTo>
                  <a:pt x="992200" y="39179"/>
                </a:lnTo>
                <a:lnTo>
                  <a:pt x="992200" y="4775"/>
                </a:lnTo>
                <a:lnTo>
                  <a:pt x="950845" y="295"/>
                </a:lnTo>
                <a:lnTo>
                  <a:pt x="944314" y="73"/>
                </a:lnTo>
                <a:lnTo>
                  <a:pt x="938034" y="0"/>
                </a:lnTo>
                <a:close/>
              </a:path>
              <a:path w="1603375" h="266064">
                <a:moveTo>
                  <a:pt x="992200" y="39179"/>
                </a:moveTo>
                <a:lnTo>
                  <a:pt x="946632" y="39179"/>
                </a:lnTo>
                <a:lnTo>
                  <a:pt x="954163" y="39522"/>
                </a:lnTo>
                <a:lnTo>
                  <a:pt x="964158" y="40182"/>
                </a:lnTo>
                <a:lnTo>
                  <a:pt x="971561" y="40754"/>
                </a:lnTo>
                <a:lnTo>
                  <a:pt x="978703" y="41460"/>
                </a:lnTo>
                <a:lnTo>
                  <a:pt x="985582" y="42302"/>
                </a:lnTo>
                <a:lnTo>
                  <a:pt x="992200" y="43281"/>
                </a:lnTo>
                <a:lnTo>
                  <a:pt x="992200" y="39179"/>
                </a:lnTo>
                <a:close/>
              </a:path>
              <a:path w="1603375" h="266064">
                <a:moveTo>
                  <a:pt x="1202334" y="224701"/>
                </a:moveTo>
                <a:lnTo>
                  <a:pt x="1023670" y="224701"/>
                </a:lnTo>
                <a:lnTo>
                  <a:pt x="1023670" y="262699"/>
                </a:lnTo>
                <a:lnTo>
                  <a:pt x="1202334" y="262699"/>
                </a:lnTo>
                <a:lnTo>
                  <a:pt x="1202334" y="224701"/>
                </a:lnTo>
                <a:close/>
              </a:path>
              <a:path w="1603375" h="266064">
                <a:moveTo>
                  <a:pt x="1138707" y="67310"/>
                </a:moveTo>
                <a:lnTo>
                  <a:pt x="1040930" y="67310"/>
                </a:lnTo>
                <a:lnTo>
                  <a:pt x="1040930" y="105321"/>
                </a:lnTo>
                <a:lnTo>
                  <a:pt x="1094333" y="105321"/>
                </a:lnTo>
                <a:lnTo>
                  <a:pt x="1094333" y="224701"/>
                </a:lnTo>
                <a:lnTo>
                  <a:pt x="1138707" y="224701"/>
                </a:lnTo>
                <a:lnTo>
                  <a:pt x="1138707" y="67310"/>
                </a:lnTo>
                <a:close/>
              </a:path>
              <a:path w="1603375" h="266064">
                <a:moveTo>
                  <a:pt x="1138707" y="0"/>
                </a:moveTo>
                <a:lnTo>
                  <a:pt x="1090980" y="0"/>
                </a:lnTo>
                <a:lnTo>
                  <a:pt x="1090980" y="46380"/>
                </a:lnTo>
                <a:lnTo>
                  <a:pt x="1138707" y="46380"/>
                </a:lnTo>
                <a:lnTo>
                  <a:pt x="1138707" y="0"/>
                </a:lnTo>
                <a:close/>
              </a:path>
              <a:path w="1603375" h="266064">
                <a:moveTo>
                  <a:pt x="1309814" y="105321"/>
                </a:moveTo>
                <a:lnTo>
                  <a:pt x="1265453" y="105321"/>
                </a:lnTo>
                <a:lnTo>
                  <a:pt x="1265453" y="210553"/>
                </a:lnTo>
                <a:lnTo>
                  <a:pt x="1281277" y="251980"/>
                </a:lnTo>
                <a:lnTo>
                  <a:pt x="1326819" y="265379"/>
                </a:lnTo>
                <a:lnTo>
                  <a:pt x="1341535" y="264793"/>
                </a:lnTo>
                <a:lnTo>
                  <a:pt x="1356974" y="263036"/>
                </a:lnTo>
                <a:lnTo>
                  <a:pt x="1373134" y="260107"/>
                </a:lnTo>
                <a:lnTo>
                  <a:pt x="1390015" y="256006"/>
                </a:lnTo>
                <a:lnTo>
                  <a:pt x="1390015" y="226199"/>
                </a:lnTo>
                <a:lnTo>
                  <a:pt x="1324140" y="226199"/>
                </a:lnTo>
                <a:lnTo>
                  <a:pt x="1317967" y="224751"/>
                </a:lnTo>
                <a:lnTo>
                  <a:pt x="1314678" y="221843"/>
                </a:lnTo>
                <a:lnTo>
                  <a:pt x="1311440" y="218897"/>
                </a:lnTo>
                <a:lnTo>
                  <a:pt x="1309814" y="214071"/>
                </a:lnTo>
                <a:lnTo>
                  <a:pt x="1309814" y="105321"/>
                </a:lnTo>
                <a:close/>
              </a:path>
              <a:path w="1603375" h="266064">
                <a:moveTo>
                  <a:pt x="1390015" y="218833"/>
                </a:moveTo>
                <a:lnTo>
                  <a:pt x="1373276" y="222058"/>
                </a:lnTo>
                <a:lnTo>
                  <a:pt x="1358225" y="224359"/>
                </a:lnTo>
                <a:lnTo>
                  <a:pt x="1344857" y="225739"/>
                </a:lnTo>
                <a:lnTo>
                  <a:pt x="1333169" y="226199"/>
                </a:lnTo>
                <a:lnTo>
                  <a:pt x="1390015" y="226199"/>
                </a:lnTo>
                <a:lnTo>
                  <a:pt x="1390015" y="218833"/>
                </a:lnTo>
                <a:close/>
              </a:path>
              <a:path w="1603375" h="266064">
                <a:moveTo>
                  <a:pt x="1382153" y="67310"/>
                </a:moveTo>
                <a:lnTo>
                  <a:pt x="1237322" y="67310"/>
                </a:lnTo>
                <a:lnTo>
                  <a:pt x="1237322" y="105321"/>
                </a:lnTo>
                <a:lnTo>
                  <a:pt x="1382153" y="105321"/>
                </a:lnTo>
                <a:lnTo>
                  <a:pt x="1382153" y="67310"/>
                </a:lnTo>
                <a:close/>
              </a:path>
              <a:path w="1603375" h="266064">
                <a:moveTo>
                  <a:pt x="1309814" y="20091"/>
                </a:moveTo>
                <a:lnTo>
                  <a:pt x="1276832" y="20091"/>
                </a:lnTo>
                <a:lnTo>
                  <a:pt x="1267129" y="67310"/>
                </a:lnTo>
                <a:lnTo>
                  <a:pt x="1309814" y="67310"/>
                </a:lnTo>
                <a:lnTo>
                  <a:pt x="1309814" y="20091"/>
                </a:lnTo>
                <a:close/>
              </a:path>
              <a:path w="1603375" h="266064">
                <a:moveTo>
                  <a:pt x="1478419" y="200583"/>
                </a:moveTo>
                <a:lnTo>
                  <a:pt x="1437741" y="208534"/>
                </a:lnTo>
                <a:lnTo>
                  <a:pt x="1442473" y="223876"/>
                </a:lnTo>
                <a:lnTo>
                  <a:pt x="1448723" y="236567"/>
                </a:lnTo>
                <a:lnTo>
                  <a:pt x="1489973" y="263036"/>
                </a:lnTo>
                <a:lnTo>
                  <a:pt x="1522374" y="266052"/>
                </a:lnTo>
                <a:lnTo>
                  <a:pt x="1539857" y="265026"/>
                </a:lnTo>
                <a:lnTo>
                  <a:pt x="1581061" y="249643"/>
                </a:lnTo>
                <a:lnTo>
                  <a:pt x="1597696" y="229387"/>
                </a:lnTo>
                <a:lnTo>
                  <a:pt x="1522374" y="229387"/>
                </a:lnTo>
                <a:lnTo>
                  <a:pt x="1511706" y="229056"/>
                </a:lnTo>
                <a:lnTo>
                  <a:pt x="1480701" y="208898"/>
                </a:lnTo>
                <a:lnTo>
                  <a:pt x="1478419" y="200583"/>
                </a:lnTo>
                <a:close/>
              </a:path>
              <a:path w="1603375" h="266064">
                <a:moveTo>
                  <a:pt x="1522704" y="64465"/>
                </a:moveTo>
                <a:lnTo>
                  <a:pt x="1477579" y="73316"/>
                </a:lnTo>
                <a:lnTo>
                  <a:pt x="1447696" y="110736"/>
                </a:lnTo>
                <a:lnTo>
                  <a:pt x="1446441" y="123990"/>
                </a:lnTo>
                <a:lnTo>
                  <a:pt x="1446907" y="131708"/>
                </a:lnTo>
                <a:lnTo>
                  <a:pt x="1468301" y="165119"/>
                </a:lnTo>
                <a:lnTo>
                  <a:pt x="1512066" y="181396"/>
                </a:lnTo>
                <a:lnTo>
                  <a:pt x="1542796" y="189204"/>
                </a:lnTo>
                <a:lnTo>
                  <a:pt x="1549996" y="192163"/>
                </a:lnTo>
                <a:lnTo>
                  <a:pt x="1558366" y="198920"/>
                </a:lnTo>
                <a:lnTo>
                  <a:pt x="1560461" y="203022"/>
                </a:lnTo>
                <a:lnTo>
                  <a:pt x="1560461" y="207873"/>
                </a:lnTo>
                <a:lnTo>
                  <a:pt x="1558082" y="217284"/>
                </a:lnTo>
                <a:lnTo>
                  <a:pt x="1550943" y="224007"/>
                </a:lnTo>
                <a:lnTo>
                  <a:pt x="1539041" y="228042"/>
                </a:lnTo>
                <a:lnTo>
                  <a:pt x="1522374" y="229387"/>
                </a:lnTo>
                <a:lnTo>
                  <a:pt x="1597696" y="229387"/>
                </a:lnTo>
                <a:lnTo>
                  <a:pt x="1601622" y="217697"/>
                </a:lnTo>
                <a:lnTo>
                  <a:pt x="1602994" y="203847"/>
                </a:lnTo>
                <a:lnTo>
                  <a:pt x="1602491" y="195925"/>
                </a:lnTo>
                <a:lnTo>
                  <a:pt x="1580108" y="161301"/>
                </a:lnTo>
                <a:lnTo>
                  <a:pt x="1512747" y="138214"/>
                </a:lnTo>
                <a:lnTo>
                  <a:pt x="1503540" y="135978"/>
                </a:lnTo>
                <a:lnTo>
                  <a:pt x="1497228" y="133426"/>
                </a:lnTo>
                <a:lnTo>
                  <a:pt x="1493824" y="130517"/>
                </a:lnTo>
                <a:lnTo>
                  <a:pt x="1490472" y="127558"/>
                </a:lnTo>
                <a:lnTo>
                  <a:pt x="1488881" y="123990"/>
                </a:lnTo>
                <a:lnTo>
                  <a:pt x="1488808" y="119303"/>
                </a:lnTo>
                <a:lnTo>
                  <a:pt x="1490925" y="111352"/>
                </a:lnTo>
                <a:lnTo>
                  <a:pt x="1497279" y="105673"/>
                </a:lnTo>
                <a:lnTo>
                  <a:pt x="1507871" y="102265"/>
                </a:lnTo>
                <a:lnTo>
                  <a:pt x="1522704" y="101130"/>
                </a:lnTo>
                <a:lnTo>
                  <a:pt x="1593587" y="101130"/>
                </a:lnTo>
                <a:lnTo>
                  <a:pt x="1590392" y="94313"/>
                </a:lnTo>
                <a:lnTo>
                  <a:pt x="1551298" y="67606"/>
                </a:lnTo>
                <a:lnTo>
                  <a:pt x="1537744" y="65250"/>
                </a:lnTo>
                <a:lnTo>
                  <a:pt x="1522704" y="64465"/>
                </a:lnTo>
                <a:close/>
              </a:path>
              <a:path w="1603375" h="266064">
                <a:moveTo>
                  <a:pt x="1593587" y="101130"/>
                </a:moveTo>
                <a:lnTo>
                  <a:pt x="1522704" y="101130"/>
                </a:lnTo>
                <a:lnTo>
                  <a:pt x="1531032" y="101434"/>
                </a:lnTo>
                <a:lnTo>
                  <a:pt x="1538090" y="102346"/>
                </a:lnTo>
                <a:lnTo>
                  <a:pt x="1558544" y="126326"/>
                </a:lnTo>
                <a:lnTo>
                  <a:pt x="1600225" y="121221"/>
                </a:lnTo>
                <a:lnTo>
                  <a:pt x="1596134" y="106564"/>
                </a:lnTo>
                <a:lnTo>
                  <a:pt x="1593587" y="101130"/>
                </a:lnTo>
                <a:close/>
              </a:path>
            </a:pathLst>
          </a:custGeom>
          <a:solidFill>
            <a:srgbClr val="4C2A1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5872" y="5830354"/>
            <a:ext cx="2433459" cy="333692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302054" y="3577183"/>
            <a:ext cx="9079230" cy="311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3510279" algn="l"/>
                <a:tab pos="5156835" algn="l"/>
              </a:tabLst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Implementing</a:t>
            </a:r>
            <a:r>
              <a:rPr sz="2700" spc="-1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</a:t>
            </a:r>
            <a:r>
              <a:rPr sz="2700" spc="-1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robust</a:t>
            </a:r>
            <a:r>
              <a:rPr sz="2700" spc="-1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CSR</a:t>
            </a:r>
            <a:r>
              <a:rPr sz="2700" spc="-1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strategy</a:t>
            </a:r>
            <a:r>
              <a:rPr sz="2700" spc="-1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yields numerous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	,</a:t>
            </a:r>
            <a:r>
              <a:rPr sz="2700" spc="-1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including</a:t>
            </a:r>
            <a:r>
              <a:rPr sz="2700" spc="-1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enhanced</a:t>
            </a:r>
            <a:r>
              <a:rPr sz="2700" spc="-1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brand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reputation,</a:t>
            </a:r>
            <a:r>
              <a:rPr sz="2700" spc="-204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increased</a:t>
            </a:r>
            <a:r>
              <a:rPr sz="2700" spc="-19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customer</a:t>
            </a:r>
            <a:r>
              <a:rPr sz="2700" spc="-19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loyalty,</a:t>
            </a:r>
            <a:r>
              <a:rPr sz="2700" spc="-19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and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improved</a:t>
            </a:r>
            <a:r>
              <a:rPr sz="2700" spc="-204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employee</a:t>
            </a:r>
            <a:r>
              <a:rPr sz="2700" spc="-19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morale.</a:t>
            </a:r>
            <a:r>
              <a:rPr sz="2700" spc="-19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Additionally,</a:t>
            </a:r>
            <a:r>
              <a:rPr sz="2700" spc="-19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CSR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can</a:t>
            </a:r>
            <a:r>
              <a:rPr sz="2700" spc="-7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lead</a:t>
            </a:r>
            <a:r>
              <a:rPr sz="2700" spc="-7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to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		through</a:t>
            </a:r>
            <a:r>
              <a:rPr sz="2700" spc="-15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sustainable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practices</a:t>
            </a:r>
            <a:r>
              <a:rPr sz="2700" spc="-13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and</a:t>
            </a:r>
            <a:r>
              <a:rPr sz="2700" spc="-12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innovation.</a:t>
            </a:r>
            <a:endParaRPr sz="2700">
              <a:latin typeface="Courier New"/>
              <a:cs typeface="Courier New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190324" y="411835"/>
            <a:ext cx="6048375" cy="8707120"/>
            <a:chOff x="12190324" y="411835"/>
            <a:chExt cx="6048375" cy="8707120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90324" y="1167840"/>
              <a:ext cx="5486399" cy="795084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688959" y="411835"/>
              <a:ext cx="1549400" cy="2286635"/>
            </a:xfrm>
            <a:custGeom>
              <a:avLst/>
              <a:gdLst/>
              <a:ahLst/>
              <a:cxnLst/>
              <a:rect l="l" t="t" r="r" b="b"/>
              <a:pathLst>
                <a:path w="1549400" h="2286635">
                  <a:moveTo>
                    <a:pt x="279257" y="0"/>
                  </a:moveTo>
                  <a:lnTo>
                    <a:pt x="276336" y="1447"/>
                  </a:lnTo>
                  <a:lnTo>
                    <a:pt x="272780" y="2882"/>
                  </a:lnTo>
                  <a:lnTo>
                    <a:pt x="271383" y="7200"/>
                  </a:lnTo>
                  <a:lnTo>
                    <a:pt x="271383" y="12966"/>
                  </a:lnTo>
                  <a:lnTo>
                    <a:pt x="272758" y="20128"/>
                  </a:lnTo>
                  <a:lnTo>
                    <a:pt x="274955" y="26550"/>
                  </a:lnTo>
                  <a:lnTo>
                    <a:pt x="278223" y="32299"/>
                  </a:lnTo>
                  <a:lnTo>
                    <a:pt x="282813" y="37439"/>
                  </a:lnTo>
                  <a:lnTo>
                    <a:pt x="299694" y="54909"/>
                  </a:lnTo>
                  <a:lnTo>
                    <a:pt x="316706" y="72988"/>
                  </a:lnTo>
                  <a:lnTo>
                    <a:pt x="350504" y="112318"/>
                  </a:lnTo>
                  <a:lnTo>
                    <a:pt x="381549" y="151956"/>
                  </a:lnTo>
                  <a:lnTo>
                    <a:pt x="412136" y="192774"/>
                  </a:lnTo>
                  <a:lnTo>
                    <a:pt x="473063" y="275948"/>
                  </a:lnTo>
                  <a:lnTo>
                    <a:pt x="503968" y="317302"/>
                  </a:lnTo>
                  <a:lnTo>
                    <a:pt x="535543" y="357835"/>
                  </a:lnTo>
                  <a:lnTo>
                    <a:pt x="560621" y="390789"/>
                  </a:lnTo>
                  <a:lnTo>
                    <a:pt x="585962" y="424349"/>
                  </a:lnTo>
                  <a:lnTo>
                    <a:pt x="611302" y="457774"/>
                  </a:lnTo>
                  <a:lnTo>
                    <a:pt x="636381" y="490321"/>
                  </a:lnTo>
                  <a:lnTo>
                    <a:pt x="666093" y="528809"/>
                  </a:lnTo>
                  <a:lnTo>
                    <a:pt x="695725" y="567036"/>
                  </a:lnTo>
                  <a:lnTo>
                    <a:pt x="725299" y="605061"/>
                  </a:lnTo>
                  <a:lnTo>
                    <a:pt x="754839" y="642945"/>
                  </a:lnTo>
                  <a:lnTo>
                    <a:pt x="873114" y="794244"/>
                  </a:lnTo>
                  <a:lnTo>
                    <a:pt x="902827" y="832307"/>
                  </a:lnTo>
                  <a:lnTo>
                    <a:pt x="934184" y="873341"/>
                  </a:lnTo>
                  <a:lnTo>
                    <a:pt x="964851" y="914968"/>
                  </a:lnTo>
                  <a:lnTo>
                    <a:pt x="994913" y="957164"/>
                  </a:lnTo>
                  <a:lnTo>
                    <a:pt x="1024458" y="999901"/>
                  </a:lnTo>
                  <a:lnTo>
                    <a:pt x="1053572" y="1043156"/>
                  </a:lnTo>
                  <a:lnTo>
                    <a:pt x="1082341" y="1086901"/>
                  </a:lnTo>
                  <a:lnTo>
                    <a:pt x="1110853" y="1131112"/>
                  </a:lnTo>
                  <a:lnTo>
                    <a:pt x="1135838" y="1170958"/>
                  </a:lnTo>
                  <a:lnTo>
                    <a:pt x="1161046" y="1210626"/>
                  </a:lnTo>
                  <a:lnTo>
                    <a:pt x="1211578" y="1289665"/>
                  </a:lnTo>
                  <a:lnTo>
                    <a:pt x="1236627" y="1329155"/>
                  </a:lnTo>
                  <a:lnTo>
                    <a:pt x="1261348" y="1368704"/>
                  </a:lnTo>
                  <a:lnTo>
                    <a:pt x="1292891" y="1421530"/>
                  </a:lnTo>
                  <a:lnTo>
                    <a:pt x="1308586" y="1447978"/>
                  </a:lnTo>
                  <a:lnTo>
                    <a:pt x="1323959" y="1473822"/>
                  </a:lnTo>
                  <a:lnTo>
                    <a:pt x="1324721" y="1481023"/>
                  </a:lnTo>
                  <a:lnTo>
                    <a:pt x="1316831" y="1477333"/>
                  </a:lnTo>
                  <a:lnTo>
                    <a:pt x="1309131" y="1470402"/>
                  </a:lnTo>
                  <a:lnTo>
                    <a:pt x="1292971" y="1452219"/>
                  </a:lnTo>
                  <a:lnTo>
                    <a:pt x="1258439" y="1412683"/>
                  </a:lnTo>
                  <a:lnTo>
                    <a:pt x="1223889" y="1372836"/>
                  </a:lnTo>
                  <a:lnTo>
                    <a:pt x="1189333" y="1332885"/>
                  </a:lnTo>
                  <a:lnTo>
                    <a:pt x="1154782" y="1293038"/>
                  </a:lnTo>
                  <a:lnTo>
                    <a:pt x="1120251" y="1253502"/>
                  </a:lnTo>
                  <a:lnTo>
                    <a:pt x="1088886" y="1218303"/>
                  </a:lnTo>
                  <a:lnTo>
                    <a:pt x="1057301" y="1183416"/>
                  </a:lnTo>
                  <a:lnTo>
                    <a:pt x="1025766" y="1148633"/>
                  </a:lnTo>
                  <a:lnTo>
                    <a:pt x="994547" y="1113747"/>
                  </a:lnTo>
                  <a:lnTo>
                    <a:pt x="963914" y="1078547"/>
                  </a:lnTo>
                  <a:lnTo>
                    <a:pt x="930925" y="1041323"/>
                  </a:lnTo>
                  <a:lnTo>
                    <a:pt x="897936" y="1004854"/>
                  </a:lnTo>
                  <a:lnTo>
                    <a:pt x="864962" y="969015"/>
                  </a:lnTo>
                  <a:lnTo>
                    <a:pt x="832020" y="933678"/>
                  </a:lnTo>
                  <a:lnTo>
                    <a:pt x="799125" y="898720"/>
                  </a:lnTo>
                  <a:lnTo>
                    <a:pt x="766291" y="864015"/>
                  </a:lnTo>
                  <a:lnTo>
                    <a:pt x="733536" y="829437"/>
                  </a:lnTo>
                  <a:lnTo>
                    <a:pt x="696659" y="791139"/>
                  </a:lnTo>
                  <a:lnTo>
                    <a:pt x="659462" y="753244"/>
                  </a:lnTo>
                  <a:lnTo>
                    <a:pt x="621982" y="715670"/>
                  </a:lnTo>
                  <a:lnTo>
                    <a:pt x="584259" y="678338"/>
                  </a:lnTo>
                  <a:lnTo>
                    <a:pt x="546331" y="641166"/>
                  </a:lnTo>
                  <a:lnTo>
                    <a:pt x="508238" y="604075"/>
                  </a:lnTo>
                  <a:lnTo>
                    <a:pt x="466955" y="564441"/>
                  </a:lnTo>
                  <a:lnTo>
                    <a:pt x="425338" y="526226"/>
                  </a:lnTo>
                  <a:lnTo>
                    <a:pt x="383579" y="488955"/>
                  </a:lnTo>
                  <a:lnTo>
                    <a:pt x="341868" y="452158"/>
                  </a:lnTo>
                  <a:lnTo>
                    <a:pt x="304902" y="418161"/>
                  </a:lnTo>
                  <a:lnTo>
                    <a:pt x="267910" y="384713"/>
                  </a:lnTo>
                  <a:lnTo>
                    <a:pt x="230876" y="351755"/>
                  </a:lnTo>
                  <a:lnTo>
                    <a:pt x="193786" y="319227"/>
                  </a:lnTo>
                  <a:lnTo>
                    <a:pt x="156624" y="287070"/>
                  </a:lnTo>
                  <a:lnTo>
                    <a:pt x="119376" y="255226"/>
                  </a:lnTo>
                  <a:lnTo>
                    <a:pt x="82026" y="223635"/>
                  </a:lnTo>
                  <a:lnTo>
                    <a:pt x="44561" y="192239"/>
                  </a:lnTo>
                  <a:lnTo>
                    <a:pt x="38433" y="187798"/>
                  </a:lnTo>
                  <a:lnTo>
                    <a:pt x="32781" y="183151"/>
                  </a:lnTo>
                  <a:lnTo>
                    <a:pt x="27273" y="178368"/>
                  </a:lnTo>
                  <a:lnTo>
                    <a:pt x="21574" y="173520"/>
                  </a:lnTo>
                  <a:lnTo>
                    <a:pt x="16494" y="171361"/>
                  </a:lnTo>
                  <a:lnTo>
                    <a:pt x="12176" y="171361"/>
                  </a:lnTo>
                  <a:lnTo>
                    <a:pt x="7858" y="168478"/>
                  </a:lnTo>
                  <a:lnTo>
                    <a:pt x="5699" y="168478"/>
                  </a:lnTo>
                  <a:lnTo>
                    <a:pt x="5699" y="169202"/>
                  </a:lnTo>
                  <a:lnTo>
                    <a:pt x="4937" y="169202"/>
                  </a:lnTo>
                  <a:lnTo>
                    <a:pt x="1498" y="173152"/>
                  </a:lnTo>
                  <a:lnTo>
                    <a:pt x="0" y="179733"/>
                  </a:lnTo>
                  <a:lnTo>
                    <a:pt x="811" y="187529"/>
                  </a:lnTo>
                  <a:lnTo>
                    <a:pt x="4302" y="195122"/>
                  </a:lnTo>
                  <a:lnTo>
                    <a:pt x="27003" y="227430"/>
                  </a:lnTo>
                  <a:lnTo>
                    <a:pt x="38342" y="243212"/>
                  </a:lnTo>
                  <a:lnTo>
                    <a:pt x="50276" y="259194"/>
                  </a:lnTo>
                  <a:lnTo>
                    <a:pt x="77169" y="297418"/>
                  </a:lnTo>
                  <a:lnTo>
                    <a:pt x="104185" y="335330"/>
                  </a:lnTo>
                  <a:lnTo>
                    <a:pt x="158459" y="411050"/>
                  </a:lnTo>
                  <a:lnTo>
                    <a:pt x="185658" y="449275"/>
                  </a:lnTo>
                  <a:lnTo>
                    <a:pt x="207819" y="479822"/>
                  </a:lnTo>
                  <a:lnTo>
                    <a:pt x="229885" y="510028"/>
                  </a:lnTo>
                  <a:lnTo>
                    <a:pt x="251809" y="540097"/>
                  </a:lnTo>
                  <a:lnTo>
                    <a:pt x="273542" y="570230"/>
                  </a:lnTo>
                  <a:lnTo>
                    <a:pt x="301445" y="606950"/>
                  </a:lnTo>
                  <a:lnTo>
                    <a:pt x="356953" y="680392"/>
                  </a:lnTo>
                  <a:lnTo>
                    <a:pt x="384911" y="717113"/>
                  </a:lnTo>
                  <a:lnTo>
                    <a:pt x="413242" y="753833"/>
                  </a:lnTo>
                  <a:lnTo>
                    <a:pt x="445422" y="794766"/>
                  </a:lnTo>
                  <a:lnTo>
                    <a:pt x="477899" y="835538"/>
                  </a:lnTo>
                  <a:lnTo>
                    <a:pt x="510587" y="876230"/>
                  </a:lnTo>
                  <a:lnTo>
                    <a:pt x="576260" y="957693"/>
                  </a:lnTo>
                  <a:lnTo>
                    <a:pt x="609076" y="998626"/>
                  </a:lnTo>
                  <a:lnTo>
                    <a:pt x="640401" y="1038593"/>
                  </a:lnTo>
                  <a:lnTo>
                    <a:pt x="734806" y="1158827"/>
                  </a:lnTo>
                  <a:lnTo>
                    <a:pt x="766417" y="1199129"/>
                  </a:lnTo>
                  <a:lnTo>
                    <a:pt x="798099" y="1239599"/>
                  </a:lnTo>
                  <a:lnTo>
                    <a:pt x="829853" y="1280272"/>
                  </a:lnTo>
                  <a:lnTo>
                    <a:pt x="861679" y="1321181"/>
                  </a:lnTo>
                  <a:lnTo>
                    <a:pt x="891010" y="1360491"/>
                  </a:lnTo>
                  <a:lnTo>
                    <a:pt x="920496" y="1399665"/>
                  </a:lnTo>
                  <a:lnTo>
                    <a:pt x="979789" y="1478140"/>
                  </a:lnTo>
                  <a:lnTo>
                    <a:pt x="1009285" y="1519188"/>
                  </a:lnTo>
                  <a:lnTo>
                    <a:pt x="1038604" y="1560713"/>
                  </a:lnTo>
                  <a:lnTo>
                    <a:pt x="1067816" y="1602488"/>
                  </a:lnTo>
                  <a:lnTo>
                    <a:pt x="1096993" y="1644288"/>
                  </a:lnTo>
                  <a:lnTo>
                    <a:pt x="1126205" y="1685886"/>
                  </a:lnTo>
                  <a:lnTo>
                    <a:pt x="1155524" y="1727057"/>
                  </a:lnTo>
                  <a:lnTo>
                    <a:pt x="1216421" y="1810702"/>
                  </a:lnTo>
                  <a:lnTo>
                    <a:pt x="1247331" y="1854348"/>
                  </a:lnTo>
                  <a:lnTo>
                    <a:pt x="1277874" y="1898434"/>
                  </a:lnTo>
                  <a:lnTo>
                    <a:pt x="1308173" y="1942879"/>
                  </a:lnTo>
                  <a:lnTo>
                    <a:pt x="1338353" y="1987605"/>
                  </a:lnTo>
                  <a:lnTo>
                    <a:pt x="1368536" y="2032533"/>
                  </a:lnTo>
                  <a:lnTo>
                    <a:pt x="1371393" y="2036707"/>
                  </a:lnTo>
                  <a:lnTo>
                    <a:pt x="1374060" y="2042163"/>
                  </a:lnTo>
                  <a:lnTo>
                    <a:pt x="1377394" y="2049642"/>
                  </a:lnTo>
                  <a:lnTo>
                    <a:pt x="1382252" y="2059889"/>
                  </a:lnTo>
                  <a:lnTo>
                    <a:pt x="1352621" y="2029955"/>
                  </a:lnTo>
                  <a:lnTo>
                    <a:pt x="1324943" y="2001302"/>
                  </a:lnTo>
                  <a:lnTo>
                    <a:pt x="1298741" y="1973323"/>
                  </a:lnTo>
                  <a:lnTo>
                    <a:pt x="1273540" y="1945411"/>
                  </a:lnTo>
                  <a:lnTo>
                    <a:pt x="1237329" y="1905996"/>
                  </a:lnTo>
                  <a:lnTo>
                    <a:pt x="1200904" y="1867778"/>
                  </a:lnTo>
                  <a:lnTo>
                    <a:pt x="1164311" y="1830455"/>
                  </a:lnTo>
                  <a:lnTo>
                    <a:pt x="1127601" y="1793723"/>
                  </a:lnTo>
                  <a:lnTo>
                    <a:pt x="1054024" y="1720827"/>
                  </a:lnTo>
                  <a:lnTo>
                    <a:pt x="1017254" y="1684058"/>
                  </a:lnTo>
                  <a:lnTo>
                    <a:pt x="979445" y="1647981"/>
                  </a:lnTo>
                  <a:lnTo>
                    <a:pt x="941645" y="1613061"/>
                  </a:lnTo>
                  <a:lnTo>
                    <a:pt x="903851" y="1579103"/>
                  </a:lnTo>
                  <a:lnTo>
                    <a:pt x="866060" y="1545912"/>
                  </a:lnTo>
                  <a:lnTo>
                    <a:pt x="828269" y="1513294"/>
                  </a:lnTo>
                  <a:lnTo>
                    <a:pt x="790475" y="1481055"/>
                  </a:lnTo>
                  <a:lnTo>
                    <a:pt x="714867" y="1416939"/>
                  </a:lnTo>
                  <a:lnTo>
                    <a:pt x="674022" y="1386470"/>
                  </a:lnTo>
                  <a:lnTo>
                    <a:pt x="660130" y="1376629"/>
                  </a:lnTo>
                  <a:lnTo>
                    <a:pt x="660892" y="1387424"/>
                  </a:lnTo>
                  <a:lnTo>
                    <a:pt x="692538" y="1415875"/>
                  </a:lnTo>
                  <a:lnTo>
                    <a:pt x="703310" y="1425587"/>
                  </a:lnTo>
                  <a:lnTo>
                    <a:pt x="737870" y="1455953"/>
                  </a:lnTo>
                  <a:lnTo>
                    <a:pt x="772482" y="1486141"/>
                  </a:lnTo>
                  <a:lnTo>
                    <a:pt x="807180" y="1516570"/>
                  </a:lnTo>
                  <a:lnTo>
                    <a:pt x="841994" y="1547660"/>
                  </a:lnTo>
                  <a:lnTo>
                    <a:pt x="876956" y="1579829"/>
                  </a:lnTo>
                  <a:lnTo>
                    <a:pt x="912098" y="1613496"/>
                  </a:lnTo>
                  <a:lnTo>
                    <a:pt x="948527" y="1648771"/>
                  </a:lnTo>
                  <a:lnTo>
                    <a:pt x="985176" y="1683838"/>
                  </a:lnTo>
                  <a:lnTo>
                    <a:pt x="1021899" y="1718834"/>
                  </a:lnTo>
                  <a:lnTo>
                    <a:pt x="1058548" y="1753901"/>
                  </a:lnTo>
                  <a:lnTo>
                    <a:pt x="1094978" y="1789176"/>
                  </a:lnTo>
                  <a:lnTo>
                    <a:pt x="1140412" y="1835161"/>
                  </a:lnTo>
                  <a:lnTo>
                    <a:pt x="1163308" y="1858932"/>
                  </a:lnTo>
                  <a:lnTo>
                    <a:pt x="1186418" y="1882775"/>
                  </a:lnTo>
                  <a:lnTo>
                    <a:pt x="1220323" y="1919618"/>
                  </a:lnTo>
                  <a:lnTo>
                    <a:pt x="1254109" y="1956663"/>
                  </a:lnTo>
                  <a:lnTo>
                    <a:pt x="1287895" y="1993842"/>
                  </a:lnTo>
                  <a:lnTo>
                    <a:pt x="1321800" y="2031085"/>
                  </a:lnTo>
                  <a:lnTo>
                    <a:pt x="1353560" y="2067417"/>
                  </a:lnTo>
                  <a:lnTo>
                    <a:pt x="1385295" y="2104025"/>
                  </a:lnTo>
                  <a:lnTo>
                    <a:pt x="1416748" y="2141432"/>
                  </a:lnTo>
                  <a:lnTo>
                    <a:pt x="1447661" y="2180158"/>
                  </a:lnTo>
                  <a:lnTo>
                    <a:pt x="1477777" y="2220723"/>
                  </a:lnTo>
                  <a:lnTo>
                    <a:pt x="1506839" y="2263648"/>
                  </a:lnTo>
                  <a:lnTo>
                    <a:pt x="1508998" y="2267966"/>
                  </a:lnTo>
                  <a:lnTo>
                    <a:pt x="1511157" y="2271572"/>
                  </a:lnTo>
                  <a:lnTo>
                    <a:pt x="1514713" y="2274455"/>
                  </a:lnTo>
                  <a:lnTo>
                    <a:pt x="1521493" y="2281202"/>
                  </a:lnTo>
                  <a:lnTo>
                    <a:pt x="1528476" y="2285249"/>
                  </a:lnTo>
                  <a:lnTo>
                    <a:pt x="1535054" y="2286598"/>
                  </a:lnTo>
                  <a:lnTo>
                    <a:pt x="1540621" y="2285250"/>
                  </a:lnTo>
                  <a:lnTo>
                    <a:pt x="1546463" y="2282367"/>
                  </a:lnTo>
                  <a:lnTo>
                    <a:pt x="1549257" y="2275166"/>
                  </a:lnTo>
                  <a:lnTo>
                    <a:pt x="1547860" y="2265083"/>
                  </a:lnTo>
                  <a:lnTo>
                    <a:pt x="1545931" y="2250362"/>
                  </a:lnTo>
                  <a:lnTo>
                    <a:pt x="1541192" y="2235841"/>
                  </a:lnTo>
                  <a:lnTo>
                    <a:pt x="1533501" y="2222263"/>
                  </a:lnTo>
                  <a:lnTo>
                    <a:pt x="1522714" y="2210371"/>
                  </a:lnTo>
                  <a:lnTo>
                    <a:pt x="1514419" y="2202799"/>
                  </a:lnTo>
                  <a:lnTo>
                    <a:pt x="1506743" y="2194080"/>
                  </a:lnTo>
                  <a:lnTo>
                    <a:pt x="1499496" y="2184146"/>
                  </a:lnTo>
                  <a:lnTo>
                    <a:pt x="1492488" y="2172931"/>
                  </a:lnTo>
                  <a:lnTo>
                    <a:pt x="1480689" y="2155325"/>
                  </a:lnTo>
                  <a:lnTo>
                    <a:pt x="1457090" y="2120384"/>
                  </a:lnTo>
                  <a:lnTo>
                    <a:pt x="1417424" y="2062919"/>
                  </a:lnTo>
                  <a:lnTo>
                    <a:pt x="1389973" y="2023569"/>
                  </a:lnTo>
                  <a:lnTo>
                    <a:pt x="1362517" y="1984334"/>
                  </a:lnTo>
                  <a:lnTo>
                    <a:pt x="1335058" y="1945225"/>
                  </a:lnTo>
                  <a:lnTo>
                    <a:pt x="1307601" y="1906254"/>
                  </a:lnTo>
                  <a:lnTo>
                    <a:pt x="1280151" y="1867433"/>
                  </a:lnTo>
                  <a:lnTo>
                    <a:pt x="1223914" y="1788183"/>
                  </a:lnTo>
                  <a:lnTo>
                    <a:pt x="1194726" y="1748216"/>
                  </a:lnTo>
                  <a:lnTo>
                    <a:pt x="1165460" y="1708456"/>
                  </a:lnTo>
                  <a:lnTo>
                    <a:pt x="1136424" y="1668489"/>
                  </a:lnTo>
                  <a:lnTo>
                    <a:pt x="1107932" y="1627898"/>
                  </a:lnTo>
                  <a:lnTo>
                    <a:pt x="1079740" y="1586016"/>
                  </a:lnTo>
                  <a:lnTo>
                    <a:pt x="1051274" y="1544616"/>
                  </a:lnTo>
                  <a:lnTo>
                    <a:pt x="1022546" y="1503704"/>
                  </a:lnTo>
                  <a:lnTo>
                    <a:pt x="993568" y="1463290"/>
                  </a:lnTo>
                  <a:lnTo>
                    <a:pt x="964352" y="1423383"/>
                  </a:lnTo>
                  <a:lnTo>
                    <a:pt x="934910" y="1383989"/>
                  </a:lnTo>
                  <a:lnTo>
                    <a:pt x="905254" y="1345118"/>
                  </a:lnTo>
                  <a:lnTo>
                    <a:pt x="875395" y="1306779"/>
                  </a:lnTo>
                  <a:lnTo>
                    <a:pt x="811013" y="1224292"/>
                  </a:lnTo>
                  <a:lnTo>
                    <a:pt x="778818" y="1183093"/>
                  </a:lnTo>
                  <a:lnTo>
                    <a:pt x="746613" y="1141945"/>
                  </a:lnTo>
                  <a:lnTo>
                    <a:pt x="714390" y="1100866"/>
                  </a:lnTo>
                  <a:lnTo>
                    <a:pt x="682145" y="1059873"/>
                  </a:lnTo>
                  <a:lnTo>
                    <a:pt x="649871" y="1018985"/>
                  </a:lnTo>
                  <a:lnTo>
                    <a:pt x="617562" y="978217"/>
                  </a:lnTo>
                  <a:lnTo>
                    <a:pt x="585212" y="937588"/>
                  </a:lnTo>
                  <a:lnTo>
                    <a:pt x="552815" y="897115"/>
                  </a:lnTo>
                  <a:lnTo>
                    <a:pt x="522304" y="858597"/>
                  </a:lnTo>
                  <a:lnTo>
                    <a:pt x="491854" y="819876"/>
                  </a:lnTo>
                  <a:lnTo>
                    <a:pt x="461481" y="780948"/>
                  </a:lnTo>
                  <a:lnTo>
                    <a:pt x="431203" y="741807"/>
                  </a:lnTo>
                  <a:lnTo>
                    <a:pt x="401036" y="702450"/>
                  </a:lnTo>
                  <a:lnTo>
                    <a:pt x="370998" y="662870"/>
                  </a:lnTo>
                  <a:lnTo>
                    <a:pt x="341106" y="623065"/>
                  </a:lnTo>
                  <a:lnTo>
                    <a:pt x="311377" y="583028"/>
                  </a:lnTo>
                  <a:lnTo>
                    <a:pt x="281829" y="542754"/>
                  </a:lnTo>
                  <a:lnTo>
                    <a:pt x="252478" y="502240"/>
                  </a:lnTo>
                  <a:lnTo>
                    <a:pt x="223343" y="461481"/>
                  </a:lnTo>
                  <a:lnTo>
                    <a:pt x="194439" y="420470"/>
                  </a:lnTo>
                  <a:lnTo>
                    <a:pt x="165785" y="379205"/>
                  </a:lnTo>
                  <a:lnTo>
                    <a:pt x="137398" y="337680"/>
                  </a:lnTo>
                  <a:lnTo>
                    <a:pt x="128728" y="326709"/>
                  </a:lnTo>
                  <a:lnTo>
                    <a:pt x="119856" y="315809"/>
                  </a:lnTo>
                  <a:lnTo>
                    <a:pt x="112198" y="303963"/>
                  </a:lnTo>
                  <a:lnTo>
                    <a:pt x="107172" y="290156"/>
                  </a:lnTo>
                  <a:lnTo>
                    <a:pt x="107934" y="289445"/>
                  </a:lnTo>
                  <a:lnTo>
                    <a:pt x="108696" y="289445"/>
                  </a:lnTo>
                  <a:lnTo>
                    <a:pt x="109331" y="288721"/>
                  </a:lnTo>
                  <a:lnTo>
                    <a:pt x="117012" y="288552"/>
                  </a:lnTo>
                  <a:lnTo>
                    <a:pt x="125825" y="293851"/>
                  </a:lnTo>
                  <a:lnTo>
                    <a:pt x="135566" y="301985"/>
                  </a:lnTo>
                  <a:lnTo>
                    <a:pt x="152362" y="315349"/>
                  </a:lnTo>
                  <a:lnTo>
                    <a:pt x="159131" y="321389"/>
                  </a:lnTo>
                  <a:lnTo>
                    <a:pt x="172704" y="334073"/>
                  </a:lnTo>
                  <a:lnTo>
                    <a:pt x="210708" y="367106"/>
                  </a:lnTo>
                  <a:lnTo>
                    <a:pt x="285289" y="432893"/>
                  </a:lnTo>
                  <a:lnTo>
                    <a:pt x="322437" y="465112"/>
                  </a:lnTo>
                  <a:lnTo>
                    <a:pt x="360532" y="499135"/>
                  </a:lnTo>
                  <a:lnTo>
                    <a:pt x="398627" y="533705"/>
                  </a:lnTo>
                  <a:lnTo>
                    <a:pt x="436730" y="568832"/>
                  </a:lnTo>
                  <a:lnTo>
                    <a:pt x="474853" y="604524"/>
                  </a:lnTo>
                  <a:lnTo>
                    <a:pt x="513005" y="640789"/>
                  </a:lnTo>
                  <a:lnTo>
                    <a:pt x="551197" y="677636"/>
                  </a:lnTo>
                  <a:lnTo>
                    <a:pt x="589440" y="715074"/>
                  </a:lnTo>
                  <a:lnTo>
                    <a:pt x="627745" y="753110"/>
                  </a:lnTo>
                  <a:lnTo>
                    <a:pt x="661592" y="787582"/>
                  </a:lnTo>
                  <a:lnTo>
                    <a:pt x="695327" y="822309"/>
                  </a:lnTo>
                  <a:lnTo>
                    <a:pt x="728968" y="857286"/>
                  </a:lnTo>
                  <a:lnTo>
                    <a:pt x="762531" y="892510"/>
                  </a:lnTo>
                  <a:lnTo>
                    <a:pt x="796036" y="927976"/>
                  </a:lnTo>
                  <a:lnTo>
                    <a:pt x="829498" y="963679"/>
                  </a:lnTo>
                  <a:lnTo>
                    <a:pt x="862936" y="999616"/>
                  </a:lnTo>
                  <a:lnTo>
                    <a:pt x="896367" y="1035783"/>
                  </a:lnTo>
                  <a:lnTo>
                    <a:pt x="929809" y="1072174"/>
                  </a:lnTo>
                  <a:lnTo>
                    <a:pt x="963279" y="1108786"/>
                  </a:lnTo>
                  <a:lnTo>
                    <a:pt x="1027628" y="1180728"/>
                  </a:lnTo>
                  <a:lnTo>
                    <a:pt x="1059898" y="1216931"/>
                  </a:lnTo>
                  <a:lnTo>
                    <a:pt x="1092215" y="1253413"/>
                  </a:lnTo>
                  <a:lnTo>
                    <a:pt x="1124569" y="1290267"/>
                  </a:lnTo>
                  <a:lnTo>
                    <a:pt x="1156946" y="1327584"/>
                  </a:lnTo>
                  <a:lnTo>
                    <a:pt x="1189335" y="1365459"/>
                  </a:lnTo>
                  <a:lnTo>
                    <a:pt x="1221724" y="1403985"/>
                  </a:lnTo>
                  <a:lnTo>
                    <a:pt x="1251480" y="1439919"/>
                  </a:lnTo>
                  <a:lnTo>
                    <a:pt x="1281405" y="1475726"/>
                  </a:lnTo>
                  <a:lnTo>
                    <a:pt x="1311311" y="1511723"/>
                  </a:lnTo>
                  <a:lnTo>
                    <a:pt x="1341007" y="1548224"/>
                  </a:lnTo>
                  <a:lnTo>
                    <a:pt x="1370306" y="1585544"/>
                  </a:lnTo>
                  <a:lnTo>
                    <a:pt x="1399019" y="1623998"/>
                  </a:lnTo>
                  <a:lnTo>
                    <a:pt x="1426956" y="1663903"/>
                  </a:lnTo>
                  <a:lnTo>
                    <a:pt x="1432655" y="1671517"/>
                  </a:lnTo>
                  <a:lnTo>
                    <a:pt x="1438163" y="1677309"/>
                  </a:lnTo>
                  <a:lnTo>
                    <a:pt x="1443815" y="1681617"/>
                  </a:lnTo>
                  <a:lnTo>
                    <a:pt x="1449943" y="1684782"/>
                  </a:lnTo>
                  <a:lnTo>
                    <a:pt x="1455023" y="1688376"/>
                  </a:lnTo>
                  <a:lnTo>
                    <a:pt x="1458579" y="1689100"/>
                  </a:lnTo>
                  <a:lnTo>
                    <a:pt x="1461500" y="1687652"/>
                  </a:lnTo>
                  <a:lnTo>
                    <a:pt x="1464522" y="1684203"/>
                  </a:lnTo>
                  <a:lnTo>
                    <a:pt x="1465961" y="1678389"/>
                  </a:lnTo>
                  <a:lnTo>
                    <a:pt x="1465518" y="1670548"/>
                  </a:lnTo>
                  <a:lnTo>
                    <a:pt x="1462897" y="1661020"/>
                  </a:lnTo>
                  <a:lnTo>
                    <a:pt x="1456370" y="1645639"/>
                  </a:lnTo>
                  <a:lnTo>
                    <a:pt x="1448879" y="1631407"/>
                  </a:lnTo>
                  <a:lnTo>
                    <a:pt x="1440840" y="1617579"/>
                  </a:lnTo>
                  <a:lnTo>
                    <a:pt x="1432671" y="1603413"/>
                  </a:lnTo>
                  <a:lnTo>
                    <a:pt x="1404648" y="1558484"/>
                  </a:lnTo>
                  <a:lnTo>
                    <a:pt x="1376737" y="1513629"/>
                  </a:lnTo>
                  <a:lnTo>
                    <a:pt x="1321121" y="1424157"/>
                  </a:lnTo>
                  <a:lnTo>
                    <a:pt x="1293351" y="1379545"/>
                  </a:lnTo>
                  <a:lnTo>
                    <a:pt x="1265562" y="1335021"/>
                  </a:lnTo>
                  <a:lnTo>
                    <a:pt x="1237723" y="1290588"/>
                  </a:lnTo>
                  <a:lnTo>
                    <a:pt x="1209800" y="1246249"/>
                  </a:lnTo>
                  <a:lnTo>
                    <a:pt x="1181761" y="1202007"/>
                  </a:lnTo>
                  <a:lnTo>
                    <a:pt x="1153573" y="1157865"/>
                  </a:lnTo>
                  <a:lnTo>
                    <a:pt x="1125204" y="1113828"/>
                  </a:lnTo>
                  <a:lnTo>
                    <a:pt x="1095676" y="1068829"/>
                  </a:lnTo>
                  <a:lnTo>
                    <a:pt x="1066102" y="1024551"/>
                  </a:lnTo>
                  <a:lnTo>
                    <a:pt x="1036415" y="980992"/>
                  </a:lnTo>
                  <a:lnTo>
                    <a:pt x="1006548" y="938153"/>
                  </a:lnTo>
                  <a:lnTo>
                    <a:pt x="976434" y="896033"/>
                  </a:lnTo>
                  <a:lnTo>
                    <a:pt x="946007" y="854633"/>
                  </a:lnTo>
                  <a:lnTo>
                    <a:pt x="913140" y="812297"/>
                  </a:lnTo>
                  <a:lnTo>
                    <a:pt x="880317" y="769813"/>
                  </a:lnTo>
                  <a:lnTo>
                    <a:pt x="847525" y="727246"/>
                  </a:lnTo>
                  <a:lnTo>
                    <a:pt x="781986" y="642124"/>
                  </a:lnTo>
                  <a:lnTo>
                    <a:pt x="749213" y="599700"/>
                  </a:lnTo>
                  <a:lnTo>
                    <a:pt x="716421" y="557455"/>
                  </a:lnTo>
                  <a:lnTo>
                    <a:pt x="683599" y="515453"/>
                  </a:lnTo>
                  <a:lnTo>
                    <a:pt x="650732" y="473760"/>
                  </a:lnTo>
                  <a:lnTo>
                    <a:pt x="620840" y="435064"/>
                  </a:lnTo>
                  <a:lnTo>
                    <a:pt x="590919" y="396050"/>
                  </a:lnTo>
                  <a:lnTo>
                    <a:pt x="561070" y="356758"/>
                  </a:lnTo>
                  <a:lnTo>
                    <a:pt x="531389" y="317228"/>
                  </a:lnTo>
                  <a:lnTo>
                    <a:pt x="501977" y="277497"/>
                  </a:lnTo>
                  <a:lnTo>
                    <a:pt x="472932" y="237604"/>
                  </a:lnTo>
                  <a:lnTo>
                    <a:pt x="442884" y="196481"/>
                  </a:lnTo>
                  <a:lnTo>
                    <a:pt x="412384" y="155970"/>
                  </a:lnTo>
                  <a:lnTo>
                    <a:pt x="381742" y="115594"/>
                  </a:lnTo>
                  <a:lnTo>
                    <a:pt x="351266" y="74879"/>
                  </a:lnTo>
                  <a:lnTo>
                    <a:pt x="335613" y="55351"/>
                  </a:lnTo>
                  <a:lnTo>
                    <a:pt x="319865" y="37442"/>
                  </a:lnTo>
                  <a:lnTo>
                    <a:pt x="303974" y="20615"/>
                  </a:lnTo>
                  <a:lnTo>
                    <a:pt x="284337" y="723"/>
                  </a:lnTo>
                  <a:lnTo>
                    <a:pt x="279257" y="0"/>
                  </a:lnTo>
                  <a:close/>
                </a:path>
              </a:pathLst>
            </a:custGeom>
            <a:solidFill>
              <a:srgbClr val="79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Footer Placeholder 3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8116" y="0"/>
            <a:ext cx="6859882" cy="615301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415272"/>
            <a:ext cx="15652115" cy="872490"/>
            <a:chOff x="0" y="9415272"/>
            <a:chExt cx="15652115" cy="872490"/>
          </a:xfrm>
        </p:grpSpPr>
        <p:sp>
          <p:nvSpPr>
            <p:cNvPr id="4" name="object 4"/>
            <p:cNvSpPr/>
            <p:nvPr/>
          </p:nvSpPr>
          <p:spPr>
            <a:xfrm>
              <a:off x="0" y="9415272"/>
              <a:ext cx="15652115" cy="872490"/>
            </a:xfrm>
            <a:custGeom>
              <a:avLst/>
              <a:gdLst/>
              <a:ahLst/>
              <a:cxnLst/>
              <a:rect l="l" t="t" r="r" b="b"/>
              <a:pathLst>
                <a:path w="15652115" h="872490">
                  <a:moveTo>
                    <a:pt x="0" y="36830"/>
                  </a:moveTo>
                  <a:lnTo>
                    <a:pt x="0" y="872490"/>
                  </a:lnTo>
                  <a:lnTo>
                    <a:pt x="15651987" y="872490"/>
                  </a:lnTo>
                  <a:lnTo>
                    <a:pt x="15651987" y="673100"/>
                  </a:lnTo>
                  <a:lnTo>
                    <a:pt x="5336590" y="673100"/>
                  </a:lnTo>
                  <a:lnTo>
                    <a:pt x="5312544" y="657860"/>
                  </a:lnTo>
                  <a:lnTo>
                    <a:pt x="5285992" y="619760"/>
                  </a:lnTo>
                  <a:lnTo>
                    <a:pt x="5258659" y="566420"/>
                  </a:lnTo>
                  <a:lnTo>
                    <a:pt x="5232271" y="508000"/>
                  </a:lnTo>
                  <a:lnTo>
                    <a:pt x="5219620" y="477520"/>
                  </a:lnTo>
                  <a:lnTo>
                    <a:pt x="3819562" y="477520"/>
                  </a:lnTo>
                  <a:lnTo>
                    <a:pt x="3780148" y="476250"/>
                  </a:lnTo>
                  <a:lnTo>
                    <a:pt x="3738718" y="471170"/>
                  </a:lnTo>
                  <a:lnTo>
                    <a:pt x="3695469" y="464820"/>
                  </a:lnTo>
                  <a:lnTo>
                    <a:pt x="3650599" y="455930"/>
                  </a:lnTo>
                  <a:lnTo>
                    <a:pt x="3604305" y="445770"/>
                  </a:lnTo>
                  <a:lnTo>
                    <a:pt x="3556786" y="433070"/>
                  </a:lnTo>
                  <a:lnTo>
                    <a:pt x="3508238" y="419100"/>
                  </a:lnTo>
                  <a:lnTo>
                    <a:pt x="3408849" y="388620"/>
                  </a:lnTo>
                  <a:lnTo>
                    <a:pt x="3358403" y="372110"/>
                  </a:lnTo>
                  <a:lnTo>
                    <a:pt x="3307720" y="354330"/>
                  </a:lnTo>
                  <a:lnTo>
                    <a:pt x="3288211" y="347980"/>
                  </a:lnTo>
                  <a:lnTo>
                    <a:pt x="1365097" y="347980"/>
                  </a:lnTo>
                  <a:lnTo>
                    <a:pt x="1341217" y="344170"/>
                  </a:lnTo>
                  <a:lnTo>
                    <a:pt x="1317133" y="336550"/>
                  </a:lnTo>
                  <a:lnTo>
                    <a:pt x="1292912" y="323850"/>
                  </a:lnTo>
                  <a:lnTo>
                    <a:pt x="1268620" y="309880"/>
                  </a:lnTo>
                  <a:lnTo>
                    <a:pt x="1245287" y="295910"/>
                  </a:lnTo>
                  <a:lnTo>
                    <a:pt x="1221819" y="284480"/>
                  </a:lnTo>
                  <a:lnTo>
                    <a:pt x="1205058" y="278130"/>
                  </a:lnTo>
                  <a:lnTo>
                    <a:pt x="1134700" y="278130"/>
                  </a:lnTo>
                  <a:lnTo>
                    <a:pt x="1109387" y="275590"/>
                  </a:lnTo>
                  <a:lnTo>
                    <a:pt x="1080161" y="266700"/>
                  </a:lnTo>
                  <a:lnTo>
                    <a:pt x="975008" y="229870"/>
                  </a:lnTo>
                  <a:lnTo>
                    <a:pt x="937152" y="218440"/>
                  </a:lnTo>
                  <a:lnTo>
                    <a:pt x="905269" y="212090"/>
                  </a:lnTo>
                  <a:lnTo>
                    <a:pt x="817185" y="212090"/>
                  </a:lnTo>
                  <a:lnTo>
                    <a:pt x="781996" y="190500"/>
                  </a:lnTo>
                  <a:lnTo>
                    <a:pt x="743213" y="170180"/>
                  </a:lnTo>
                  <a:lnTo>
                    <a:pt x="701217" y="151130"/>
                  </a:lnTo>
                  <a:lnTo>
                    <a:pt x="656387" y="134620"/>
                  </a:lnTo>
                  <a:lnTo>
                    <a:pt x="609103" y="118110"/>
                  </a:lnTo>
                  <a:lnTo>
                    <a:pt x="335508" y="87630"/>
                  </a:lnTo>
                  <a:lnTo>
                    <a:pt x="285105" y="73660"/>
                  </a:lnTo>
                  <a:lnTo>
                    <a:pt x="234311" y="63500"/>
                  </a:lnTo>
                  <a:lnTo>
                    <a:pt x="183268" y="55880"/>
                  </a:lnTo>
                  <a:lnTo>
                    <a:pt x="30069" y="40640"/>
                  </a:lnTo>
                  <a:lnTo>
                    <a:pt x="0" y="36830"/>
                  </a:lnTo>
                  <a:close/>
                </a:path>
                <a:path w="15652115" h="872490">
                  <a:moveTo>
                    <a:pt x="5539625" y="585470"/>
                  </a:moveTo>
                  <a:lnTo>
                    <a:pt x="5496512" y="588010"/>
                  </a:lnTo>
                  <a:lnTo>
                    <a:pt x="5427297" y="614680"/>
                  </a:lnTo>
                  <a:lnTo>
                    <a:pt x="5374260" y="654050"/>
                  </a:lnTo>
                  <a:lnTo>
                    <a:pt x="5342343" y="670560"/>
                  </a:lnTo>
                  <a:lnTo>
                    <a:pt x="5340908" y="671830"/>
                  </a:lnTo>
                  <a:lnTo>
                    <a:pt x="5338749" y="673100"/>
                  </a:lnTo>
                  <a:lnTo>
                    <a:pt x="15651987" y="673100"/>
                  </a:lnTo>
                  <a:lnTo>
                    <a:pt x="15651987" y="615950"/>
                  </a:lnTo>
                  <a:lnTo>
                    <a:pt x="5645467" y="615950"/>
                  </a:lnTo>
                  <a:lnTo>
                    <a:pt x="5631763" y="601980"/>
                  </a:lnTo>
                  <a:lnTo>
                    <a:pt x="5607124" y="593090"/>
                  </a:lnTo>
                  <a:lnTo>
                    <a:pt x="5575195" y="586740"/>
                  </a:lnTo>
                  <a:lnTo>
                    <a:pt x="5539625" y="585470"/>
                  </a:lnTo>
                  <a:close/>
                </a:path>
                <a:path w="15652115" h="872490">
                  <a:moveTo>
                    <a:pt x="5180342" y="303530"/>
                  </a:moveTo>
                  <a:lnTo>
                    <a:pt x="5476781" y="469900"/>
                  </a:lnTo>
                  <a:lnTo>
                    <a:pt x="5624045" y="557530"/>
                  </a:lnTo>
                  <a:lnTo>
                    <a:pt x="5665738" y="596900"/>
                  </a:lnTo>
                  <a:lnTo>
                    <a:pt x="5645467" y="615950"/>
                  </a:lnTo>
                  <a:lnTo>
                    <a:pt x="15651987" y="615950"/>
                  </a:lnTo>
                  <a:lnTo>
                    <a:pt x="15651987" y="593090"/>
                  </a:lnTo>
                  <a:lnTo>
                    <a:pt x="13311250" y="593090"/>
                  </a:lnTo>
                  <a:lnTo>
                    <a:pt x="13282641" y="570230"/>
                  </a:lnTo>
                  <a:lnTo>
                    <a:pt x="13275459" y="544830"/>
                  </a:lnTo>
                  <a:lnTo>
                    <a:pt x="13279087" y="516890"/>
                  </a:lnTo>
                  <a:lnTo>
                    <a:pt x="13282905" y="490220"/>
                  </a:lnTo>
                  <a:lnTo>
                    <a:pt x="13282575" y="488950"/>
                  </a:lnTo>
                  <a:lnTo>
                    <a:pt x="12558223" y="488950"/>
                  </a:lnTo>
                  <a:lnTo>
                    <a:pt x="12547591" y="487680"/>
                  </a:lnTo>
                  <a:lnTo>
                    <a:pt x="12536824" y="487680"/>
                  </a:lnTo>
                  <a:lnTo>
                    <a:pt x="12200659" y="448310"/>
                  </a:lnTo>
                  <a:lnTo>
                    <a:pt x="12140722" y="441960"/>
                  </a:lnTo>
                  <a:lnTo>
                    <a:pt x="12079382" y="434340"/>
                  </a:lnTo>
                  <a:lnTo>
                    <a:pt x="11955120" y="421640"/>
                  </a:lnTo>
                  <a:lnTo>
                    <a:pt x="11893514" y="414020"/>
                  </a:lnTo>
                  <a:lnTo>
                    <a:pt x="11833133" y="408940"/>
                  </a:lnTo>
                  <a:lnTo>
                    <a:pt x="11774636" y="402590"/>
                  </a:lnTo>
                  <a:lnTo>
                    <a:pt x="11665919" y="392430"/>
                  </a:lnTo>
                  <a:lnTo>
                    <a:pt x="11572622" y="384810"/>
                  </a:lnTo>
                  <a:lnTo>
                    <a:pt x="11553011" y="383540"/>
                  </a:lnTo>
                  <a:lnTo>
                    <a:pt x="11437809" y="383540"/>
                  </a:lnTo>
                  <a:lnTo>
                    <a:pt x="11394257" y="368300"/>
                  </a:lnTo>
                  <a:lnTo>
                    <a:pt x="11349299" y="355600"/>
                  </a:lnTo>
                  <a:lnTo>
                    <a:pt x="11303066" y="344170"/>
                  </a:lnTo>
                  <a:lnTo>
                    <a:pt x="11255687" y="335280"/>
                  </a:lnTo>
                  <a:lnTo>
                    <a:pt x="11223424" y="330200"/>
                  </a:lnTo>
                  <a:lnTo>
                    <a:pt x="10465104" y="330200"/>
                  </a:lnTo>
                  <a:lnTo>
                    <a:pt x="10405464" y="320040"/>
                  </a:lnTo>
                  <a:lnTo>
                    <a:pt x="5458980" y="320040"/>
                  </a:lnTo>
                  <a:lnTo>
                    <a:pt x="5325876" y="316230"/>
                  </a:lnTo>
                  <a:lnTo>
                    <a:pt x="5230334" y="308610"/>
                  </a:lnTo>
                  <a:lnTo>
                    <a:pt x="5180342" y="303530"/>
                  </a:lnTo>
                  <a:close/>
                </a:path>
                <a:path w="15652115" h="872490">
                  <a:moveTo>
                    <a:pt x="13553820" y="478790"/>
                  </a:moveTo>
                  <a:lnTo>
                    <a:pt x="13551661" y="478790"/>
                  </a:lnTo>
                  <a:lnTo>
                    <a:pt x="13530422" y="483870"/>
                  </a:lnTo>
                  <a:lnTo>
                    <a:pt x="13501861" y="496570"/>
                  </a:lnTo>
                  <a:lnTo>
                    <a:pt x="13468704" y="515620"/>
                  </a:lnTo>
                  <a:lnTo>
                    <a:pt x="13433678" y="537210"/>
                  </a:lnTo>
                  <a:lnTo>
                    <a:pt x="13397348" y="557530"/>
                  </a:lnTo>
                  <a:lnTo>
                    <a:pt x="13363542" y="575310"/>
                  </a:lnTo>
                  <a:lnTo>
                    <a:pt x="13334737" y="588010"/>
                  </a:lnTo>
                  <a:lnTo>
                    <a:pt x="13313409" y="593090"/>
                  </a:lnTo>
                  <a:lnTo>
                    <a:pt x="15651987" y="593090"/>
                  </a:lnTo>
                  <a:lnTo>
                    <a:pt x="15651987" y="496570"/>
                  </a:lnTo>
                  <a:lnTo>
                    <a:pt x="13551661" y="496570"/>
                  </a:lnTo>
                  <a:lnTo>
                    <a:pt x="13551661" y="491490"/>
                  </a:lnTo>
                  <a:lnTo>
                    <a:pt x="13553820" y="478790"/>
                  </a:lnTo>
                  <a:close/>
                </a:path>
                <a:path w="15652115" h="872490">
                  <a:moveTo>
                    <a:pt x="13938376" y="330200"/>
                  </a:moveTo>
                  <a:lnTo>
                    <a:pt x="13908640" y="350520"/>
                  </a:lnTo>
                  <a:lnTo>
                    <a:pt x="13867604" y="360680"/>
                  </a:lnTo>
                  <a:lnTo>
                    <a:pt x="13818941" y="365760"/>
                  </a:lnTo>
                  <a:lnTo>
                    <a:pt x="13766325" y="368300"/>
                  </a:lnTo>
                  <a:lnTo>
                    <a:pt x="13713432" y="372110"/>
                  </a:lnTo>
                  <a:lnTo>
                    <a:pt x="13663936" y="379730"/>
                  </a:lnTo>
                  <a:lnTo>
                    <a:pt x="13621511" y="396240"/>
                  </a:lnTo>
                  <a:lnTo>
                    <a:pt x="13599736" y="426720"/>
                  </a:lnTo>
                  <a:lnTo>
                    <a:pt x="13579331" y="459740"/>
                  </a:lnTo>
                  <a:lnTo>
                    <a:pt x="13563093" y="485140"/>
                  </a:lnTo>
                  <a:lnTo>
                    <a:pt x="13553820" y="496570"/>
                  </a:lnTo>
                  <a:lnTo>
                    <a:pt x="15651987" y="496570"/>
                  </a:lnTo>
                  <a:lnTo>
                    <a:pt x="15651987" y="351790"/>
                  </a:lnTo>
                  <a:lnTo>
                    <a:pt x="14151482" y="351790"/>
                  </a:lnTo>
                  <a:lnTo>
                    <a:pt x="14098932" y="350520"/>
                  </a:lnTo>
                  <a:lnTo>
                    <a:pt x="14045977" y="346710"/>
                  </a:lnTo>
                  <a:lnTo>
                    <a:pt x="13992498" y="340360"/>
                  </a:lnTo>
                  <a:lnTo>
                    <a:pt x="13938376" y="330200"/>
                  </a:lnTo>
                  <a:close/>
                </a:path>
                <a:path w="15652115" h="872490">
                  <a:moveTo>
                    <a:pt x="13095223" y="335280"/>
                  </a:moveTo>
                  <a:lnTo>
                    <a:pt x="13041772" y="340360"/>
                  </a:lnTo>
                  <a:lnTo>
                    <a:pt x="12989333" y="351790"/>
                  </a:lnTo>
                  <a:lnTo>
                    <a:pt x="12937699" y="368300"/>
                  </a:lnTo>
                  <a:lnTo>
                    <a:pt x="12836016" y="411480"/>
                  </a:lnTo>
                  <a:lnTo>
                    <a:pt x="12793645" y="430530"/>
                  </a:lnTo>
                  <a:lnTo>
                    <a:pt x="12750626" y="448310"/>
                  </a:lnTo>
                  <a:lnTo>
                    <a:pt x="12706803" y="464820"/>
                  </a:lnTo>
                  <a:lnTo>
                    <a:pt x="12662016" y="477520"/>
                  </a:lnTo>
                  <a:lnTo>
                    <a:pt x="12616109" y="486410"/>
                  </a:lnTo>
                  <a:lnTo>
                    <a:pt x="12568922" y="488950"/>
                  </a:lnTo>
                  <a:lnTo>
                    <a:pt x="13282575" y="488950"/>
                  </a:lnTo>
                  <a:lnTo>
                    <a:pt x="13276295" y="464820"/>
                  </a:lnTo>
                  <a:lnTo>
                    <a:pt x="13248639" y="441960"/>
                  </a:lnTo>
                  <a:lnTo>
                    <a:pt x="13230514" y="422910"/>
                  </a:lnTo>
                  <a:lnTo>
                    <a:pt x="13207078" y="391160"/>
                  </a:lnTo>
                  <a:lnTo>
                    <a:pt x="13182452" y="359410"/>
                  </a:lnTo>
                  <a:lnTo>
                    <a:pt x="13160755" y="342900"/>
                  </a:lnTo>
                  <a:lnTo>
                    <a:pt x="13144122" y="339090"/>
                  </a:lnTo>
                  <a:lnTo>
                    <a:pt x="13095223" y="335280"/>
                  </a:lnTo>
                  <a:close/>
                </a:path>
                <a:path w="15652115" h="872490">
                  <a:moveTo>
                    <a:pt x="4413554" y="339090"/>
                  </a:moveTo>
                  <a:lnTo>
                    <a:pt x="4400884" y="339090"/>
                  </a:lnTo>
                  <a:lnTo>
                    <a:pt x="4377712" y="341630"/>
                  </a:lnTo>
                  <a:lnTo>
                    <a:pt x="4367478" y="342900"/>
                  </a:lnTo>
                  <a:lnTo>
                    <a:pt x="4320089" y="350520"/>
                  </a:lnTo>
                  <a:lnTo>
                    <a:pt x="4271581" y="355600"/>
                  </a:lnTo>
                  <a:lnTo>
                    <a:pt x="4175848" y="368300"/>
                  </a:lnTo>
                  <a:lnTo>
                    <a:pt x="4130940" y="377190"/>
                  </a:lnTo>
                  <a:lnTo>
                    <a:pt x="4089552" y="387350"/>
                  </a:lnTo>
                  <a:lnTo>
                    <a:pt x="4049572" y="402590"/>
                  </a:lnTo>
                  <a:lnTo>
                    <a:pt x="4013777" y="420370"/>
                  </a:lnTo>
                  <a:lnTo>
                    <a:pt x="3978791" y="438150"/>
                  </a:lnTo>
                  <a:lnTo>
                    <a:pt x="3941241" y="455930"/>
                  </a:lnTo>
                  <a:lnTo>
                    <a:pt x="3914130" y="466090"/>
                  </a:lnTo>
                  <a:lnTo>
                    <a:pt x="3884721" y="472440"/>
                  </a:lnTo>
                  <a:lnTo>
                    <a:pt x="3853153" y="476250"/>
                  </a:lnTo>
                  <a:lnTo>
                    <a:pt x="3819562" y="477520"/>
                  </a:lnTo>
                  <a:lnTo>
                    <a:pt x="5219620" y="477520"/>
                  </a:lnTo>
                  <a:lnTo>
                    <a:pt x="5208552" y="450850"/>
                  </a:lnTo>
                  <a:lnTo>
                    <a:pt x="5196206" y="421640"/>
                  </a:lnTo>
                  <a:lnTo>
                    <a:pt x="4744745" y="421640"/>
                  </a:lnTo>
                  <a:lnTo>
                    <a:pt x="4712611" y="401320"/>
                  </a:lnTo>
                  <a:lnTo>
                    <a:pt x="4670588" y="384810"/>
                  </a:lnTo>
                  <a:lnTo>
                    <a:pt x="4621575" y="369570"/>
                  </a:lnTo>
                  <a:lnTo>
                    <a:pt x="4568467" y="356870"/>
                  </a:lnTo>
                  <a:lnTo>
                    <a:pt x="4514163" y="346710"/>
                  </a:lnTo>
                  <a:lnTo>
                    <a:pt x="4461559" y="341630"/>
                  </a:lnTo>
                  <a:lnTo>
                    <a:pt x="4413554" y="339090"/>
                  </a:lnTo>
                  <a:close/>
                </a:path>
                <a:path w="15652115" h="872490">
                  <a:moveTo>
                    <a:pt x="4903863" y="388620"/>
                  </a:moveTo>
                  <a:lnTo>
                    <a:pt x="4859161" y="389890"/>
                  </a:lnTo>
                  <a:lnTo>
                    <a:pt x="4815669" y="397510"/>
                  </a:lnTo>
                  <a:lnTo>
                    <a:pt x="4776495" y="407670"/>
                  </a:lnTo>
                  <a:lnTo>
                    <a:pt x="4744745" y="421640"/>
                  </a:lnTo>
                  <a:lnTo>
                    <a:pt x="5196206" y="421640"/>
                  </a:lnTo>
                  <a:lnTo>
                    <a:pt x="5194059" y="416560"/>
                  </a:lnTo>
                  <a:lnTo>
                    <a:pt x="5018353" y="416560"/>
                  </a:lnTo>
                  <a:lnTo>
                    <a:pt x="4997830" y="403860"/>
                  </a:lnTo>
                  <a:lnTo>
                    <a:pt x="4970828" y="394970"/>
                  </a:lnTo>
                  <a:lnTo>
                    <a:pt x="4938967" y="389890"/>
                  </a:lnTo>
                  <a:lnTo>
                    <a:pt x="4903863" y="388620"/>
                  </a:lnTo>
                  <a:close/>
                </a:path>
                <a:path w="15652115" h="872490">
                  <a:moveTo>
                    <a:pt x="5176024" y="379730"/>
                  </a:moveTo>
                  <a:lnTo>
                    <a:pt x="5146527" y="394970"/>
                  </a:lnTo>
                  <a:lnTo>
                    <a:pt x="5109066" y="406400"/>
                  </a:lnTo>
                  <a:lnTo>
                    <a:pt x="5065667" y="414020"/>
                  </a:lnTo>
                  <a:lnTo>
                    <a:pt x="5018353" y="416560"/>
                  </a:lnTo>
                  <a:lnTo>
                    <a:pt x="5194059" y="416560"/>
                  </a:lnTo>
                  <a:lnTo>
                    <a:pt x="5189228" y="405130"/>
                  </a:lnTo>
                  <a:lnTo>
                    <a:pt x="5176024" y="379730"/>
                  </a:lnTo>
                  <a:close/>
                </a:path>
                <a:path w="15652115" h="872490">
                  <a:moveTo>
                    <a:pt x="11473090" y="379730"/>
                  </a:moveTo>
                  <a:lnTo>
                    <a:pt x="11459073" y="381000"/>
                  </a:lnTo>
                  <a:lnTo>
                    <a:pt x="11448430" y="381000"/>
                  </a:lnTo>
                  <a:lnTo>
                    <a:pt x="11441297" y="382270"/>
                  </a:lnTo>
                  <a:lnTo>
                    <a:pt x="11437809" y="383540"/>
                  </a:lnTo>
                  <a:lnTo>
                    <a:pt x="11553011" y="383540"/>
                  </a:lnTo>
                  <a:lnTo>
                    <a:pt x="11533399" y="382270"/>
                  </a:lnTo>
                  <a:lnTo>
                    <a:pt x="11473090" y="379730"/>
                  </a:lnTo>
                  <a:close/>
                </a:path>
                <a:path w="15652115" h="872490">
                  <a:moveTo>
                    <a:pt x="15182468" y="251460"/>
                  </a:moveTo>
                  <a:lnTo>
                    <a:pt x="15129759" y="252730"/>
                  </a:lnTo>
                  <a:lnTo>
                    <a:pt x="15026968" y="260350"/>
                  </a:lnTo>
                  <a:lnTo>
                    <a:pt x="14976448" y="265430"/>
                  </a:lnTo>
                  <a:lnTo>
                    <a:pt x="14876068" y="278130"/>
                  </a:lnTo>
                  <a:lnTo>
                    <a:pt x="14825771" y="283210"/>
                  </a:lnTo>
                  <a:lnTo>
                    <a:pt x="14775112" y="289560"/>
                  </a:lnTo>
                  <a:lnTo>
                    <a:pt x="14723871" y="293370"/>
                  </a:lnTo>
                  <a:lnTo>
                    <a:pt x="14670527" y="298450"/>
                  </a:lnTo>
                  <a:lnTo>
                    <a:pt x="14513156" y="317500"/>
                  </a:lnTo>
                  <a:lnTo>
                    <a:pt x="14461327" y="325120"/>
                  </a:lnTo>
                  <a:lnTo>
                    <a:pt x="14358140" y="337820"/>
                  </a:lnTo>
                  <a:lnTo>
                    <a:pt x="14255066" y="347980"/>
                  </a:lnTo>
                  <a:lnTo>
                    <a:pt x="14203377" y="350520"/>
                  </a:lnTo>
                  <a:lnTo>
                    <a:pt x="14151482" y="351790"/>
                  </a:lnTo>
                  <a:lnTo>
                    <a:pt x="15651987" y="351790"/>
                  </a:lnTo>
                  <a:lnTo>
                    <a:pt x="15651987" y="292100"/>
                  </a:lnTo>
                  <a:lnTo>
                    <a:pt x="15628238" y="292100"/>
                  </a:lnTo>
                  <a:lnTo>
                    <a:pt x="15578489" y="289560"/>
                  </a:lnTo>
                  <a:lnTo>
                    <a:pt x="15526631" y="285750"/>
                  </a:lnTo>
                  <a:lnTo>
                    <a:pt x="15418982" y="273050"/>
                  </a:lnTo>
                  <a:lnTo>
                    <a:pt x="15364385" y="265430"/>
                  </a:lnTo>
                  <a:lnTo>
                    <a:pt x="15310071" y="259080"/>
                  </a:lnTo>
                  <a:lnTo>
                    <a:pt x="15256636" y="254000"/>
                  </a:lnTo>
                  <a:lnTo>
                    <a:pt x="15237885" y="252730"/>
                  </a:lnTo>
                  <a:lnTo>
                    <a:pt x="15200861" y="252730"/>
                  </a:lnTo>
                  <a:lnTo>
                    <a:pt x="15182468" y="251460"/>
                  </a:lnTo>
                  <a:close/>
                </a:path>
                <a:path w="15652115" h="872490">
                  <a:moveTo>
                    <a:pt x="1776209" y="251460"/>
                  </a:moveTo>
                  <a:lnTo>
                    <a:pt x="1745844" y="275590"/>
                  </a:lnTo>
                  <a:lnTo>
                    <a:pt x="1705733" y="294640"/>
                  </a:lnTo>
                  <a:lnTo>
                    <a:pt x="1657189" y="311150"/>
                  </a:lnTo>
                  <a:lnTo>
                    <a:pt x="1601525" y="322580"/>
                  </a:lnTo>
                  <a:lnTo>
                    <a:pt x="1540052" y="328930"/>
                  </a:lnTo>
                  <a:lnTo>
                    <a:pt x="1499498" y="331470"/>
                  </a:lnTo>
                  <a:lnTo>
                    <a:pt x="1459147" y="332740"/>
                  </a:lnTo>
                  <a:lnTo>
                    <a:pt x="1421091" y="336550"/>
                  </a:lnTo>
                  <a:lnTo>
                    <a:pt x="1387424" y="345440"/>
                  </a:lnTo>
                  <a:lnTo>
                    <a:pt x="1379499" y="346710"/>
                  </a:lnTo>
                  <a:lnTo>
                    <a:pt x="1372298" y="347980"/>
                  </a:lnTo>
                  <a:lnTo>
                    <a:pt x="3288211" y="347980"/>
                  </a:lnTo>
                  <a:lnTo>
                    <a:pt x="3171669" y="309880"/>
                  </a:lnTo>
                  <a:lnTo>
                    <a:pt x="2437419" y="309880"/>
                  </a:lnTo>
                  <a:lnTo>
                    <a:pt x="2332822" y="307340"/>
                  </a:lnTo>
                  <a:lnTo>
                    <a:pt x="2278595" y="304800"/>
                  </a:lnTo>
                  <a:lnTo>
                    <a:pt x="2109571" y="300990"/>
                  </a:lnTo>
                  <a:lnTo>
                    <a:pt x="2062010" y="293370"/>
                  </a:lnTo>
                  <a:lnTo>
                    <a:pt x="1871393" y="266700"/>
                  </a:lnTo>
                  <a:lnTo>
                    <a:pt x="1776209" y="251460"/>
                  </a:lnTo>
                  <a:close/>
                </a:path>
                <a:path w="15652115" h="872490">
                  <a:moveTo>
                    <a:pt x="10902860" y="307340"/>
                  </a:moveTo>
                  <a:lnTo>
                    <a:pt x="10853144" y="307340"/>
                  </a:lnTo>
                  <a:lnTo>
                    <a:pt x="10803434" y="308610"/>
                  </a:lnTo>
                  <a:lnTo>
                    <a:pt x="10606914" y="318770"/>
                  </a:lnTo>
                  <a:lnTo>
                    <a:pt x="10465104" y="330200"/>
                  </a:lnTo>
                  <a:lnTo>
                    <a:pt x="11223424" y="330200"/>
                  </a:lnTo>
                  <a:lnTo>
                    <a:pt x="11158012" y="321310"/>
                  </a:lnTo>
                  <a:lnTo>
                    <a:pt x="11107976" y="316230"/>
                  </a:lnTo>
                  <a:lnTo>
                    <a:pt x="11057312" y="312420"/>
                  </a:lnTo>
                  <a:lnTo>
                    <a:pt x="11006152" y="309880"/>
                  </a:lnTo>
                  <a:lnTo>
                    <a:pt x="10902860" y="307340"/>
                  </a:lnTo>
                  <a:close/>
                </a:path>
                <a:path w="15652115" h="872490">
                  <a:moveTo>
                    <a:pt x="6287693" y="123190"/>
                  </a:moveTo>
                  <a:lnTo>
                    <a:pt x="6278333" y="123190"/>
                  </a:lnTo>
                  <a:lnTo>
                    <a:pt x="6252437" y="128270"/>
                  </a:lnTo>
                  <a:lnTo>
                    <a:pt x="6216485" y="143510"/>
                  </a:lnTo>
                  <a:lnTo>
                    <a:pt x="6169579" y="165100"/>
                  </a:lnTo>
                  <a:lnTo>
                    <a:pt x="6110819" y="193040"/>
                  </a:lnTo>
                  <a:lnTo>
                    <a:pt x="6039306" y="222250"/>
                  </a:lnTo>
                  <a:lnTo>
                    <a:pt x="6005363" y="233680"/>
                  </a:lnTo>
                  <a:lnTo>
                    <a:pt x="5969015" y="246380"/>
                  </a:lnTo>
                  <a:lnTo>
                    <a:pt x="5930198" y="257810"/>
                  </a:lnTo>
                  <a:lnTo>
                    <a:pt x="5888846" y="269240"/>
                  </a:lnTo>
                  <a:lnTo>
                    <a:pt x="5844894" y="279400"/>
                  </a:lnTo>
                  <a:lnTo>
                    <a:pt x="5798278" y="289560"/>
                  </a:lnTo>
                  <a:lnTo>
                    <a:pt x="5696791" y="304800"/>
                  </a:lnTo>
                  <a:lnTo>
                    <a:pt x="5641791" y="311150"/>
                  </a:lnTo>
                  <a:lnTo>
                    <a:pt x="5583865" y="316230"/>
                  </a:lnTo>
                  <a:lnTo>
                    <a:pt x="5522950" y="318770"/>
                  </a:lnTo>
                  <a:lnTo>
                    <a:pt x="5458980" y="320040"/>
                  </a:lnTo>
                  <a:lnTo>
                    <a:pt x="10405464" y="320040"/>
                  </a:lnTo>
                  <a:lnTo>
                    <a:pt x="10383098" y="316230"/>
                  </a:lnTo>
                  <a:lnTo>
                    <a:pt x="7304328" y="316230"/>
                  </a:lnTo>
                  <a:lnTo>
                    <a:pt x="7262399" y="309880"/>
                  </a:lnTo>
                  <a:lnTo>
                    <a:pt x="7217279" y="292100"/>
                  </a:lnTo>
                  <a:lnTo>
                    <a:pt x="7170100" y="267970"/>
                  </a:lnTo>
                  <a:lnTo>
                    <a:pt x="7074086" y="207010"/>
                  </a:lnTo>
                  <a:lnTo>
                    <a:pt x="7027513" y="175260"/>
                  </a:lnTo>
                  <a:lnTo>
                    <a:pt x="6987814" y="152400"/>
                  </a:lnTo>
                  <a:lnTo>
                    <a:pt x="6922007" y="152400"/>
                  </a:lnTo>
                  <a:lnTo>
                    <a:pt x="6911957" y="134620"/>
                  </a:lnTo>
                  <a:lnTo>
                    <a:pt x="6298501" y="134620"/>
                  </a:lnTo>
                  <a:lnTo>
                    <a:pt x="6294894" y="125730"/>
                  </a:lnTo>
                  <a:lnTo>
                    <a:pt x="6287693" y="123190"/>
                  </a:lnTo>
                  <a:close/>
                </a:path>
                <a:path w="15652115" h="872490">
                  <a:moveTo>
                    <a:pt x="7708963" y="156210"/>
                  </a:moveTo>
                  <a:lnTo>
                    <a:pt x="7699603" y="156210"/>
                  </a:lnTo>
                  <a:lnTo>
                    <a:pt x="7664535" y="163830"/>
                  </a:lnTo>
                  <a:lnTo>
                    <a:pt x="7628108" y="186690"/>
                  </a:lnTo>
                  <a:lnTo>
                    <a:pt x="7553415" y="242570"/>
                  </a:lnTo>
                  <a:lnTo>
                    <a:pt x="7516271" y="265430"/>
                  </a:lnTo>
                  <a:lnTo>
                    <a:pt x="7480007" y="275590"/>
                  </a:lnTo>
                  <a:lnTo>
                    <a:pt x="7438204" y="279400"/>
                  </a:lnTo>
                  <a:lnTo>
                    <a:pt x="7401531" y="289560"/>
                  </a:lnTo>
                  <a:lnTo>
                    <a:pt x="7331684" y="312420"/>
                  </a:lnTo>
                  <a:lnTo>
                    <a:pt x="7311337" y="316230"/>
                  </a:lnTo>
                  <a:lnTo>
                    <a:pt x="10383098" y="316230"/>
                  </a:lnTo>
                  <a:lnTo>
                    <a:pt x="10174358" y="280670"/>
                  </a:lnTo>
                  <a:lnTo>
                    <a:pt x="9123755" y="280670"/>
                  </a:lnTo>
                  <a:lnTo>
                    <a:pt x="9102880" y="269240"/>
                  </a:lnTo>
                  <a:lnTo>
                    <a:pt x="9036725" y="251460"/>
                  </a:lnTo>
                  <a:lnTo>
                    <a:pt x="8993546" y="245110"/>
                  </a:lnTo>
                  <a:lnTo>
                    <a:pt x="8945032" y="238760"/>
                  </a:lnTo>
                  <a:lnTo>
                    <a:pt x="8836201" y="231140"/>
                  </a:lnTo>
                  <a:lnTo>
                    <a:pt x="8718631" y="226060"/>
                  </a:lnTo>
                  <a:lnTo>
                    <a:pt x="8659677" y="224790"/>
                  </a:lnTo>
                  <a:lnTo>
                    <a:pt x="8318080" y="224790"/>
                  </a:lnTo>
                  <a:lnTo>
                    <a:pt x="8280626" y="204470"/>
                  </a:lnTo>
                  <a:lnTo>
                    <a:pt x="8237967" y="185420"/>
                  </a:lnTo>
                  <a:lnTo>
                    <a:pt x="8190971" y="168910"/>
                  </a:lnTo>
                  <a:lnTo>
                    <a:pt x="8177208" y="165100"/>
                  </a:lnTo>
                  <a:lnTo>
                    <a:pt x="7769794" y="165100"/>
                  </a:lnTo>
                  <a:lnTo>
                    <a:pt x="7750634" y="163830"/>
                  </a:lnTo>
                  <a:lnTo>
                    <a:pt x="7731880" y="161290"/>
                  </a:lnTo>
                  <a:lnTo>
                    <a:pt x="7714005" y="157480"/>
                  </a:lnTo>
                  <a:lnTo>
                    <a:pt x="7708963" y="156210"/>
                  </a:lnTo>
                  <a:close/>
                </a:path>
                <a:path w="15652115" h="872490">
                  <a:moveTo>
                    <a:pt x="2873489" y="228600"/>
                  </a:moveTo>
                  <a:lnTo>
                    <a:pt x="2837888" y="251460"/>
                  </a:lnTo>
                  <a:lnTo>
                    <a:pt x="2798203" y="269240"/>
                  </a:lnTo>
                  <a:lnTo>
                    <a:pt x="2754672" y="284480"/>
                  </a:lnTo>
                  <a:lnTo>
                    <a:pt x="2707528" y="294640"/>
                  </a:lnTo>
                  <a:lnTo>
                    <a:pt x="2657009" y="302260"/>
                  </a:lnTo>
                  <a:lnTo>
                    <a:pt x="2603351" y="307340"/>
                  </a:lnTo>
                  <a:lnTo>
                    <a:pt x="2546790" y="309880"/>
                  </a:lnTo>
                  <a:lnTo>
                    <a:pt x="3171669" y="309880"/>
                  </a:lnTo>
                  <a:lnTo>
                    <a:pt x="3106563" y="288290"/>
                  </a:lnTo>
                  <a:lnTo>
                    <a:pt x="3057656" y="273050"/>
                  </a:lnTo>
                  <a:lnTo>
                    <a:pt x="2962885" y="247650"/>
                  </a:lnTo>
                  <a:lnTo>
                    <a:pt x="2917416" y="237490"/>
                  </a:lnTo>
                  <a:lnTo>
                    <a:pt x="2873489" y="228600"/>
                  </a:lnTo>
                  <a:close/>
                </a:path>
                <a:path w="15652115" h="872490">
                  <a:moveTo>
                    <a:pt x="9749421" y="208280"/>
                  </a:moveTo>
                  <a:lnTo>
                    <a:pt x="9611995" y="219710"/>
                  </a:lnTo>
                  <a:lnTo>
                    <a:pt x="9564121" y="224790"/>
                  </a:lnTo>
                  <a:lnTo>
                    <a:pt x="9514526" y="228600"/>
                  </a:lnTo>
                  <a:lnTo>
                    <a:pt x="9462796" y="234950"/>
                  </a:lnTo>
                  <a:lnTo>
                    <a:pt x="9408517" y="240030"/>
                  </a:lnTo>
                  <a:lnTo>
                    <a:pt x="9351276" y="247650"/>
                  </a:lnTo>
                  <a:lnTo>
                    <a:pt x="9305700" y="255270"/>
                  </a:lnTo>
                  <a:lnTo>
                    <a:pt x="9123755" y="280670"/>
                  </a:lnTo>
                  <a:lnTo>
                    <a:pt x="10174358" y="280670"/>
                  </a:lnTo>
                  <a:lnTo>
                    <a:pt x="9749421" y="208280"/>
                  </a:lnTo>
                  <a:close/>
                </a:path>
                <a:path w="15652115" h="872490">
                  <a:moveTo>
                    <a:pt x="1175022" y="271780"/>
                  </a:moveTo>
                  <a:lnTo>
                    <a:pt x="1160621" y="271780"/>
                  </a:lnTo>
                  <a:lnTo>
                    <a:pt x="1153422" y="275590"/>
                  </a:lnTo>
                  <a:lnTo>
                    <a:pt x="1147658" y="276860"/>
                  </a:lnTo>
                  <a:lnTo>
                    <a:pt x="1141178" y="278130"/>
                  </a:lnTo>
                  <a:lnTo>
                    <a:pt x="1205058" y="278130"/>
                  </a:lnTo>
                  <a:lnTo>
                    <a:pt x="1198353" y="275590"/>
                  </a:lnTo>
                  <a:lnTo>
                    <a:pt x="1175022" y="271780"/>
                  </a:lnTo>
                  <a:close/>
                </a:path>
                <a:path w="15652115" h="872490">
                  <a:moveTo>
                    <a:pt x="8600723" y="223520"/>
                  </a:moveTo>
                  <a:lnTo>
                    <a:pt x="8388281" y="223520"/>
                  </a:lnTo>
                  <a:lnTo>
                    <a:pt x="8348321" y="224790"/>
                  </a:lnTo>
                  <a:lnTo>
                    <a:pt x="8659677" y="224790"/>
                  </a:lnTo>
                  <a:lnTo>
                    <a:pt x="8600723" y="223520"/>
                  </a:lnTo>
                  <a:close/>
                </a:path>
                <a:path w="15652115" h="872490">
                  <a:moveTo>
                    <a:pt x="861104" y="207010"/>
                  </a:moveTo>
                  <a:lnTo>
                    <a:pt x="849887" y="208280"/>
                  </a:lnTo>
                  <a:lnTo>
                    <a:pt x="838873" y="208280"/>
                  </a:lnTo>
                  <a:lnTo>
                    <a:pt x="827994" y="209550"/>
                  </a:lnTo>
                  <a:lnTo>
                    <a:pt x="817185" y="212090"/>
                  </a:lnTo>
                  <a:lnTo>
                    <a:pt x="905269" y="212090"/>
                  </a:lnTo>
                  <a:lnTo>
                    <a:pt x="898892" y="210820"/>
                  </a:lnTo>
                  <a:lnTo>
                    <a:pt x="861104" y="207010"/>
                  </a:lnTo>
                  <a:close/>
                </a:path>
                <a:path w="15652115" h="872490">
                  <a:moveTo>
                    <a:pt x="7921357" y="129540"/>
                  </a:moveTo>
                  <a:lnTo>
                    <a:pt x="7885366" y="129540"/>
                  </a:lnTo>
                  <a:lnTo>
                    <a:pt x="7880311" y="144780"/>
                  </a:lnTo>
                  <a:lnTo>
                    <a:pt x="7859532" y="156210"/>
                  </a:lnTo>
                  <a:lnTo>
                    <a:pt x="7827549" y="163830"/>
                  </a:lnTo>
                  <a:lnTo>
                    <a:pt x="7788884" y="165100"/>
                  </a:lnTo>
                  <a:lnTo>
                    <a:pt x="8177208" y="165100"/>
                  </a:lnTo>
                  <a:lnTo>
                    <a:pt x="8140507" y="154940"/>
                  </a:lnTo>
                  <a:lnTo>
                    <a:pt x="8087445" y="143510"/>
                  </a:lnTo>
                  <a:lnTo>
                    <a:pt x="8032653" y="135890"/>
                  </a:lnTo>
                  <a:lnTo>
                    <a:pt x="7977001" y="130810"/>
                  </a:lnTo>
                  <a:lnTo>
                    <a:pt x="7921357" y="129540"/>
                  </a:lnTo>
                  <a:close/>
                </a:path>
                <a:path w="15652115" h="872490">
                  <a:moveTo>
                    <a:pt x="6942886" y="129540"/>
                  </a:moveTo>
                  <a:lnTo>
                    <a:pt x="6922007" y="152400"/>
                  </a:lnTo>
                  <a:lnTo>
                    <a:pt x="6987814" y="152400"/>
                  </a:lnTo>
                  <a:lnTo>
                    <a:pt x="6983403" y="149860"/>
                  </a:lnTo>
                  <a:lnTo>
                    <a:pt x="6942886" y="129540"/>
                  </a:lnTo>
                  <a:close/>
                </a:path>
                <a:path w="15652115" h="872490">
                  <a:moveTo>
                    <a:pt x="6810412" y="0"/>
                  </a:moveTo>
                  <a:lnTo>
                    <a:pt x="6756481" y="24130"/>
                  </a:lnTo>
                  <a:lnTo>
                    <a:pt x="6712670" y="39370"/>
                  </a:lnTo>
                  <a:lnTo>
                    <a:pt x="6661069" y="54610"/>
                  </a:lnTo>
                  <a:lnTo>
                    <a:pt x="6604259" y="69850"/>
                  </a:lnTo>
                  <a:lnTo>
                    <a:pt x="6485332" y="100330"/>
                  </a:lnTo>
                  <a:lnTo>
                    <a:pt x="6428375" y="111760"/>
                  </a:lnTo>
                  <a:lnTo>
                    <a:pt x="6376531" y="123190"/>
                  </a:lnTo>
                  <a:lnTo>
                    <a:pt x="6298501" y="134620"/>
                  </a:lnTo>
                  <a:lnTo>
                    <a:pt x="6911957" y="134620"/>
                  </a:lnTo>
                  <a:lnTo>
                    <a:pt x="6886739" y="97790"/>
                  </a:lnTo>
                  <a:lnTo>
                    <a:pt x="6859371" y="78740"/>
                  </a:lnTo>
                  <a:lnTo>
                    <a:pt x="6832289" y="57150"/>
                  </a:lnTo>
                  <a:lnTo>
                    <a:pt x="6825295" y="45720"/>
                  </a:lnTo>
                  <a:lnTo>
                    <a:pt x="6830354" y="40640"/>
                  </a:lnTo>
                  <a:lnTo>
                    <a:pt x="6839429" y="38100"/>
                  </a:lnTo>
                  <a:lnTo>
                    <a:pt x="6844488" y="31750"/>
                  </a:lnTo>
                  <a:lnTo>
                    <a:pt x="6837494" y="21590"/>
                  </a:lnTo>
                  <a:lnTo>
                    <a:pt x="68104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566402"/>
              <a:ext cx="15651480" cy="721360"/>
            </a:xfrm>
            <a:custGeom>
              <a:avLst/>
              <a:gdLst/>
              <a:ahLst/>
              <a:cxnLst/>
              <a:rect l="l" t="t" r="r" b="b"/>
              <a:pathLst>
                <a:path w="15651480" h="721359">
                  <a:moveTo>
                    <a:pt x="26178" y="418356"/>
                  </a:moveTo>
                  <a:lnTo>
                    <a:pt x="0" y="431800"/>
                  </a:lnTo>
                  <a:lnTo>
                    <a:pt x="0" y="721360"/>
                  </a:lnTo>
                  <a:lnTo>
                    <a:pt x="15651225" y="721360"/>
                  </a:lnTo>
                  <a:lnTo>
                    <a:pt x="15651225" y="464820"/>
                  </a:lnTo>
                  <a:lnTo>
                    <a:pt x="1969896" y="464820"/>
                  </a:lnTo>
                  <a:lnTo>
                    <a:pt x="1924518" y="461010"/>
                  </a:lnTo>
                  <a:lnTo>
                    <a:pt x="1879657" y="448310"/>
                  </a:lnTo>
                  <a:lnTo>
                    <a:pt x="1835213" y="427990"/>
                  </a:lnTo>
                  <a:lnTo>
                    <a:pt x="1824180" y="421640"/>
                  </a:lnTo>
                  <a:lnTo>
                    <a:pt x="20151" y="421640"/>
                  </a:lnTo>
                  <a:lnTo>
                    <a:pt x="26178" y="418356"/>
                  </a:lnTo>
                  <a:close/>
                </a:path>
                <a:path w="15651480" h="721359">
                  <a:moveTo>
                    <a:pt x="2136252" y="414986"/>
                  </a:moveTo>
                  <a:lnTo>
                    <a:pt x="2092733" y="436880"/>
                  </a:lnTo>
                  <a:lnTo>
                    <a:pt x="2045116" y="453390"/>
                  </a:lnTo>
                  <a:lnTo>
                    <a:pt x="1995093" y="463550"/>
                  </a:lnTo>
                  <a:lnTo>
                    <a:pt x="1985733" y="464820"/>
                  </a:lnTo>
                  <a:lnTo>
                    <a:pt x="15651225" y="464820"/>
                  </a:lnTo>
                  <a:lnTo>
                    <a:pt x="15651225" y="421640"/>
                  </a:lnTo>
                  <a:lnTo>
                    <a:pt x="2124684" y="421640"/>
                  </a:lnTo>
                  <a:lnTo>
                    <a:pt x="2136252" y="414986"/>
                  </a:lnTo>
                  <a:close/>
                </a:path>
                <a:path w="15651480" h="721359">
                  <a:moveTo>
                    <a:pt x="1817696" y="417907"/>
                  </a:moveTo>
                  <a:lnTo>
                    <a:pt x="1823732" y="421640"/>
                  </a:lnTo>
                  <a:lnTo>
                    <a:pt x="1824180" y="421640"/>
                  </a:lnTo>
                  <a:lnTo>
                    <a:pt x="1817696" y="417907"/>
                  </a:lnTo>
                  <a:close/>
                </a:path>
                <a:path w="15651480" h="721359">
                  <a:moveTo>
                    <a:pt x="15651225" y="396240"/>
                  </a:moveTo>
                  <a:lnTo>
                    <a:pt x="15317850" y="396240"/>
                  </a:lnTo>
                  <a:lnTo>
                    <a:pt x="15317850" y="421640"/>
                  </a:lnTo>
                  <a:lnTo>
                    <a:pt x="15651225" y="421640"/>
                  </a:lnTo>
                  <a:lnTo>
                    <a:pt x="15651225" y="396240"/>
                  </a:lnTo>
                  <a:close/>
                </a:path>
                <a:path w="15651480" h="721359">
                  <a:moveTo>
                    <a:pt x="66527" y="396240"/>
                  </a:moveTo>
                  <a:lnTo>
                    <a:pt x="66228" y="396240"/>
                  </a:lnTo>
                  <a:lnTo>
                    <a:pt x="54573" y="402590"/>
                  </a:lnTo>
                  <a:lnTo>
                    <a:pt x="31805" y="415290"/>
                  </a:lnTo>
                  <a:lnTo>
                    <a:pt x="26178" y="418356"/>
                  </a:lnTo>
                  <a:lnTo>
                    <a:pt x="37094" y="412750"/>
                  </a:lnTo>
                  <a:lnTo>
                    <a:pt x="66527" y="396240"/>
                  </a:lnTo>
                  <a:close/>
                </a:path>
                <a:path w="15651480" h="721359">
                  <a:moveTo>
                    <a:pt x="1781975" y="396240"/>
                  </a:moveTo>
                  <a:lnTo>
                    <a:pt x="1781536" y="396240"/>
                  </a:lnTo>
                  <a:lnTo>
                    <a:pt x="1791083" y="402590"/>
                  </a:lnTo>
                  <a:lnTo>
                    <a:pt x="1817696" y="417907"/>
                  </a:lnTo>
                  <a:lnTo>
                    <a:pt x="1792651" y="402590"/>
                  </a:lnTo>
                  <a:lnTo>
                    <a:pt x="1781975" y="396240"/>
                  </a:lnTo>
                  <a:close/>
                </a:path>
                <a:path w="15651480" h="721359">
                  <a:moveTo>
                    <a:pt x="2140380" y="412666"/>
                  </a:moveTo>
                  <a:lnTo>
                    <a:pt x="2136252" y="414986"/>
                  </a:lnTo>
                  <a:lnTo>
                    <a:pt x="2138173" y="414020"/>
                  </a:lnTo>
                  <a:lnTo>
                    <a:pt x="2140380" y="412666"/>
                  </a:lnTo>
                  <a:close/>
                </a:path>
                <a:path w="15651480" h="721359">
                  <a:moveTo>
                    <a:pt x="2866288" y="0"/>
                  </a:moveTo>
                  <a:lnTo>
                    <a:pt x="2795730" y="5080"/>
                  </a:lnTo>
                  <a:lnTo>
                    <a:pt x="2727324" y="16510"/>
                  </a:lnTo>
                  <a:lnTo>
                    <a:pt x="2670346" y="34290"/>
                  </a:lnTo>
                  <a:lnTo>
                    <a:pt x="2619779" y="55880"/>
                  </a:lnTo>
                  <a:lnTo>
                    <a:pt x="2573125" y="78740"/>
                  </a:lnTo>
                  <a:lnTo>
                    <a:pt x="2527884" y="104140"/>
                  </a:lnTo>
                  <a:lnTo>
                    <a:pt x="2490584" y="125730"/>
                  </a:lnTo>
                  <a:lnTo>
                    <a:pt x="2453596" y="153670"/>
                  </a:lnTo>
                  <a:lnTo>
                    <a:pt x="2416537" y="185420"/>
                  </a:lnTo>
                  <a:lnTo>
                    <a:pt x="2379027" y="218440"/>
                  </a:lnTo>
                  <a:lnTo>
                    <a:pt x="2302714" y="289560"/>
                  </a:lnTo>
                  <a:lnTo>
                    <a:pt x="2263705" y="323850"/>
                  </a:lnTo>
                  <a:lnTo>
                    <a:pt x="2223431" y="356870"/>
                  </a:lnTo>
                  <a:lnTo>
                    <a:pt x="2181663" y="387350"/>
                  </a:lnTo>
                  <a:lnTo>
                    <a:pt x="2140380" y="412666"/>
                  </a:lnTo>
                  <a:lnTo>
                    <a:pt x="2158310" y="402590"/>
                  </a:lnTo>
                  <a:lnTo>
                    <a:pt x="2169337" y="396240"/>
                  </a:lnTo>
                  <a:lnTo>
                    <a:pt x="15651225" y="396240"/>
                  </a:lnTo>
                  <a:lnTo>
                    <a:pt x="15651225" y="391160"/>
                  </a:lnTo>
                  <a:lnTo>
                    <a:pt x="4016831" y="391160"/>
                  </a:lnTo>
                  <a:lnTo>
                    <a:pt x="3972971" y="384810"/>
                  </a:lnTo>
                  <a:lnTo>
                    <a:pt x="3928687" y="374650"/>
                  </a:lnTo>
                  <a:lnTo>
                    <a:pt x="3884032" y="361950"/>
                  </a:lnTo>
                  <a:lnTo>
                    <a:pt x="3839057" y="345440"/>
                  </a:lnTo>
                  <a:lnTo>
                    <a:pt x="3793815" y="326390"/>
                  </a:lnTo>
                  <a:lnTo>
                    <a:pt x="3702734" y="283210"/>
                  </a:lnTo>
                  <a:lnTo>
                    <a:pt x="3565397" y="210820"/>
                  </a:lnTo>
                  <a:lnTo>
                    <a:pt x="3513530" y="184150"/>
                  </a:lnTo>
                  <a:lnTo>
                    <a:pt x="3462178" y="158750"/>
                  </a:lnTo>
                  <a:lnTo>
                    <a:pt x="3411384" y="135890"/>
                  </a:lnTo>
                  <a:lnTo>
                    <a:pt x="3361189" y="115570"/>
                  </a:lnTo>
                  <a:lnTo>
                    <a:pt x="3311636" y="99060"/>
                  </a:lnTo>
                  <a:lnTo>
                    <a:pt x="3280536" y="90170"/>
                  </a:lnTo>
                  <a:lnTo>
                    <a:pt x="3062846" y="90170"/>
                  </a:lnTo>
                  <a:lnTo>
                    <a:pt x="3028289" y="54610"/>
                  </a:lnTo>
                  <a:lnTo>
                    <a:pt x="2993732" y="16510"/>
                  </a:lnTo>
                  <a:lnTo>
                    <a:pt x="2965409" y="10160"/>
                  </a:lnTo>
                  <a:lnTo>
                    <a:pt x="2934053" y="5080"/>
                  </a:lnTo>
                  <a:lnTo>
                    <a:pt x="2900676" y="1270"/>
                  </a:lnTo>
                  <a:lnTo>
                    <a:pt x="2866288" y="0"/>
                  </a:lnTo>
                  <a:close/>
                </a:path>
                <a:path w="15651480" h="721359">
                  <a:moveTo>
                    <a:pt x="529188" y="166370"/>
                  </a:moveTo>
                  <a:lnTo>
                    <a:pt x="485763" y="177800"/>
                  </a:lnTo>
                  <a:lnTo>
                    <a:pt x="441923" y="193040"/>
                  </a:lnTo>
                  <a:lnTo>
                    <a:pt x="397718" y="212090"/>
                  </a:lnTo>
                  <a:lnTo>
                    <a:pt x="353200" y="232410"/>
                  </a:lnTo>
                  <a:lnTo>
                    <a:pt x="263429" y="280670"/>
                  </a:lnTo>
                  <a:lnTo>
                    <a:pt x="82375" y="387350"/>
                  </a:lnTo>
                  <a:lnTo>
                    <a:pt x="66527" y="396240"/>
                  </a:lnTo>
                  <a:lnTo>
                    <a:pt x="1781536" y="396240"/>
                  </a:lnTo>
                  <a:lnTo>
                    <a:pt x="1747167" y="373380"/>
                  </a:lnTo>
                  <a:lnTo>
                    <a:pt x="1740159" y="368300"/>
                  </a:lnTo>
                  <a:lnTo>
                    <a:pt x="789101" y="368300"/>
                  </a:lnTo>
                  <a:lnTo>
                    <a:pt x="749615" y="344170"/>
                  </a:lnTo>
                  <a:lnTo>
                    <a:pt x="708164" y="317500"/>
                  </a:lnTo>
                  <a:lnTo>
                    <a:pt x="666399" y="287020"/>
                  </a:lnTo>
                  <a:lnTo>
                    <a:pt x="625968" y="255270"/>
                  </a:lnTo>
                  <a:lnTo>
                    <a:pt x="588523" y="224790"/>
                  </a:lnTo>
                  <a:lnTo>
                    <a:pt x="555713" y="194310"/>
                  </a:lnTo>
                  <a:lnTo>
                    <a:pt x="529188" y="166370"/>
                  </a:lnTo>
                  <a:close/>
                </a:path>
                <a:path w="15651480" h="721359">
                  <a:moveTo>
                    <a:pt x="4640351" y="278130"/>
                  </a:moveTo>
                  <a:lnTo>
                    <a:pt x="4016831" y="391160"/>
                  </a:lnTo>
                  <a:lnTo>
                    <a:pt x="15651225" y="391160"/>
                  </a:lnTo>
                  <a:lnTo>
                    <a:pt x="15651225" y="387350"/>
                  </a:lnTo>
                  <a:lnTo>
                    <a:pt x="5299862" y="387350"/>
                  </a:lnTo>
                  <a:lnTo>
                    <a:pt x="5258077" y="378460"/>
                  </a:lnTo>
                  <a:lnTo>
                    <a:pt x="5210851" y="365760"/>
                  </a:lnTo>
                  <a:lnTo>
                    <a:pt x="5106665" y="334010"/>
                  </a:lnTo>
                  <a:lnTo>
                    <a:pt x="4973700" y="334010"/>
                  </a:lnTo>
                  <a:lnTo>
                    <a:pt x="4934341" y="331470"/>
                  </a:lnTo>
                  <a:lnTo>
                    <a:pt x="4887777" y="323850"/>
                  </a:lnTo>
                  <a:lnTo>
                    <a:pt x="4836679" y="314960"/>
                  </a:lnTo>
                  <a:lnTo>
                    <a:pt x="4783717" y="303530"/>
                  </a:lnTo>
                  <a:lnTo>
                    <a:pt x="4731561" y="293370"/>
                  </a:lnTo>
                  <a:lnTo>
                    <a:pt x="4682882" y="284480"/>
                  </a:lnTo>
                  <a:lnTo>
                    <a:pt x="4640351" y="278130"/>
                  </a:lnTo>
                  <a:close/>
                </a:path>
                <a:path w="15651480" h="721359">
                  <a:moveTo>
                    <a:pt x="5505779" y="330200"/>
                  </a:moveTo>
                  <a:lnTo>
                    <a:pt x="5449207" y="334010"/>
                  </a:lnTo>
                  <a:lnTo>
                    <a:pt x="5394996" y="344170"/>
                  </a:lnTo>
                  <a:lnTo>
                    <a:pt x="5344697" y="361950"/>
                  </a:lnTo>
                  <a:lnTo>
                    <a:pt x="5299862" y="387350"/>
                  </a:lnTo>
                  <a:lnTo>
                    <a:pt x="15651225" y="387350"/>
                  </a:lnTo>
                  <a:lnTo>
                    <a:pt x="15651225" y="363220"/>
                  </a:lnTo>
                  <a:lnTo>
                    <a:pt x="5696672" y="363220"/>
                  </a:lnTo>
                  <a:lnTo>
                    <a:pt x="5684162" y="361950"/>
                  </a:lnTo>
                  <a:lnTo>
                    <a:pt x="5673002" y="359410"/>
                  </a:lnTo>
                  <a:lnTo>
                    <a:pt x="5663463" y="356870"/>
                  </a:lnTo>
                  <a:lnTo>
                    <a:pt x="5625962" y="345440"/>
                  </a:lnTo>
                  <a:lnTo>
                    <a:pt x="5586507" y="337820"/>
                  </a:lnTo>
                  <a:lnTo>
                    <a:pt x="5546109" y="332740"/>
                  </a:lnTo>
                  <a:lnTo>
                    <a:pt x="5505779" y="330200"/>
                  </a:lnTo>
                  <a:close/>
                </a:path>
                <a:path w="15651480" h="721359">
                  <a:moveTo>
                    <a:pt x="890621" y="205740"/>
                  </a:moveTo>
                  <a:lnTo>
                    <a:pt x="881260" y="205740"/>
                  </a:lnTo>
                  <a:lnTo>
                    <a:pt x="858964" y="217170"/>
                  </a:lnTo>
                  <a:lnTo>
                    <a:pt x="836262" y="243840"/>
                  </a:lnTo>
                  <a:lnTo>
                    <a:pt x="813019" y="292100"/>
                  </a:lnTo>
                  <a:lnTo>
                    <a:pt x="789101" y="368300"/>
                  </a:lnTo>
                  <a:lnTo>
                    <a:pt x="1740159" y="368300"/>
                  </a:lnTo>
                  <a:lnTo>
                    <a:pt x="1703364" y="341630"/>
                  </a:lnTo>
                  <a:lnTo>
                    <a:pt x="1659572" y="307340"/>
                  </a:lnTo>
                  <a:lnTo>
                    <a:pt x="1591621" y="257810"/>
                  </a:lnTo>
                  <a:lnTo>
                    <a:pt x="1094383" y="257810"/>
                  </a:lnTo>
                  <a:lnTo>
                    <a:pt x="943902" y="215900"/>
                  </a:lnTo>
                  <a:lnTo>
                    <a:pt x="931527" y="213360"/>
                  </a:lnTo>
                  <a:lnTo>
                    <a:pt x="918343" y="209550"/>
                  </a:lnTo>
                  <a:lnTo>
                    <a:pt x="904618" y="207010"/>
                  </a:lnTo>
                  <a:lnTo>
                    <a:pt x="890621" y="205740"/>
                  </a:lnTo>
                  <a:close/>
                </a:path>
                <a:path w="15651480" h="721359">
                  <a:moveTo>
                    <a:pt x="6613130" y="59690"/>
                  </a:moveTo>
                  <a:lnTo>
                    <a:pt x="6605930" y="59690"/>
                  </a:lnTo>
                  <a:lnTo>
                    <a:pt x="6560196" y="63500"/>
                  </a:lnTo>
                  <a:lnTo>
                    <a:pt x="6513403" y="76200"/>
                  </a:lnTo>
                  <a:lnTo>
                    <a:pt x="6466168" y="93980"/>
                  </a:lnTo>
                  <a:lnTo>
                    <a:pt x="6419112" y="116840"/>
                  </a:lnTo>
                  <a:lnTo>
                    <a:pt x="6372854" y="143510"/>
                  </a:lnTo>
                  <a:lnTo>
                    <a:pt x="6328015" y="171450"/>
                  </a:lnTo>
                  <a:lnTo>
                    <a:pt x="6237296" y="232410"/>
                  </a:lnTo>
                  <a:lnTo>
                    <a:pt x="6198010" y="260350"/>
                  </a:lnTo>
                  <a:lnTo>
                    <a:pt x="6163855" y="281940"/>
                  </a:lnTo>
                  <a:lnTo>
                    <a:pt x="6161696" y="281940"/>
                  </a:lnTo>
                  <a:lnTo>
                    <a:pt x="6114988" y="285750"/>
                  </a:lnTo>
                  <a:lnTo>
                    <a:pt x="6060720" y="295910"/>
                  </a:lnTo>
                  <a:lnTo>
                    <a:pt x="6001321" y="308610"/>
                  </a:lnTo>
                  <a:lnTo>
                    <a:pt x="5939218" y="323850"/>
                  </a:lnTo>
                  <a:lnTo>
                    <a:pt x="5838205" y="346710"/>
                  </a:lnTo>
                  <a:lnTo>
                    <a:pt x="5791067" y="355600"/>
                  </a:lnTo>
                  <a:lnTo>
                    <a:pt x="5747970" y="361950"/>
                  </a:lnTo>
                  <a:lnTo>
                    <a:pt x="5710262" y="363220"/>
                  </a:lnTo>
                  <a:lnTo>
                    <a:pt x="11656694" y="363220"/>
                  </a:lnTo>
                  <a:lnTo>
                    <a:pt x="11636801" y="361950"/>
                  </a:lnTo>
                  <a:lnTo>
                    <a:pt x="11630531" y="360680"/>
                  </a:lnTo>
                  <a:lnTo>
                    <a:pt x="11270656" y="360680"/>
                  </a:lnTo>
                  <a:lnTo>
                    <a:pt x="11215100" y="358140"/>
                  </a:lnTo>
                  <a:lnTo>
                    <a:pt x="11102940" y="350520"/>
                  </a:lnTo>
                  <a:lnTo>
                    <a:pt x="11046896" y="345440"/>
                  </a:lnTo>
                  <a:lnTo>
                    <a:pt x="10991248" y="339090"/>
                  </a:lnTo>
                  <a:lnTo>
                    <a:pt x="10936276" y="331470"/>
                  </a:lnTo>
                  <a:lnTo>
                    <a:pt x="10829478" y="313690"/>
                  </a:lnTo>
                  <a:lnTo>
                    <a:pt x="10728741" y="293370"/>
                  </a:lnTo>
                  <a:lnTo>
                    <a:pt x="10681344" y="281940"/>
                  </a:lnTo>
                  <a:lnTo>
                    <a:pt x="10636301" y="270510"/>
                  </a:lnTo>
                  <a:lnTo>
                    <a:pt x="8176234" y="270510"/>
                  </a:lnTo>
                  <a:lnTo>
                    <a:pt x="8116822" y="265430"/>
                  </a:lnTo>
                  <a:lnTo>
                    <a:pt x="8062076" y="255270"/>
                  </a:lnTo>
                  <a:lnTo>
                    <a:pt x="8026533" y="245110"/>
                  </a:lnTo>
                  <a:lnTo>
                    <a:pt x="7180219" y="245110"/>
                  </a:lnTo>
                  <a:lnTo>
                    <a:pt x="7166812" y="242570"/>
                  </a:lnTo>
                  <a:lnTo>
                    <a:pt x="7096704" y="219710"/>
                  </a:lnTo>
                  <a:lnTo>
                    <a:pt x="7059994" y="210820"/>
                  </a:lnTo>
                  <a:lnTo>
                    <a:pt x="7018489" y="205740"/>
                  </a:lnTo>
                  <a:lnTo>
                    <a:pt x="6982770" y="196850"/>
                  </a:lnTo>
                  <a:lnTo>
                    <a:pt x="6945850" y="173990"/>
                  </a:lnTo>
                  <a:lnTo>
                    <a:pt x="6908329" y="144780"/>
                  </a:lnTo>
                  <a:lnTo>
                    <a:pt x="6870809" y="116840"/>
                  </a:lnTo>
                  <a:lnTo>
                    <a:pt x="6840042" y="97790"/>
                  </a:lnTo>
                  <a:lnTo>
                    <a:pt x="6708177" y="97790"/>
                  </a:lnTo>
                  <a:lnTo>
                    <a:pt x="6670136" y="95250"/>
                  </a:lnTo>
                  <a:lnTo>
                    <a:pt x="6638780" y="87630"/>
                  </a:lnTo>
                  <a:lnTo>
                    <a:pt x="6618361" y="74930"/>
                  </a:lnTo>
                  <a:lnTo>
                    <a:pt x="6613130" y="59690"/>
                  </a:lnTo>
                  <a:close/>
                </a:path>
                <a:path w="15651480" h="721359">
                  <a:moveTo>
                    <a:pt x="12680517" y="53340"/>
                  </a:moveTo>
                  <a:lnTo>
                    <a:pt x="12632732" y="59690"/>
                  </a:lnTo>
                  <a:lnTo>
                    <a:pt x="12585022" y="67310"/>
                  </a:lnTo>
                  <a:lnTo>
                    <a:pt x="12442219" y="87630"/>
                  </a:lnTo>
                  <a:lnTo>
                    <a:pt x="12394686" y="95250"/>
                  </a:lnTo>
                  <a:lnTo>
                    <a:pt x="12347167" y="101600"/>
                  </a:lnTo>
                  <a:lnTo>
                    <a:pt x="12295368" y="105410"/>
                  </a:lnTo>
                  <a:lnTo>
                    <a:pt x="12244259" y="114300"/>
                  </a:lnTo>
                  <a:lnTo>
                    <a:pt x="12193940" y="127000"/>
                  </a:lnTo>
                  <a:lnTo>
                    <a:pt x="12144508" y="144780"/>
                  </a:lnTo>
                  <a:lnTo>
                    <a:pt x="12096065" y="163830"/>
                  </a:lnTo>
                  <a:lnTo>
                    <a:pt x="12048707" y="186690"/>
                  </a:lnTo>
                  <a:lnTo>
                    <a:pt x="12002536" y="209550"/>
                  </a:lnTo>
                  <a:lnTo>
                    <a:pt x="11957649" y="234950"/>
                  </a:lnTo>
                  <a:lnTo>
                    <a:pt x="11872126" y="281940"/>
                  </a:lnTo>
                  <a:lnTo>
                    <a:pt x="11792930" y="323850"/>
                  </a:lnTo>
                  <a:lnTo>
                    <a:pt x="11755953" y="340360"/>
                  </a:lnTo>
                  <a:lnTo>
                    <a:pt x="11687736" y="360680"/>
                  </a:lnTo>
                  <a:lnTo>
                    <a:pt x="11656694" y="363220"/>
                  </a:lnTo>
                  <a:lnTo>
                    <a:pt x="15651225" y="363220"/>
                  </a:lnTo>
                  <a:lnTo>
                    <a:pt x="15651225" y="166370"/>
                  </a:lnTo>
                  <a:lnTo>
                    <a:pt x="15624324" y="162560"/>
                  </a:lnTo>
                  <a:lnTo>
                    <a:pt x="15401416" y="162560"/>
                  </a:lnTo>
                  <a:lnTo>
                    <a:pt x="15360331" y="161290"/>
                  </a:lnTo>
                  <a:lnTo>
                    <a:pt x="15265554" y="156210"/>
                  </a:lnTo>
                  <a:lnTo>
                    <a:pt x="15213301" y="151130"/>
                  </a:lnTo>
                  <a:lnTo>
                    <a:pt x="13118337" y="151130"/>
                  </a:lnTo>
                  <a:lnTo>
                    <a:pt x="13089492" y="148590"/>
                  </a:lnTo>
                  <a:lnTo>
                    <a:pt x="13077993" y="147320"/>
                  </a:lnTo>
                  <a:lnTo>
                    <a:pt x="13069315" y="146050"/>
                  </a:lnTo>
                  <a:lnTo>
                    <a:pt x="13035336" y="138430"/>
                  </a:lnTo>
                  <a:lnTo>
                    <a:pt x="12997322" y="134620"/>
                  </a:lnTo>
                  <a:lnTo>
                    <a:pt x="12916661" y="129540"/>
                  </a:lnTo>
                  <a:lnTo>
                    <a:pt x="12856018" y="123190"/>
                  </a:lnTo>
                  <a:lnTo>
                    <a:pt x="12800452" y="111760"/>
                  </a:lnTo>
                  <a:lnTo>
                    <a:pt x="12751592" y="96520"/>
                  </a:lnTo>
                  <a:lnTo>
                    <a:pt x="12711070" y="76200"/>
                  </a:lnTo>
                  <a:lnTo>
                    <a:pt x="12680517" y="53340"/>
                  </a:lnTo>
                  <a:close/>
                </a:path>
                <a:path w="15651480" h="721359">
                  <a:moveTo>
                    <a:pt x="11582539" y="340360"/>
                  </a:moveTo>
                  <a:lnTo>
                    <a:pt x="11535412" y="347980"/>
                  </a:lnTo>
                  <a:lnTo>
                    <a:pt x="11434111" y="358140"/>
                  </a:lnTo>
                  <a:lnTo>
                    <a:pt x="11380560" y="360680"/>
                  </a:lnTo>
                  <a:lnTo>
                    <a:pt x="11630531" y="360680"/>
                  </a:lnTo>
                  <a:lnTo>
                    <a:pt x="11617992" y="358140"/>
                  </a:lnTo>
                  <a:lnTo>
                    <a:pt x="11599996" y="350520"/>
                  </a:lnTo>
                  <a:lnTo>
                    <a:pt x="11582539" y="340360"/>
                  </a:lnTo>
                  <a:close/>
                </a:path>
                <a:path w="15651480" h="721359">
                  <a:moveTo>
                    <a:pt x="5021948" y="312420"/>
                  </a:moveTo>
                  <a:lnTo>
                    <a:pt x="5017347" y="322580"/>
                  </a:lnTo>
                  <a:lnTo>
                    <a:pt x="5007277" y="328930"/>
                  </a:lnTo>
                  <a:lnTo>
                    <a:pt x="4992481" y="332740"/>
                  </a:lnTo>
                  <a:lnTo>
                    <a:pt x="4973700" y="334010"/>
                  </a:lnTo>
                  <a:lnTo>
                    <a:pt x="5106665" y="334010"/>
                  </a:lnTo>
                  <a:lnTo>
                    <a:pt x="5063732" y="321310"/>
                  </a:lnTo>
                  <a:lnTo>
                    <a:pt x="5021948" y="312420"/>
                  </a:lnTo>
                  <a:close/>
                </a:path>
                <a:path w="15651480" h="721359">
                  <a:moveTo>
                    <a:pt x="9215919" y="86360"/>
                  </a:moveTo>
                  <a:lnTo>
                    <a:pt x="9155975" y="102870"/>
                  </a:lnTo>
                  <a:lnTo>
                    <a:pt x="9117651" y="109220"/>
                  </a:lnTo>
                  <a:lnTo>
                    <a:pt x="9019791" y="123190"/>
                  </a:lnTo>
                  <a:lnTo>
                    <a:pt x="8700396" y="163830"/>
                  </a:lnTo>
                  <a:lnTo>
                    <a:pt x="8632103" y="173990"/>
                  </a:lnTo>
                  <a:lnTo>
                    <a:pt x="8499502" y="191770"/>
                  </a:lnTo>
                  <a:lnTo>
                    <a:pt x="8326315" y="220980"/>
                  </a:lnTo>
                  <a:lnTo>
                    <a:pt x="8279642" y="231140"/>
                  </a:lnTo>
                  <a:lnTo>
                    <a:pt x="8240248" y="241300"/>
                  </a:lnTo>
                  <a:lnTo>
                    <a:pt x="8187494" y="261620"/>
                  </a:lnTo>
                  <a:lnTo>
                    <a:pt x="8176234" y="270510"/>
                  </a:lnTo>
                  <a:lnTo>
                    <a:pt x="10636301" y="270510"/>
                  </a:lnTo>
                  <a:lnTo>
                    <a:pt x="10593891" y="257810"/>
                  </a:lnTo>
                  <a:lnTo>
                    <a:pt x="10554394" y="245110"/>
                  </a:lnTo>
                  <a:lnTo>
                    <a:pt x="10518090" y="232410"/>
                  </a:lnTo>
                  <a:lnTo>
                    <a:pt x="10485259" y="219710"/>
                  </a:lnTo>
                  <a:lnTo>
                    <a:pt x="10447675" y="203200"/>
                  </a:lnTo>
                  <a:lnTo>
                    <a:pt x="10412453" y="184150"/>
                  </a:lnTo>
                  <a:lnTo>
                    <a:pt x="10376016" y="166370"/>
                  </a:lnTo>
                  <a:lnTo>
                    <a:pt x="10338225" y="152400"/>
                  </a:lnTo>
                  <a:lnTo>
                    <a:pt x="9770241" y="152400"/>
                  </a:lnTo>
                  <a:lnTo>
                    <a:pt x="9761668" y="149860"/>
                  </a:lnTo>
                  <a:lnTo>
                    <a:pt x="9753636" y="146050"/>
                  </a:lnTo>
                  <a:lnTo>
                    <a:pt x="9746551" y="140970"/>
                  </a:lnTo>
                  <a:lnTo>
                    <a:pt x="9741509" y="139700"/>
                  </a:lnTo>
                  <a:lnTo>
                    <a:pt x="9737191" y="135890"/>
                  </a:lnTo>
                  <a:lnTo>
                    <a:pt x="9732149" y="132080"/>
                  </a:lnTo>
                  <a:lnTo>
                    <a:pt x="9728253" y="129540"/>
                  </a:lnTo>
                  <a:lnTo>
                    <a:pt x="9646462" y="129540"/>
                  </a:lnTo>
                  <a:lnTo>
                    <a:pt x="9630938" y="121920"/>
                  </a:lnTo>
                  <a:lnTo>
                    <a:pt x="9368548" y="121920"/>
                  </a:lnTo>
                  <a:lnTo>
                    <a:pt x="9322825" y="120650"/>
                  </a:lnTo>
                  <a:lnTo>
                    <a:pt x="9280346" y="113030"/>
                  </a:lnTo>
                  <a:lnTo>
                    <a:pt x="9243811" y="101600"/>
                  </a:lnTo>
                  <a:lnTo>
                    <a:pt x="9215919" y="86360"/>
                  </a:lnTo>
                  <a:close/>
                </a:path>
                <a:path w="15651480" h="721359">
                  <a:moveTo>
                    <a:pt x="1356461" y="152400"/>
                  </a:moveTo>
                  <a:lnTo>
                    <a:pt x="1342059" y="152400"/>
                  </a:lnTo>
                  <a:lnTo>
                    <a:pt x="1335490" y="153670"/>
                  </a:lnTo>
                  <a:lnTo>
                    <a:pt x="1323432" y="156210"/>
                  </a:lnTo>
                  <a:lnTo>
                    <a:pt x="1316862" y="157480"/>
                  </a:lnTo>
                  <a:lnTo>
                    <a:pt x="1265627" y="170180"/>
                  </a:lnTo>
                  <a:lnTo>
                    <a:pt x="1203325" y="200660"/>
                  </a:lnTo>
                  <a:lnTo>
                    <a:pt x="1173220" y="217170"/>
                  </a:lnTo>
                  <a:lnTo>
                    <a:pt x="1143115" y="232410"/>
                  </a:lnTo>
                  <a:lnTo>
                    <a:pt x="1094383" y="257810"/>
                  </a:lnTo>
                  <a:lnTo>
                    <a:pt x="1591621" y="257810"/>
                  </a:lnTo>
                  <a:lnTo>
                    <a:pt x="1529318" y="214630"/>
                  </a:lnTo>
                  <a:lnTo>
                    <a:pt x="1486193" y="189230"/>
                  </a:lnTo>
                  <a:lnTo>
                    <a:pt x="1443067" y="170180"/>
                  </a:lnTo>
                  <a:lnTo>
                    <a:pt x="1399853" y="157480"/>
                  </a:lnTo>
                  <a:lnTo>
                    <a:pt x="1356461" y="152400"/>
                  </a:lnTo>
                  <a:close/>
                </a:path>
                <a:path w="15651480" h="721359">
                  <a:moveTo>
                    <a:pt x="7557769" y="59690"/>
                  </a:moveTo>
                  <a:lnTo>
                    <a:pt x="7516628" y="80010"/>
                  </a:lnTo>
                  <a:lnTo>
                    <a:pt x="7472198" y="106680"/>
                  </a:lnTo>
                  <a:lnTo>
                    <a:pt x="7425506" y="137160"/>
                  </a:lnTo>
                  <a:lnTo>
                    <a:pt x="7377583" y="167640"/>
                  </a:lnTo>
                  <a:lnTo>
                    <a:pt x="7329458" y="196850"/>
                  </a:lnTo>
                  <a:lnTo>
                    <a:pt x="7282161" y="222250"/>
                  </a:lnTo>
                  <a:lnTo>
                    <a:pt x="7236722" y="238760"/>
                  </a:lnTo>
                  <a:lnTo>
                    <a:pt x="7194168" y="245110"/>
                  </a:lnTo>
                  <a:lnTo>
                    <a:pt x="8026533" y="245110"/>
                  </a:lnTo>
                  <a:lnTo>
                    <a:pt x="8013204" y="241300"/>
                  </a:lnTo>
                  <a:lnTo>
                    <a:pt x="7971415" y="224790"/>
                  </a:lnTo>
                  <a:lnTo>
                    <a:pt x="7950480" y="212090"/>
                  </a:lnTo>
                  <a:lnTo>
                    <a:pt x="7912010" y="212090"/>
                  </a:lnTo>
                  <a:lnTo>
                    <a:pt x="7882351" y="203200"/>
                  </a:lnTo>
                  <a:lnTo>
                    <a:pt x="7851885" y="179070"/>
                  </a:lnTo>
                  <a:lnTo>
                    <a:pt x="7820881" y="144780"/>
                  </a:lnTo>
                  <a:lnTo>
                    <a:pt x="7789608" y="105410"/>
                  </a:lnTo>
                  <a:lnTo>
                    <a:pt x="7770491" y="82550"/>
                  </a:lnTo>
                  <a:lnTo>
                    <a:pt x="7578648" y="82550"/>
                  </a:lnTo>
                  <a:lnTo>
                    <a:pt x="7557769" y="59690"/>
                  </a:lnTo>
                  <a:close/>
                </a:path>
                <a:path w="15651480" h="721359">
                  <a:moveTo>
                    <a:pt x="7937918" y="204470"/>
                  </a:moveTo>
                  <a:lnTo>
                    <a:pt x="7930932" y="208280"/>
                  </a:lnTo>
                  <a:lnTo>
                    <a:pt x="7924150" y="210820"/>
                  </a:lnTo>
                  <a:lnTo>
                    <a:pt x="7917775" y="212090"/>
                  </a:lnTo>
                  <a:lnTo>
                    <a:pt x="7950480" y="212090"/>
                  </a:lnTo>
                  <a:lnTo>
                    <a:pt x="7937918" y="204470"/>
                  </a:lnTo>
                  <a:close/>
                </a:path>
                <a:path w="15651480" h="721359">
                  <a:moveTo>
                    <a:pt x="15507969" y="147320"/>
                  </a:moveTo>
                  <a:lnTo>
                    <a:pt x="15491802" y="153670"/>
                  </a:lnTo>
                  <a:lnTo>
                    <a:pt x="15467884" y="158750"/>
                  </a:lnTo>
                  <a:lnTo>
                    <a:pt x="15437371" y="161290"/>
                  </a:lnTo>
                  <a:lnTo>
                    <a:pt x="15401416" y="162560"/>
                  </a:lnTo>
                  <a:lnTo>
                    <a:pt x="15624324" y="162560"/>
                  </a:lnTo>
                  <a:lnTo>
                    <a:pt x="15615357" y="161290"/>
                  </a:lnTo>
                  <a:lnTo>
                    <a:pt x="15544193" y="152400"/>
                  </a:lnTo>
                  <a:lnTo>
                    <a:pt x="15507969" y="147320"/>
                  </a:lnTo>
                  <a:close/>
                </a:path>
                <a:path w="15651480" h="721359">
                  <a:moveTo>
                    <a:pt x="9815664" y="135890"/>
                  </a:moveTo>
                  <a:lnTo>
                    <a:pt x="9805777" y="143510"/>
                  </a:lnTo>
                  <a:lnTo>
                    <a:pt x="9796496" y="148590"/>
                  </a:lnTo>
                  <a:lnTo>
                    <a:pt x="9787621" y="152400"/>
                  </a:lnTo>
                  <a:lnTo>
                    <a:pt x="10338225" y="152400"/>
                  </a:lnTo>
                  <a:lnTo>
                    <a:pt x="10334789" y="151130"/>
                  </a:lnTo>
                  <a:lnTo>
                    <a:pt x="9817823" y="151130"/>
                  </a:lnTo>
                  <a:lnTo>
                    <a:pt x="9813505" y="146050"/>
                  </a:lnTo>
                  <a:lnTo>
                    <a:pt x="9815664" y="135890"/>
                  </a:lnTo>
                  <a:close/>
                </a:path>
                <a:path w="15651480" h="721359">
                  <a:moveTo>
                    <a:pt x="10045343" y="104140"/>
                  </a:moveTo>
                  <a:lnTo>
                    <a:pt x="10035983" y="104140"/>
                  </a:lnTo>
                  <a:lnTo>
                    <a:pt x="10008118" y="105410"/>
                  </a:lnTo>
                  <a:lnTo>
                    <a:pt x="9978295" y="110490"/>
                  </a:lnTo>
                  <a:lnTo>
                    <a:pt x="9947799" y="118110"/>
                  </a:lnTo>
                  <a:lnTo>
                    <a:pt x="9917912" y="127000"/>
                  </a:lnTo>
                  <a:lnTo>
                    <a:pt x="9864718" y="143510"/>
                  </a:lnTo>
                  <a:lnTo>
                    <a:pt x="9843688" y="148590"/>
                  </a:lnTo>
                  <a:lnTo>
                    <a:pt x="9827183" y="151130"/>
                  </a:lnTo>
                  <a:lnTo>
                    <a:pt x="10334789" y="151130"/>
                  </a:lnTo>
                  <a:lnTo>
                    <a:pt x="10294008" y="139700"/>
                  </a:lnTo>
                  <a:lnTo>
                    <a:pt x="10249530" y="132080"/>
                  </a:lnTo>
                  <a:lnTo>
                    <a:pt x="10106099" y="113030"/>
                  </a:lnTo>
                  <a:lnTo>
                    <a:pt x="10059021" y="105410"/>
                  </a:lnTo>
                  <a:lnTo>
                    <a:pt x="10051820" y="105410"/>
                  </a:lnTo>
                  <a:lnTo>
                    <a:pt x="10045343" y="104140"/>
                  </a:lnTo>
                  <a:close/>
                </a:path>
                <a:path w="15651480" h="721359">
                  <a:moveTo>
                    <a:pt x="13928216" y="50800"/>
                  </a:moveTo>
                  <a:lnTo>
                    <a:pt x="13889360" y="55880"/>
                  </a:lnTo>
                  <a:lnTo>
                    <a:pt x="13844920" y="62230"/>
                  </a:lnTo>
                  <a:lnTo>
                    <a:pt x="13794788" y="67310"/>
                  </a:lnTo>
                  <a:lnTo>
                    <a:pt x="13738859" y="74930"/>
                  </a:lnTo>
                  <a:lnTo>
                    <a:pt x="13730574" y="76200"/>
                  </a:lnTo>
                  <a:lnTo>
                    <a:pt x="13719825" y="77470"/>
                  </a:lnTo>
                  <a:lnTo>
                    <a:pt x="13706908" y="78740"/>
                  </a:lnTo>
                  <a:lnTo>
                    <a:pt x="13692123" y="81280"/>
                  </a:lnTo>
                  <a:lnTo>
                    <a:pt x="13679363" y="82550"/>
                  </a:lnTo>
                  <a:lnTo>
                    <a:pt x="13665199" y="85090"/>
                  </a:lnTo>
                  <a:lnTo>
                    <a:pt x="13634465" y="90170"/>
                  </a:lnTo>
                  <a:lnTo>
                    <a:pt x="13597476" y="95250"/>
                  </a:lnTo>
                  <a:lnTo>
                    <a:pt x="13512592" y="107950"/>
                  </a:lnTo>
                  <a:lnTo>
                    <a:pt x="13467460" y="113030"/>
                  </a:lnTo>
                  <a:lnTo>
                    <a:pt x="13417276" y="120650"/>
                  </a:lnTo>
                  <a:lnTo>
                    <a:pt x="13317206" y="133350"/>
                  </a:lnTo>
                  <a:lnTo>
                    <a:pt x="13224890" y="143510"/>
                  </a:lnTo>
                  <a:lnTo>
                    <a:pt x="13166184" y="148590"/>
                  </a:lnTo>
                  <a:lnTo>
                    <a:pt x="13118337" y="151130"/>
                  </a:lnTo>
                  <a:lnTo>
                    <a:pt x="15213301" y="151130"/>
                  </a:lnTo>
                  <a:lnTo>
                    <a:pt x="15158763" y="146050"/>
                  </a:lnTo>
                  <a:lnTo>
                    <a:pt x="15102660" y="139700"/>
                  </a:lnTo>
                  <a:lnTo>
                    <a:pt x="14876978" y="109220"/>
                  </a:lnTo>
                  <a:lnTo>
                    <a:pt x="14726522" y="83820"/>
                  </a:lnTo>
                  <a:lnTo>
                    <a:pt x="14714312" y="81280"/>
                  </a:lnTo>
                  <a:lnTo>
                    <a:pt x="14409927" y="81280"/>
                  </a:lnTo>
                  <a:lnTo>
                    <a:pt x="14286840" y="77470"/>
                  </a:lnTo>
                  <a:lnTo>
                    <a:pt x="14072234" y="64770"/>
                  </a:lnTo>
                  <a:lnTo>
                    <a:pt x="13992414" y="57150"/>
                  </a:lnTo>
                  <a:lnTo>
                    <a:pt x="13958327" y="54610"/>
                  </a:lnTo>
                  <a:lnTo>
                    <a:pt x="13928216" y="50800"/>
                  </a:lnTo>
                  <a:close/>
                </a:path>
                <a:path w="15651480" h="721359">
                  <a:moveTo>
                    <a:pt x="9683914" y="113030"/>
                  </a:moveTo>
                  <a:lnTo>
                    <a:pt x="9676133" y="114300"/>
                  </a:lnTo>
                  <a:lnTo>
                    <a:pt x="9667074" y="116840"/>
                  </a:lnTo>
                  <a:lnTo>
                    <a:pt x="9657071" y="121920"/>
                  </a:lnTo>
                  <a:lnTo>
                    <a:pt x="9646462" y="129540"/>
                  </a:lnTo>
                  <a:lnTo>
                    <a:pt x="9728253" y="129540"/>
                  </a:lnTo>
                  <a:lnTo>
                    <a:pt x="9720462" y="124460"/>
                  </a:lnTo>
                  <a:lnTo>
                    <a:pt x="9708841" y="119380"/>
                  </a:lnTo>
                  <a:lnTo>
                    <a:pt x="9696816" y="114300"/>
                  </a:lnTo>
                  <a:lnTo>
                    <a:pt x="9683914" y="113030"/>
                  </a:lnTo>
                  <a:close/>
                </a:path>
                <a:path w="15651480" h="721359">
                  <a:moveTo>
                    <a:pt x="9486632" y="93980"/>
                  </a:moveTo>
                  <a:lnTo>
                    <a:pt x="9451551" y="96520"/>
                  </a:lnTo>
                  <a:lnTo>
                    <a:pt x="9419848" y="100330"/>
                  </a:lnTo>
                  <a:lnTo>
                    <a:pt x="9393276" y="109220"/>
                  </a:lnTo>
                  <a:lnTo>
                    <a:pt x="9373590" y="121920"/>
                  </a:lnTo>
                  <a:lnTo>
                    <a:pt x="9630938" y="121920"/>
                  </a:lnTo>
                  <a:lnTo>
                    <a:pt x="9615414" y="114300"/>
                  </a:lnTo>
                  <a:lnTo>
                    <a:pt x="9576267" y="102870"/>
                  </a:lnTo>
                  <a:lnTo>
                    <a:pt x="9532260" y="96520"/>
                  </a:lnTo>
                  <a:lnTo>
                    <a:pt x="9486632" y="93980"/>
                  </a:lnTo>
                  <a:close/>
                </a:path>
                <a:path w="15651480" h="721359">
                  <a:moveTo>
                    <a:pt x="6798169" y="86360"/>
                  </a:moveTo>
                  <a:lnTo>
                    <a:pt x="6788810" y="86360"/>
                  </a:lnTo>
                  <a:lnTo>
                    <a:pt x="6784492" y="87630"/>
                  </a:lnTo>
                  <a:lnTo>
                    <a:pt x="6766392" y="92710"/>
                  </a:lnTo>
                  <a:lnTo>
                    <a:pt x="6747144" y="95250"/>
                  </a:lnTo>
                  <a:lnTo>
                    <a:pt x="6708177" y="97790"/>
                  </a:lnTo>
                  <a:lnTo>
                    <a:pt x="6840042" y="97790"/>
                  </a:lnTo>
                  <a:lnTo>
                    <a:pt x="6833889" y="93980"/>
                  </a:lnTo>
                  <a:lnTo>
                    <a:pt x="6798169" y="86360"/>
                  </a:lnTo>
                  <a:close/>
                </a:path>
                <a:path w="15651480" h="721359">
                  <a:moveTo>
                    <a:pt x="3167240" y="74930"/>
                  </a:moveTo>
                  <a:lnTo>
                    <a:pt x="3139689" y="74930"/>
                  </a:lnTo>
                  <a:lnTo>
                    <a:pt x="3113152" y="77470"/>
                  </a:lnTo>
                  <a:lnTo>
                    <a:pt x="3087560" y="82550"/>
                  </a:lnTo>
                  <a:lnTo>
                    <a:pt x="3062846" y="90170"/>
                  </a:lnTo>
                  <a:lnTo>
                    <a:pt x="3280536" y="90170"/>
                  </a:lnTo>
                  <a:lnTo>
                    <a:pt x="3262765" y="85090"/>
                  </a:lnTo>
                  <a:lnTo>
                    <a:pt x="3214619" y="77470"/>
                  </a:lnTo>
                  <a:lnTo>
                    <a:pt x="3167240" y="74930"/>
                  </a:lnTo>
                  <a:close/>
                </a:path>
                <a:path w="15651480" h="721359">
                  <a:moveTo>
                    <a:pt x="7666481" y="0"/>
                  </a:moveTo>
                  <a:lnTo>
                    <a:pt x="7659608" y="0"/>
                  </a:lnTo>
                  <a:lnTo>
                    <a:pt x="7653073" y="2540"/>
                  </a:lnTo>
                  <a:lnTo>
                    <a:pt x="7646943" y="5080"/>
                  </a:lnTo>
                  <a:lnTo>
                    <a:pt x="7641284" y="8890"/>
                  </a:lnTo>
                  <a:lnTo>
                    <a:pt x="7620225" y="24130"/>
                  </a:lnTo>
                  <a:lnTo>
                    <a:pt x="7613205" y="27940"/>
                  </a:lnTo>
                  <a:lnTo>
                    <a:pt x="7607402" y="34290"/>
                  </a:lnTo>
                  <a:lnTo>
                    <a:pt x="7599708" y="45720"/>
                  </a:lnTo>
                  <a:lnTo>
                    <a:pt x="7590123" y="62230"/>
                  </a:lnTo>
                  <a:lnTo>
                    <a:pt x="7578648" y="82550"/>
                  </a:lnTo>
                  <a:lnTo>
                    <a:pt x="7770491" y="82550"/>
                  </a:lnTo>
                  <a:lnTo>
                    <a:pt x="7724601" y="33020"/>
                  </a:lnTo>
                  <a:lnTo>
                    <a:pt x="7685201" y="5080"/>
                  </a:lnTo>
                  <a:lnTo>
                    <a:pt x="7675571" y="1270"/>
                  </a:lnTo>
                  <a:lnTo>
                    <a:pt x="7666481" y="0"/>
                  </a:lnTo>
                  <a:close/>
                </a:path>
                <a:path w="15651480" h="721359">
                  <a:moveTo>
                    <a:pt x="14613762" y="59690"/>
                  </a:moveTo>
                  <a:lnTo>
                    <a:pt x="14577001" y="69850"/>
                  </a:lnTo>
                  <a:lnTo>
                    <a:pt x="14529608" y="76200"/>
                  </a:lnTo>
                  <a:lnTo>
                    <a:pt x="14473334" y="80010"/>
                  </a:lnTo>
                  <a:lnTo>
                    <a:pt x="14409927" y="81280"/>
                  </a:lnTo>
                  <a:lnTo>
                    <a:pt x="14714312" y="81280"/>
                  </a:lnTo>
                  <a:lnTo>
                    <a:pt x="14645961" y="67310"/>
                  </a:lnTo>
                  <a:lnTo>
                    <a:pt x="14613762" y="59690"/>
                  </a:lnTo>
                  <a:close/>
                </a:path>
                <a:path w="15651480" h="721359">
                  <a:moveTo>
                    <a:pt x="14053846" y="35745"/>
                  </a:moveTo>
                  <a:lnTo>
                    <a:pt x="14031516" y="36830"/>
                  </a:lnTo>
                  <a:lnTo>
                    <a:pt x="14000225" y="39370"/>
                  </a:lnTo>
                  <a:lnTo>
                    <a:pt x="13998066" y="39370"/>
                  </a:lnTo>
                  <a:lnTo>
                    <a:pt x="13995907" y="41910"/>
                  </a:lnTo>
                  <a:lnTo>
                    <a:pt x="13993113" y="41910"/>
                  </a:lnTo>
                  <a:lnTo>
                    <a:pt x="13970096" y="43180"/>
                  </a:lnTo>
                  <a:lnTo>
                    <a:pt x="13946424" y="45720"/>
                  </a:lnTo>
                  <a:lnTo>
                    <a:pt x="13903070" y="48260"/>
                  </a:lnTo>
                  <a:lnTo>
                    <a:pt x="13910309" y="48260"/>
                  </a:lnTo>
                  <a:lnTo>
                    <a:pt x="13919580" y="50800"/>
                  </a:lnTo>
                  <a:lnTo>
                    <a:pt x="13928216" y="50800"/>
                  </a:lnTo>
                  <a:lnTo>
                    <a:pt x="13970332" y="45720"/>
                  </a:lnTo>
                  <a:lnTo>
                    <a:pt x="13988741" y="44450"/>
                  </a:lnTo>
                  <a:lnTo>
                    <a:pt x="14043107" y="36830"/>
                  </a:lnTo>
                  <a:lnTo>
                    <a:pt x="14053846" y="35745"/>
                  </a:lnTo>
                  <a:close/>
                </a:path>
                <a:path w="15651480" h="721359">
                  <a:moveTo>
                    <a:pt x="13868526" y="44450"/>
                  </a:moveTo>
                  <a:lnTo>
                    <a:pt x="13862700" y="46990"/>
                  </a:lnTo>
                  <a:lnTo>
                    <a:pt x="13862017" y="48260"/>
                  </a:lnTo>
                  <a:lnTo>
                    <a:pt x="13903070" y="48260"/>
                  </a:lnTo>
                  <a:lnTo>
                    <a:pt x="13889600" y="46990"/>
                  </a:lnTo>
                  <a:lnTo>
                    <a:pt x="13881512" y="45720"/>
                  </a:lnTo>
                  <a:lnTo>
                    <a:pt x="13875566" y="45720"/>
                  </a:lnTo>
                  <a:lnTo>
                    <a:pt x="13868526" y="44450"/>
                  </a:lnTo>
                  <a:close/>
                </a:path>
                <a:path w="15651480" h="721359">
                  <a:moveTo>
                    <a:pt x="14063007" y="34821"/>
                  </a:moveTo>
                  <a:lnTo>
                    <a:pt x="14053846" y="35745"/>
                  </a:lnTo>
                  <a:lnTo>
                    <a:pt x="14057676" y="35560"/>
                  </a:lnTo>
                  <a:lnTo>
                    <a:pt x="14063007" y="34821"/>
                  </a:lnTo>
                  <a:close/>
                </a:path>
                <a:path w="15651480" h="721359">
                  <a:moveTo>
                    <a:pt x="14080850" y="33020"/>
                  </a:moveTo>
                  <a:lnTo>
                    <a:pt x="14076002" y="33020"/>
                  </a:lnTo>
                  <a:lnTo>
                    <a:pt x="14063007" y="34821"/>
                  </a:lnTo>
                  <a:lnTo>
                    <a:pt x="14080850" y="3302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42" y="9959759"/>
              <a:ext cx="15300960" cy="32384"/>
            </a:xfrm>
            <a:custGeom>
              <a:avLst/>
              <a:gdLst/>
              <a:ahLst/>
              <a:cxnLst/>
              <a:rect l="l" t="t" r="r" b="b"/>
              <a:pathLst>
                <a:path w="15300960" h="32384">
                  <a:moveTo>
                    <a:pt x="1799259" y="20154"/>
                  </a:moveTo>
                  <a:lnTo>
                    <a:pt x="1789899" y="20154"/>
                  </a:lnTo>
                  <a:lnTo>
                    <a:pt x="1789899" y="15836"/>
                  </a:lnTo>
                  <a:lnTo>
                    <a:pt x="1782699" y="15836"/>
                  </a:lnTo>
                  <a:lnTo>
                    <a:pt x="1782699" y="11518"/>
                  </a:lnTo>
                  <a:lnTo>
                    <a:pt x="1778381" y="11518"/>
                  </a:lnTo>
                  <a:lnTo>
                    <a:pt x="1778381" y="8636"/>
                  </a:lnTo>
                  <a:lnTo>
                    <a:pt x="1771180" y="8636"/>
                  </a:lnTo>
                  <a:lnTo>
                    <a:pt x="1771180" y="4318"/>
                  </a:lnTo>
                  <a:lnTo>
                    <a:pt x="1764703" y="4318"/>
                  </a:lnTo>
                  <a:lnTo>
                    <a:pt x="1764703" y="0"/>
                  </a:lnTo>
                  <a:lnTo>
                    <a:pt x="41757" y="0"/>
                  </a:lnTo>
                  <a:lnTo>
                    <a:pt x="41757" y="4318"/>
                  </a:lnTo>
                  <a:lnTo>
                    <a:pt x="34556" y="4318"/>
                  </a:lnTo>
                  <a:lnTo>
                    <a:pt x="34556" y="8636"/>
                  </a:lnTo>
                  <a:lnTo>
                    <a:pt x="27368" y="8636"/>
                  </a:lnTo>
                  <a:lnTo>
                    <a:pt x="27368" y="11518"/>
                  </a:lnTo>
                  <a:lnTo>
                    <a:pt x="17995" y="11518"/>
                  </a:lnTo>
                  <a:lnTo>
                    <a:pt x="17995" y="15836"/>
                  </a:lnTo>
                  <a:lnTo>
                    <a:pt x="15836" y="15836"/>
                  </a:lnTo>
                  <a:lnTo>
                    <a:pt x="15836" y="20154"/>
                  </a:lnTo>
                  <a:lnTo>
                    <a:pt x="6477" y="20154"/>
                  </a:lnTo>
                  <a:lnTo>
                    <a:pt x="6477" y="23037"/>
                  </a:lnTo>
                  <a:lnTo>
                    <a:pt x="1799259" y="23037"/>
                  </a:lnTo>
                  <a:lnTo>
                    <a:pt x="1799259" y="20154"/>
                  </a:lnTo>
                  <a:close/>
                </a:path>
                <a:path w="15300960" h="32384">
                  <a:moveTo>
                    <a:pt x="1805736" y="27025"/>
                  </a:moveTo>
                  <a:lnTo>
                    <a:pt x="1801418" y="27025"/>
                  </a:lnTo>
                  <a:lnTo>
                    <a:pt x="1801418" y="23215"/>
                  </a:lnTo>
                  <a:lnTo>
                    <a:pt x="0" y="23215"/>
                  </a:lnTo>
                  <a:lnTo>
                    <a:pt x="0" y="27025"/>
                  </a:lnTo>
                  <a:lnTo>
                    <a:pt x="0" y="32105"/>
                  </a:lnTo>
                  <a:lnTo>
                    <a:pt x="1805736" y="32105"/>
                  </a:lnTo>
                  <a:lnTo>
                    <a:pt x="1805736" y="27025"/>
                  </a:lnTo>
                  <a:close/>
                </a:path>
                <a:path w="15300960" h="32384">
                  <a:moveTo>
                    <a:pt x="15300617" y="355"/>
                  </a:moveTo>
                  <a:lnTo>
                    <a:pt x="2146300" y="355"/>
                  </a:lnTo>
                  <a:lnTo>
                    <a:pt x="2146300" y="4165"/>
                  </a:lnTo>
                  <a:lnTo>
                    <a:pt x="2136940" y="4165"/>
                  </a:lnTo>
                  <a:lnTo>
                    <a:pt x="2136940" y="9245"/>
                  </a:lnTo>
                  <a:lnTo>
                    <a:pt x="2130450" y="9245"/>
                  </a:lnTo>
                  <a:lnTo>
                    <a:pt x="2130450" y="11785"/>
                  </a:lnTo>
                  <a:lnTo>
                    <a:pt x="2123262" y="11785"/>
                  </a:lnTo>
                  <a:lnTo>
                    <a:pt x="2123262" y="15595"/>
                  </a:lnTo>
                  <a:lnTo>
                    <a:pt x="2118931" y="15595"/>
                  </a:lnTo>
                  <a:lnTo>
                    <a:pt x="2118931" y="20675"/>
                  </a:lnTo>
                  <a:lnTo>
                    <a:pt x="2111743" y="20675"/>
                  </a:lnTo>
                  <a:lnTo>
                    <a:pt x="2111743" y="23215"/>
                  </a:lnTo>
                  <a:lnTo>
                    <a:pt x="2102383" y="23215"/>
                  </a:lnTo>
                  <a:lnTo>
                    <a:pt x="2102383" y="32105"/>
                  </a:lnTo>
                  <a:lnTo>
                    <a:pt x="15300617" y="32105"/>
                  </a:lnTo>
                  <a:lnTo>
                    <a:pt x="15300617" y="23215"/>
                  </a:lnTo>
                  <a:lnTo>
                    <a:pt x="15300617" y="20675"/>
                  </a:lnTo>
                  <a:lnTo>
                    <a:pt x="15300617" y="15595"/>
                  </a:lnTo>
                  <a:lnTo>
                    <a:pt x="15300617" y="11785"/>
                  </a:lnTo>
                  <a:lnTo>
                    <a:pt x="15300617" y="9245"/>
                  </a:lnTo>
                  <a:lnTo>
                    <a:pt x="15300617" y="4165"/>
                  </a:lnTo>
                  <a:lnTo>
                    <a:pt x="15300617" y="355"/>
                  </a:lnTo>
                  <a:close/>
                </a:path>
              </a:pathLst>
            </a:custGeom>
            <a:solidFill>
              <a:srgbClr val="4C2A13">
                <a:alpha val="160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151" y="9959750"/>
              <a:ext cx="15300960" cy="31750"/>
            </a:xfrm>
            <a:custGeom>
              <a:avLst/>
              <a:gdLst/>
              <a:ahLst/>
              <a:cxnLst/>
              <a:rect l="l" t="t" r="r" b="b"/>
              <a:pathLst>
                <a:path w="15300960" h="31750">
                  <a:moveTo>
                    <a:pt x="41756" y="0"/>
                  </a:moveTo>
                  <a:lnTo>
                    <a:pt x="41756" y="4320"/>
                  </a:lnTo>
                  <a:lnTo>
                    <a:pt x="34558" y="4320"/>
                  </a:lnTo>
                  <a:lnTo>
                    <a:pt x="34558" y="8642"/>
                  </a:lnTo>
                  <a:lnTo>
                    <a:pt x="27359" y="8642"/>
                  </a:lnTo>
                  <a:lnTo>
                    <a:pt x="27359" y="11518"/>
                  </a:lnTo>
                  <a:lnTo>
                    <a:pt x="17998" y="11518"/>
                  </a:lnTo>
                  <a:lnTo>
                    <a:pt x="17998" y="15840"/>
                  </a:lnTo>
                  <a:lnTo>
                    <a:pt x="15840" y="15840"/>
                  </a:lnTo>
                  <a:lnTo>
                    <a:pt x="15840" y="20161"/>
                  </a:lnTo>
                  <a:lnTo>
                    <a:pt x="6478" y="20161"/>
                  </a:lnTo>
                  <a:lnTo>
                    <a:pt x="6478" y="23038"/>
                  </a:lnTo>
                  <a:lnTo>
                    <a:pt x="0" y="23038"/>
                  </a:lnTo>
                  <a:lnTo>
                    <a:pt x="0" y="31681"/>
                  </a:lnTo>
                  <a:lnTo>
                    <a:pt x="1805745" y="31681"/>
                  </a:lnTo>
                  <a:lnTo>
                    <a:pt x="1805745" y="27359"/>
                  </a:lnTo>
                  <a:lnTo>
                    <a:pt x="1801427" y="27359"/>
                  </a:lnTo>
                  <a:lnTo>
                    <a:pt x="1801427" y="23038"/>
                  </a:lnTo>
                  <a:lnTo>
                    <a:pt x="1799268" y="23038"/>
                  </a:lnTo>
                  <a:lnTo>
                    <a:pt x="1799268" y="20161"/>
                  </a:lnTo>
                  <a:lnTo>
                    <a:pt x="1789908" y="20161"/>
                  </a:lnTo>
                  <a:lnTo>
                    <a:pt x="1789908" y="15840"/>
                  </a:lnTo>
                  <a:lnTo>
                    <a:pt x="1782707" y="15840"/>
                  </a:lnTo>
                  <a:lnTo>
                    <a:pt x="1782707" y="11518"/>
                  </a:lnTo>
                  <a:lnTo>
                    <a:pt x="1778389" y="11518"/>
                  </a:lnTo>
                  <a:lnTo>
                    <a:pt x="1778389" y="8642"/>
                  </a:lnTo>
                  <a:lnTo>
                    <a:pt x="1771188" y="8642"/>
                  </a:lnTo>
                  <a:lnTo>
                    <a:pt x="1771188" y="4320"/>
                  </a:lnTo>
                  <a:lnTo>
                    <a:pt x="1764711" y="4320"/>
                  </a:lnTo>
                  <a:lnTo>
                    <a:pt x="1764711" y="0"/>
                  </a:lnTo>
                  <a:lnTo>
                    <a:pt x="41756" y="0"/>
                  </a:lnTo>
                </a:path>
                <a:path w="15300960" h="31750">
                  <a:moveTo>
                    <a:pt x="2146312" y="0"/>
                  </a:moveTo>
                  <a:lnTo>
                    <a:pt x="2146312" y="4320"/>
                  </a:lnTo>
                  <a:lnTo>
                    <a:pt x="2136952" y="4320"/>
                  </a:lnTo>
                  <a:lnTo>
                    <a:pt x="2136952" y="8642"/>
                  </a:lnTo>
                  <a:lnTo>
                    <a:pt x="2130462" y="8642"/>
                  </a:lnTo>
                  <a:lnTo>
                    <a:pt x="2130462" y="11518"/>
                  </a:lnTo>
                  <a:lnTo>
                    <a:pt x="2123274" y="11518"/>
                  </a:lnTo>
                  <a:lnTo>
                    <a:pt x="2123274" y="15840"/>
                  </a:lnTo>
                  <a:lnTo>
                    <a:pt x="2118943" y="15840"/>
                  </a:lnTo>
                  <a:lnTo>
                    <a:pt x="2118943" y="20161"/>
                  </a:lnTo>
                  <a:lnTo>
                    <a:pt x="2111755" y="20161"/>
                  </a:lnTo>
                  <a:lnTo>
                    <a:pt x="2111755" y="23038"/>
                  </a:lnTo>
                  <a:lnTo>
                    <a:pt x="2102395" y="23038"/>
                  </a:lnTo>
                  <a:lnTo>
                    <a:pt x="2102395" y="31681"/>
                  </a:lnTo>
                  <a:lnTo>
                    <a:pt x="15300646" y="31681"/>
                  </a:lnTo>
                  <a:lnTo>
                    <a:pt x="15300646" y="0"/>
                  </a:lnTo>
                  <a:lnTo>
                    <a:pt x="2146312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2985770" cy="2258695"/>
            <a:chOff x="0" y="0"/>
            <a:chExt cx="2985770" cy="225869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2985770" cy="2258695"/>
            </a:xfrm>
            <a:custGeom>
              <a:avLst/>
              <a:gdLst/>
              <a:ahLst/>
              <a:cxnLst/>
              <a:rect l="l" t="t" r="r" b="b"/>
              <a:pathLst>
                <a:path w="2985770" h="2258695">
                  <a:moveTo>
                    <a:pt x="2985258" y="0"/>
                  </a:moveTo>
                  <a:lnTo>
                    <a:pt x="0" y="0"/>
                  </a:lnTo>
                  <a:lnTo>
                    <a:pt x="0" y="2258604"/>
                  </a:lnTo>
                  <a:lnTo>
                    <a:pt x="58100" y="2230526"/>
                  </a:lnTo>
                  <a:lnTo>
                    <a:pt x="106706" y="2208577"/>
                  </a:lnTo>
                  <a:lnTo>
                    <a:pt x="169038" y="2182199"/>
                  </a:lnTo>
                  <a:lnTo>
                    <a:pt x="181406" y="2176449"/>
                  </a:lnTo>
                  <a:lnTo>
                    <a:pt x="189065" y="2170519"/>
                  </a:lnTo>
                  <a:lnTo>
                    <a:pt x="211642" y="2153412"/>
                  </a:lnTo>
                  <a:lnTo>
                    <a:pt x="289208" y="2091660"/>
                  </a:lnTo>
                  <a:lnTo>
                    <a:pt x="348511" y="2038763"/>
                  </a:lnTo>
                  <a:lnTo>
                    <a:pt x="392361" y="1994229"/>
                  </a:lnTo>
                  <a:lnTo>
                    <a:pt x="423566" y="1957567"/>
                  </a:lnTo>
                  <a:lnTo>
                    <a:pt x="459276" y="1905894"/>
                  </a:lnTo>
                  <a:lnTo>
                    <a:pt x="469398" y="1889899"/>
                  </a:lnTo>
                  <a:lnTo>
                    <a:pt x="487983" y="1866259"/>
                  </a:lnTo>
                  <a:lnTo>
                    <a:pt x="506838" y="1842824"/>
                  </a:lnTo>
                  <a:lnTo>
                    <a:pt x="524074" y="1819526"/>
                  </a:lnTo>
                  <a:lnTo>
                    <a:pt x="537800" y="1796300"/>
                  </a:lnTo>
                  <a:lnTo>
                    <a:pt x="541422" y="1770772"/>
                  </a:lnTo>
                  <a:lnTo>
                    <a:pt x="538159" y="1736810"/>
                  </a:lnTo>
                  <a:lnTo>
                    <a:pt x="534356" y="1703253"/>
                  </a:lnTo>
                  <a:lnTo>
                    <a:pt x="536356" y="1678940"/>
                  </a:lnTo>
                  <a:lnTo>
                    <a:pt x="545466" y="1638811"/>
                  </a:lnTo>
                  <a:lnTo>
                    <a:pt x="543909" y="1603708"/>
                  </a:lnTo>
                  <a:lnTo>
                    <a:pt x="537415" y="1571955"/>
                  </a:lnTo>
                  <a:lnTo>
                    <a:pt x="531715" y="1541877"/>
                  </a:lnTo>
                  <a:lnTo>
                    <a:pt x="545616" y="1480046"/>
                  </a:lnTo>
                  <a:lnTo>
                    <a:pt x="576679" y="1444942"/>
                  </a:lnTo>
                  <a:lnTo>
                    <a:pt x="632655" y="1408315"/>
                  </a:lnTo>
                  <a:lnTo>
                    <a:pt x="689714" y="1372222"/>
                  </a:lnTo>
                  <a:lnTo>
                    <a:pt x="692549" y="1349773"/>
                  </a:lnTo>
                  <a:lnTo>
                    <a:pt x="716040" y="1300547"/>
                  </a:lnTo>
                  <a:lnTo>
                    <a:pt x="746449" y="1264580"/>
                  </a:lnTo>
                  <a:lnTo>
                    <a:pt x="758025" y="1252620"/>
                  </a:lnTo>
                  <a:lnTo>
                    <a:pt x="768386" y="1240526"/>
                  </a:lnTo>
                  <a:lnTo>
                    <a:pt x="776113" y="1228229"/>
                  </a:lnTo>
                  <a:lnTo>
                    <a:pt x="793022" y="1205966"/>
                  </a:lnTo>
                  <a:lnTo>
                    <a:pt x="838179" y="1166570"/>
                  </a:lnTo>
                  <a:lnTo>
                    <a:pt x="853871" y="1144714"/>
                  </a:lnTo>
                  <a:lnTo>
                    <a:pt x="912328" y="1103256"/>
                  </a:lnTo>
                  <a:lnTo>
                    <a:pt x="969611" y="1072443"/>
                  </a:lnTo>
                  <a:lnTo>
                    <a:pt x="1023384" y="1044466"/>
                  </a:lnTo>
                  <a:lnTo>
                    <a:pt x="1056907" y="1025194"/>
                  </a:lnTo>
                  <a:lnTo>
                    <a:pt x="1123660" y="984396"/>
                  </a:lnTo>
                  <a:lnTo>
                    <a:pt x="1161820" y="963874"/>
                  </a:lnTo>
                  <a:lnTo>
                    <a:pt x="1202779" y="943288"/>
                  </a:lnTo>
                  <a:lnTo>
                    <a:pt x="1246243" y="922650"/>
                  </a:lnTo>
                  <a:lnTo>
                    <a:pt x="1291921" y="901973"/>
                  </a:lnTo>
                  <a:lnTo>
                    <a:pt x="1339519" y="881271"/>
                  </a:lnTo>
                  <a:lnTo>
                    <a:pt x="1388745" y="860556"/>
                  </a:lnTo>
                  <a:lnTo>
                    <a:pt x="1490907" y="819140"/>
                  </a:lnTo>
                  <a:lnTo>
                    <a:pt x="1856705" y="675695"/>
                  </a:lnTo>
                  <a:lnTo>
                    <a:pt x="1906103" y="655568"/>
                  </a:lnTo>
                  <a:lnTo>
                    <a:pt x="1953908" y="635571"/>
                  </a:lnTo>
                  <a:lnTo>
                    <a:pt x="1999827" y="615717"/>
                  </a:lnTo>
                  <a:lnTo>
                    <a:pt x="2043568" y="596019"/>
                  </a:lnTo>
                  <a:lnTo>
                    <a:pt x="2084837" y="576490"/>
                  </a:lnTo>
                  <a:lnTo>
                    <a:pt x="2123342" y="557144"/>
                  </a:lnTo>
                  <a:lnTo>
                    <a:pt x="2158791" y="537992"/>
                  </a:lnTo>
                  <a:lnTo>
                    <a:pt x="2223739" y="480885"/>
                  </a:lnTo>
                  <a:lnTo>
                    <a:pt x="2240201" y="461938"/>
                  </a:lnTo>
                  <a:lnTo>
                    <a:pt x="2257132" y="442722"/>
                  </a:lnTo>
                  <a:lnTo>
                    <a:pt x="2278630" y="441522"/>
                  </a:lnTo>
                  <a:lnTo>
                    <a:pt x="2297901" y="436338"/>
                  </a:lnTo>
                  <a:lnTo>
                    <a:pt x="2337472" y="412102"/>
                  </a:lnTo>
                  <a:lnTo>
                    <a:pt x="2357932" y="394487"/>
                  </a:lnTo>
                  <a:lnTo>
                    <a:pt x="2364004" y="389087"/>
                  </a:lnTo>
                  <a:lnTo>
                    <a:pt x="2399492" y="362364"/>
                  </a:lnTo>
                  <a:lnTo>
                    <a:pt x="2436188" y="348594"/>
                  </a:lnTo>
                  <a:lnTo>
                    <a:pt x="2458719" y="346976"/>
                  </a:lnTo>
                  <a:lnTo>
                    <a:pt x="2471196" y="346976"/>
                  </a:lnTo>
                  <a:lnTo>
                    <a:pt x="2482484" y="346613"/>
                  </a:lnTo>
                  <a:lnTo>
                    <a:pt x="2526942" y="333470"/>
                  </a:lnTo>
                  <a:lnTo>
                    <a:pt x="2568320" y="300597"/>
                  </a:lnTo>
                  <a:lnTo>
                    <a:pt x="2607784" y="249885"/>
                  </a:lnTo>
                  <a:lnTo>
                    <a:pt x="2623603" y="223850"/>
                  </a:lnTo>
                  <a:lnTo>
                    <a:pt x="2644570" y="221693"/>
                  </a:lnTo>
                  <a:lnTo>
                    <a:pt x="2667161" y="217374"/>
                  </a:lnTo>
                  <a:lnTo>
                    <a:pt x="2690833" y="210896"/>
                  </a:lnTo>
                  <a:lnTo>
                    <a:pt x="2715043" y="202260"/>
                  </a:lnTo>
                  <a:lnTo>
                    <a:pt x="2785605" y="106489"/>
                  </a:lnTo>
                  <a:lnTo>
                    <a:pt x="2920661" y="58506"/>
                  </a:lnTo>
                  <a:lnTo>
                    <a:pt x="2965589" y="43142"/>
                  </a:lnTo>
                  <a:lnTo>
                    <a:pt x="2985258" y="0"/>
                  </a:lnTo>
                  <a:close/>
                </a:path>
                <a:path w="2985770" h="2258695">
                  <a:moveTo>
                    <a:pt x="2471196" y="346976"/>
                  </a:moveTo>
                  <a:lnTo>
                    <a:pt x="2458719" y="346976"/>
                  </a:lnTo>
                  <a:lnTo>
                    <a:pt x="2470536" y="346998"/>
                  </a:lnTo>
                  <a:lnTo>
                    <a:pt x="2471196" y="346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546"/>
              <a:ext cx="2962910" cy="2235200"/>
            </a:xfrm>
            <a:custGeom>
              <a:avLst/>
              <a:gdLst/>
              <a:ahLst/>
              <a:cxnLst/>
              <a:rect l="l" t="t" r="r" b="b"/>
              <a:pathLst>
                <a:path w="2962910" h="2235200">
                  <a:moveTo>
                    <a:pt x="482302" y="1676887"/>
                  </a:moveTo>
                  <a:lnTo>
                    <a:pt x="442454" y="1701800"/>
                  </a:lnTo>
                  <a:lnTo>
                    <a:pt x="401842" y="1739900"/>
                  </a:lnTo>
                  <a:lnTo>
                    <a:pt x="361243" y="1765300"/>
                  </a:lnTo>
                  <a:lnTo>
                    <a:pt x="280075" y="1828800"/>
                  </a:lnTo>
                  <a:lnTo>
                    <a:pt x="0" y="2044700"/>
                  </a:lnTo>
                  <a:lnTo>
                    <a:pt x="0" y="2235200"/>
                  </a:lnTo>
                  <a:lnTo>
                    <a:pt x="20845" y="2235200"/>
                  </a:lnTo>
                  <a:lnTo>
                    <a:pt x="29384" y="2222500"/>
                  </a:lnTo>
                  <a:lnTo>
                    <a:pt x="37314" y="2209800"/>
                  </a:lnTo>
                  <a:lnTo>
                    <a:pt x="44030" y="2209800"/>
                  </a:lnTo>
                  <a:lnTo>
                    <a:pt x="48924" y="2197100"/>
                  </a:lnTo>
                  <a:lnTo>
                    <a:pt x="51087" y="2197100"/>
                  </a:lnTo>
                  <a:lnTo>
                    <a:pt x="61504" y="2184400"/>
                  </a:lnTo>
                  <a:lnTo>
                    <a:pt x="179962" y="2184400"/>
                  </a:lnTo>
                  <a:lnTo>
                    <a:pt x="181406" y="2171700"/>
                  </a:lnTo>
                  <a:lnTo>
                    <a:pt x="185904" y="2171700"/>
                  </a:lnTo>
                  <a:lnTo>
                    <a:pt x="192563" y="2159000"/>
                  </a:lnTo>
                  <a:lnTo>
                    <a:pt x="200843" y="2146300"/>
                  </a:lnTo>
                  <a:lnTo>
                    <a:pt x="210205" y="2146300"/>
                  </a:lnTo>
                  <a:lnTo>
                    <a:pt x="218889" y="2133600"/>
                  </a:lnTo>
                  <a:lnTo>
                    <a:pt x="241161" y="2133600"/>
                  </a:lnTo>
                  <a:lnTo>
                    <a:pt x="244863" y="2120900"/>
                  </a:lnTo>
                  <a:lnTo>
                    <a:pt x="252412" y="2108200"/>
                  </a:lnTo>
                  <a:lnTo>
                    <a:pt x="263335" y="2082800"/>
                  </a:lnTo>
                  <a:lnTo>
                    <a:pt x="277162" y="2070100"/>
                  </a:lnTo>
                  <a:lnTo>
                    <a:pt x="301260" y="2070100"/>
                  </a:lnTo>
                  <a:lnTo>
                    <a:pt x="310281" y="2057400"/>
                  </a:lnTo>
                  <a:lnTo>
                    <a:pt x="325862" y="2044700"/>
                  </a:lnTo>
                  <a:lnTo>
                    <a:pt x="339350" y="2032000"/>
                  </a:lnTo>
                  <a:lnTo>
                    <a:pt x="349463" y="2006600"/>
                  </a:lnTo>
                  <a:lnTo>
                    <a:pt x="354920" y="1993900"/>
                  </a:lnTo>
                  <a:lnTo>
                    <a:pt x="370761" y="1993900"/>
                  </a:lnTo>
                  <a:lnTo>
                    <a:pt x="377239" y="1981200"/>
                  </a:lnTo>
                  <a:lnTo>
                    <a:pt x="377958" y="1981200"/>
                  </a:lnTo>
                  <a:lnTo>
                    <a:pt x="380841" y="1968500"/>
                  </a:lnTo>
                  <a:lnTo>
                    <a:pt x="381560" y="1955800"/>
                  </a:lnTo>
                  <a:lnTo>
                    <a:pt x="382998" y="1955800"/>
                  </a:lnTo>
                  <a:lnTo>
                    <a:pt x="388758" y="1943100"/>
                  </a:lnTo>
                  <a:lnTo>
                    <a:pt x="403160" y="1943100"/>
                  </a:lnTo>
                  <a:lnTo>
                    <a:pt x="395567" y="1930400"/>
                  </a:lnTo>
                  <a:lnTo>
                    <a:pt x="398031" y="1905000"/>
                  </a:lnTo>
                  <a:lnTo>
                    <a:pt x="407921" y="1892300"/>
                  </a:lnTo>
                  <a:lnTo>
                    <a:pt x="422602" y="1866900"/>
                  </a:lnTo>
                  <a:lnTo>
                    <a:pt x="440870" y="1841500"/>
                  </a:lnTo>
                  <a:lnTo>
                    <a:pt x="459679" y="1816100"/>
                  </a:lnTo>
                  <a:lnTo>
                    <a:pt x="476869" y="1790700"/>
                  </a:lnTo>
                  <a:lnTo>
                    <a:pt x="490279" y="1765300"/>
                  </a:lnTo>
                  <a:lnTo>
                    <a:pt x="491623" y="1752600"/>
                  </a:lnTo>
                  <a:lnTo>
                    <a:pt x="487938" y="1714500"/>
                  </a:lnTo>
                  <a:lnTo>
                    <a:pt x="482302" y="1676887"/>
                  </a:lnTo>
                  <a:close/>
                </a:path>
                <a:path w="2962910" h="2235200">
                  <a:moveTo>
                    <a:pt x="2672552" y="0"/>
                  </a:moveTo>
                  <a:lnTo>
                    <a:pt x="2188950" y="0"/>
                  </a:lnTo>
                  <a:lnTo>
                    <a:pt x="2004507" y="139700"/>
                  </a:lnTo>
                  <a:lnTo>
                    <a:pt x="1841993" y="266700"/>
                  </a:lnTo>
                  <a:lnTo>
                    <a:pt x="1679427" y="381000"/>
                  </a:lnTo>
                  <a:lnTo>
                    <a:pt x="1354192" y="635000"/>
                  </a:lnTo>
                  <a:lnTo>
                    <a:pt x="1191548" y="749300"/>
                  </a:lnTo>
                  <a:lnTo>
                    <a:pt x="1029007" y="876300"/>
                  </a:lnTo>
                  <a:lnTo>
                    <a:pt x="825905" y="1028700"/>
                  </a:lnTo>
                  <a:lnTo>
                    <a:pt x="582307" y="1219200"/>
                  </a:lnTo>
                  <a:lnTo>
                    <a:pt x="338859" y="1397000"/>
                  </a:lnTo>
                  <a:lnTo>
                    <a:pt x="0" y="1663700"/>
                  </a:lnTo>
                  <a:lnTo>
                    <a:pt x="0" y="2032000"/>
                  </a:lnTo>
                  <a:lnTo>
                    <a:pt x="72055" y="1968500"/>
                  </a:lnTo>
                  <a:lnTo>
                    <a:pt x="153954" y="1905000"/>
                  </a:lnTo>
                  <a:lnTo>
                    <a:pt x="399619" y="1727200"/>
                  </a:lnTo>
                  <a:lnTo>
                    <a:pt x="481302" y="1663959"/>
                  </a:lnTo>
                  <a:lnTo>
                    <a:pt x="477498" y="1612900"/>
                  </a:lnTo>
                  <a:lnTo>
                    <a:pt x="476750" y="1562100"/>
                  </a:lnTo>
                  <a:lnTo>
                    <a:pt x="482989" y="1511300"/>
                  </a:lnTo>
                  <a:lnTo>
                    <a:pt x="499217" y="1460500"/>
                  </a:lnTo>
                  <a:lnTo>
                    <a:pt x="528439" y="1422400"/>
                  </a:lnTo>
                  <a:lnTo>
                    <a:pt x="556957" y="1397000"/>
                  </a:lnTo>
                  <a:lnTo>
                    <a:pt x="585408" y="1384300"/>
                  </a:lnTo>
                  <a:lnTo>
                    <a:pt x="613994" y="1358900"/>
                  </a:lnTo>
                  <a:lnTo>
                    <a:pt x="642917" y="1346200"/>
                  </a:lnTo>
                  <a:lnTo>
                    <a:pt x="645550" y="1320800"/>
                  </a:lnTo>
                  <a:lnTo>
                    <a:pt x="654257" y="1295400"/>
                  </a:lnTo>
                  <a:lnTo>
                    <a:pt x="668634" y="1270000"/>
                  </a:lnTo>
                  <a:lnTo>
                    <a:pt x="688275" y="1244600"/>
                  </a:lnTo>
                  <a:lnTo>
                    <a:pt x="710506" y="1219200"/>
                  </a:lnTo>
                  <a:lnTo>
                    <a:pt x="720371" y="1219200"/>
                  </a:lnTo>
                  <a:lnTo>
                    <a:pt x="727873" y="1206500"/>
                  </a:lnTo>
                  <a:lnTo>
                    <a:pt x="733993" y="1181100"/>
                  </a:lnTo>
                  <a:lnTo>
                    <a:pt x="730933" y="1155700"/>
                  </a:lnTo>
                  <a:lnTo>
                    <a:pt x="727064" y="1143000"/>
                  </a:lnTo>
                  <a:lnTo>
                    <a:pt x="730755" y="1117600"/>
                  </a:lnTo>
                  <a:lnTo>
                    <a:pt x="734646" y="1117600"/>
                  </a:lnTo>
                  <a:lnTo>
                    <a:pt x="740833" y="1104900"/>
                  </a:lnTo>
                  <a:lnTo>
                    <a:pt x="749180" y="1104900"/>
                  </a:lnTo>
                  <a:lnTo>
                    <a:pt x="759553" y="1092200"/>
                  </a:lnTo>
                  <a:lnTo>
                    <a:pt x="800232" y="1066800"/>
                  </a:lnTo>
                  <a:lnTo>
                    <a:pt x="846311" y="1028700"/>
                  </a:lnTo>
                  <a:lnTo>
                    <a:pt x="887531" y="1003300"/>
                  </a:lnTo>
                  <a:lnTo>
                    <a:pt x="913631" y="990600"/>
                  </a:lnTo>
                  <a:lnTo>
                    <a:pt x="942042" y="977900"/>
                  </a:lnTo>
                  <a:lnTo>
                    <a:pt x="974285" y="952500"/>
                  </a:lnTo>
                  <a:lnTo>
                    <a:pt x="1010070" y="939800"/>
                  </a:lnTo>
                  <a:lnTo>
                    <a:pt x="1049108" y="927100"/>
                  </a:lnTo>
                  <a:lnTo>
                    <a:pt x="1091110" y="901700"/>
                  </a:lnTo>
                  <a:lnTo>
                    <a:pt x="1135788" y="889000"/>
                  </a:lnTo>
                  <a:lnTo>
                    <a:pt x="1182853" y="876300"/>
                  </a:lnTo>
                  <a:lnTo>
                    <a:pt x="1232015" y="863600"/>
                  </a:lnTo>
                  <a:lnTo>
                    <a:pt x="1282986" y="838200"/>
                  </a:lnTo>
                  <a:lnTo>
                    <a:pt x="1499182" y="787400"/>
                  </a:lnTo>
                  <a:lnTo>
                    <a:pt x="1554864" y="762000"/>
                  </a:lnTo>
                  <a:lnTo>
                    <a:pt x="1721208" y="723900"/>
                  </a:lnTo>
                  <a:lnTo>
                    <a:pt x="1713534" y="723900"/>
                  </a:lnTo>
                  <a:lnTo>
                    <a:pt x="2113697" y="419100"/>
                  </a:lnTo>
                  <a:lnTo>
                    <a:pt x="2353519" y="241300"/>
                  </a:lnTo>
                  <a:lnTo>
                    <a:pt x="2672552" y="0"/>
                  </a:lnTo>
                  <a:close/>
                </a:path>
                <a:path w="2962910" h="2235200">
                  <a:moveTo>
                    <a:pt x="481637" y="1663700"/>
                  </a:moveTo>
                  <a:lnTo>
                    <a:pt x="481302" y="1663959"/>
                  </a:lnTo>
                  <a:lnTo>
                    <a:pt x="482229" y="1676400"/>
                  </a:lnTo>
                  <a:lnTo>
                    <a:pt x="482302" y="1676887"/>
                  </a:lnTo>
                  <a:lnTo>
                    <a:pt x="483081" y="1676400"/>
                  </a:lnTo>
                  <a:lnTo>
                    <a:pt x="481637" y="1663700"/>
                  </a:lnTo>
                  <a:close/>
                </a:path>
                <a:path w="2962910" h="2235200">
                  <a:moveTo>
                    <a:pt x="2168514" y="0"/>
                  </a:moveTo>
                  <a:lnTo>
                    <a:pt x="1684741" y="0"/>
                  </a:lnTo>
                  <a:lnTo>
                    <a:pt x="1374253" y="241300"/>
                  </a:lnTo>
                  <a:lnTo>
                    <a:pt x="1007948" y="508000"/>
                  </a:lnTo>
                  <a:lnTo>
                    <a:pt x="601710" y="825500"/>
                  </a:lnTo>
                  <a:lnTo>
                    <a:pt x="195930" y="1130300"/>
                  </a:lnTo>
                  <a:lnTo>
                    <a:pt x="0" y="1282700"/>
                  </a:lnTo>
                  <a:lnTo>
                    <a:pt x="0" y="1651000"/>
                  </a:lnTo>
                  <a:lnTo>
                    <a:pt x="128912" y="1549400"/>
                  </a:lnTo>
                  <a:lnTo>
                    <a:pt x="575107" y="1206500"/>
                  </a:lnTo>
                  <a:lnTo>
                    <a:pt x="899934" y="965200"/>
                  </a:lnTo>
                  <a:lnTo>
                    <a:pt x="1184344" y="749300"/>
                  </a:lnTo>
                  <a:lnTo>
                    <a:pt x="1428302" y="558800"/>
                  </a:lnTo>
                  <a:lnTo>
                    <a:pt x="1753452" y="317500"/>
                  </a:lnTo>
                  <a:lnTo>
                    <a:pt x="2168514" y="0"/>
                  </a:lnTo>
                  <a:close/>
                </a:path>
                <a:path w="2962910" h="2235200">
                  <a:moveTo>
                    <a:pt x="1663695" y="0"/>
                  </a:moveTo>
                  <a:lnTo>
                    <a:pt x="1180269" y="0"/>
                  </a:lnTo>
                  <a:lnTo>
                    <a:pt x="987190" y="152400"/>
                  </a:lnTo>
                  <a:lnTo>
                    <a:pt x="824354" y="266700"/>
                  </a:lnTo>
                  <a:lnTo>
                    <a:pt x="621221" y="419100"/>
                  </a:lnTo>
                  <a:lnTo>
                    <a:pt x="418238" y="584200"/>
                  </a:lnTo>
                  <a:lnTo>
                    <a:pt x="215405" y="736600"/>
                  </a:lnTo>
                  <a:lnTo>
                    <a:pt x="0" y="901700"/>
                  </a:lnTo>
                  <a:lnTo>
                    <a:pt x="0" y="1257300"/>
                  </a:lnTo>
                  <a:lnTo>
                    <a:pt x="675721" y="749300"/>
                  </a:lnTo>
                  <a:lnTo>
                    <a:pt x="838209" y="622300"/>
                  </a:lnTo>
                  <a:lnTo>
                    <a:pt x="1000749" y="508000"/>
                  </a:lnTo>
                  <a:lnTo>
                    <a:pt x="1204048" y="355600"/>
                  </a:lnTo>
                  <a:lnTo>
                    <a:pt x="1407304" y="190500"/>
                  </a:lnTo>
                  <a:lnTo>
                    <a:pt x="1663695" y="0"/>
                  </a:lnTo>
                  <a:close/>
                </a:path>
                <a:path w="2962910" h="2235200">
                  <a:moveTo>
                    <a:pt x="1160011" y="0"/>
                  </a:moveTo>
                  <a:lnTo>
                    <a:pt x="677470" y="0"/>
                  </a:lnTo>
                  <a:lnTo>
                    <a:pt x="641474" y="25400"/>
                  </a:lnTo>
                  <a:lnTo>
                    <a:pt x="316454" y="279400"/>
                  </a:lnTo>
                  <a:lnTo>
                    <a:pt x="154040" y="393700"/>
                  </a:lnTo>
                  <a:lnTo>
                    <a:pt x="0" y="520700"/>
                  </a:lnTo>
                  <a:lnTo>
                    <a:pt x="0" y="876300"/>
                  </a:lnTo>
                  <a:lnTo>
                    <a:pt x="532740" y="482600"/>
                  </a:lnTo>
                  <a:lnTo>
                    <a:pt x="817150" y="266700"/>
                  </a:lnTo>
                  <a:lnTo>
                    <a:pt x="1160011" y="0"/>
                  </a:lnTo>
                  <a:close/>
                </a:path>
                <a:path w="2962910" h="2235200">
                  <a:moveTo>
                    <a:pt x="1740153" y="719465"/>
                  </a:moveTo>
                  <a:lnTo>
                    <a:pt x="1721208" y="723900"/>
                  </a:lnTo>
                  <a:lnTo>
                    <a:pt x="1737434" y="723900"/>
                  </a:lnTo>
                  <a:lnTo>
                    <a:pt x="1740153" y="719465"/>
                  </a:lnTo>
                  <a:close/>
                </a:path>
                <a:path w="2962910" h="2235200">
                  <a:moveTo>
                    <a:pt x="2962421" y="0"/>
                  </a:moveTo>
                  <a:lnTo>
                    <a:pt x="2695226" y="0"/>
                  </a:lnTo>
                  <a:lnTo>
                    <a:pt x="1745221" y="711200"/>
                  </a:lnTo>
                  <a:lnTo>
                    <a:pt x="1740153" y="719465"/>
                  </a:lnTo>
                  <a:lnTo>
                    <a:pt x="1775459" y="711200"/>
                  </a:lnTo>
                  <a:lnTo>
                    <a:pt x="1835461" y="685800"/>
                  </a:lnTo>
                  <a:lnTo>
                    <a:pt x="1949774" y="660400"/>
                  </a:lnTo>
                  <a:lnTo>
                    <a:pt x="2003162" y="635000"/>
                  </a:lnTo>
                  <a:lnTo>
                    <a:pt x="2053421" y="622300"/>
                  </a:lnTo>
                  <a:lnTo>
                    <a:pt x="2100089" y="609600"/>
                  </a:lnTo>
                  <a:lnTo>
                    <a:pt x="2142704" y="584200"/>
                  </a:lnTo>
                  <a:lnTo>
                    <a:pt x="2180804" y="571500"/>
                  </a:lnTo>
                  <a:lnTo>
                    <a:pt x="2213927" y="546100"/>
                  </a:lnTo>
                  <a:lnTo>
                    <a:pt x="2230757" y="533400"/>
                  </a:lnTo>
                  <a:lnTo>
                    <a:pt x="2247048" y="508000"/>
                  </a:lnTo>
                  <a:lnTo>
                    <a:pt x="2263340" y="495300"/>
                  </a:lnTo>
                  <a:lnTo>
                    <a:pt x="2280170" y="469900"/>
                  </a:lnTo>
                  <a:lnTo>
                    <a:pt x="2320939" y="469900"/>
                  </a:lnTo>
                  <a:lnTo>
                    <a:pt x="2337979" y="457200"/>
                  </a:lnTo>
                  <a:lnTo>
                    <a:pt x="2353601" y="444500"/>
                  </a:lnTo>
                  <a:lnTo>
                    <a:pt x="2360310" y="444500"/>
                  </a:lnTo>
                  <a:lnTo>
                    <a:pt x="2367286" y="431800"/>
                  </a:lnTo>
                  <a:lnTo>
                    <a:pt x="2380970" y="431800"/>
                  </a:lnTo>
                  <a:lnTo>
                    <a:pt x="2386753" y="419100"/>
                  </a:lnTo>
                  <a:lnTo>
                    <a:pt x="2393210" y="419100"/>
                  </a:lnTo>
                  <a:lnTo>
                    <a:pt x="2400205" y="406400"/>
                  </a:lnTo>
                  <a:lnTo>
                    <a:pt x="2407602" y="406400"/>
                  </a:lnTo>
                  <a:lnTo>
                    <a:pt x="2422836" y="393700"/>
                  </a:lnTo>
                  <a:lnTo>
                    <a:pt x="2439822" y="381000"/>
                  </a:lnTo>
                  <a:lnTo>
                    <a:pt x="2517906" y="381000"/>
                  </a:lnTo>
                  <a:lnTo>
                    <a:pt x="2531440" y="368300"/>
                  </a:lnTo>
                  <a:lnTo>
                    <a:pt x="2550528" y="368300"/>
                  </a:lnTo>
                  <a:lnTo>
                    <a:pt x="2559189" y="355600"/>
                  </a:lnTo>
                  <a:lnTo>
                    <a:pt x="2567444" y="355600"/>
                  </a:lnTo>
                  <a:lnTo>
                    <a:pt x="2591346" y="330200"/>
                  </a:lnTo>
                  <a:lnTo>
                    <a:pt x="2612348" y="304800"/>
                  </a:lnTo>
                  <a:lnTo>
                    <a:pt x="2630516" y="279400"/>
                  </a:lnTo>
                  <a:lnTo>
                    <a:pt x="2645917" y="254000"/>
                  </a:lnTo>
                  <a:lnTo>
                    <a:pt x="2656001" y="254000"/>
                  </a:lnTo>
                  <a:lnTo>
                    <a:pt x="2660895" y="241300"/>
                  </a:lnTo>
                  <a:lnTo>
                    <a:pt x="2664912" y="241300"/>
                  </a:lnTo>
                  <a:lnTo>
                    <a:pt x="2668254" y="228600"/>
                  </a:lnTo>
                  <a:lnTo>
                    <a:pt x="2671127" y="228600"/>
                  </a:lnTo>
                  <a:lnTo>
                    <a:pt x="2671127" y="215900"/>
                  </a:lnTo>
                  <a:lnTo>
                    <a:pt x="2676881" y="215900"/>
                  </a:lnTo>
                  <a:lnTo>
                    <a:pt x="2680301" y="203200"/>
                  </a:lnTo>
                  <a:lnTo>
                    <a:pt x="2684529" y="203200"/>
                  </a:lnTo>
                  <a:lnTo>
                    <a:pt x="2689834" y="190500"/>
                  </a:lnTo>
                  <a:lnTo>
                    <a:pt x="2697035" y="190500"/>
                  </a:lnTo>
                  <a:lnTo>
                    <a:pt x="2767596" y="88900"/>
                  </a:lnTo>
                  <a:lnTo>
                    <a:pt x="2903876" y="50800"/>
                  </a:lnTo>
                  <a:lnTo>
                    <a:pt x="2949028" y="25400"/>
                  </a:lnTo>
                  <a:lnTo>
                    <a:pt x="2962421" y="0"/>
                  </a:lnTo>
                  <a:close/>
                </a:path>
                <a:path w="2962910" h="2235200">
                  <a:moveTo>
                    <a:pt x="656299" y="0"/>
                  </a:moveTo>
                  <a:lnTo>
                    <a:pt x="173976" y="0"/>
                  </a:lnTo>
                  <a:lnTo>
                    <a:pt x="0" y="139700"/>
                  </a:lnTo>
                  <a:lnTo>
                    <a:pt x="0" y="495300"/>
                  </a:lnTo>
                  <a:lnTo>
                    <a:pt x="268006" y="292100"/>
                  </a:lnTo>
                  <a:lnTo>
                    <a:pt x="511657" y="114300"/>
                  </a:lnTo>
                  <a:lnTo>
                    <a:pt x="656299" y="0"/>
                  </a:lnTo>
                  <a:close/>
                </a:path>
                <a:path w="2962910" h="2235200">
                  <a:moveTo>
                    <a:pt x="153985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53985" y="0"/>
                  </a:lnTo>
                  <a:close/>
                </a:path>
              </a:pathLst>
            </a:custGeom>
            <a:solidFill>
              <a:srgbClr val="F2E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3534" y="0"/>
              <a:ext cx="981075" cy="728345"/>
            </a:xfrm>
            <a:custGeom>
              <a:avLst/>
              <a:gdLst/>
              <a:ahLst/>
              <a:cxnLst/>
              <a:rect l="l" t="t" r="r" b="b"/>
              <a:pathLst>
                <a:path w="981075" h="728345">
                  <a:moveTo>
                    <a:pt x="981076" y="0"/>
                  </a:moveTo>
                  <a:lnTo>
                    <a:pt x="957746" y="0"/>
                  </a:lnTo>
                  <a:lnTo>
                    <a:pt x="0" y="724966"/>
                  </a:lnTo>
                  <a:lnTo>
                    <a:pt x="1447" y="727837"/>
                  </a:lnTo>
                  <a:lnTo>
                    <a:pt x="6476" y="723519"/>
                  </a:lnTo>
                  <a:lnTo>
                    <a:pt x="7200" y="724966"/>
                  </a:lnTo>
                  <a:lnTo>
                    <a:pt x="10807" y="722083"/>
                  </a:lnTo>
                  <a:lnTo>
                    <a:pt x="12966" y="724242"/>
                  </a:lnTo>
                  <a:lnTo>
                    <a:pt x="18719" y="719924"/>
                  </a:lnTo>
                  <a:lnTo>
                    <a:pt x="20878" y="722083"/>
                  </a:lnTo>
                  <a:lnTo>
                    <a:pt x="23761" y="719201"/>
                  </a:lnTo>
                  <a:lnTo>
                    <a:pt x="25209" y="720648"/>
                  </a:lnTo>
                  <a:lnTo>
                    <a:pt x="30962" y="715606"/>
                  </a:lnTo>
                  <a:lnTo>
                    <a:pt x="33121" y="717765"/>
                  </a:lnTo>
                  <a:lnTo>
                    <a:pt x="981076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1658061"/>
              <a:ext cx="485775" cy="387350"/>
            </a:xfrm>
            <a:custGeom>
              <a:avLst/>
              <a:gdLst/>
              <a:ahLst/>
              <a:cxnLst/>
              <a:rect l="l" t="t" r="r" b="b"/>
              <a:pathLst>
                <a:path w="485775" h="387350">
                  <a:moveTo>
                    <a:pt x="482357" y="0"/>
                  </a:moveTo>
                  <a:lnTo>
                    <a:pt x="35247" y="339115"/>
                  </a:lnTo>
                  <a:lnTo>
                    <a:pt x="36686" y="341274"/>
                  </a:lnTo>
                  <a:lnTo>
                    <a:pt x="0" y="369071"/>
                  </a:lnTo>
                  <a:lnTo>
                    <a:pt x="0" y="387173"/>
                  </a:lnTo>
                  <a:lnTo>
                    <a:pt x="51087" y="348475"/>
                  </a:lnTo>
                  <a:lnTo>
                    <a:pt x="49644" y="346316"/>
                  </a:lnTo>
                  <a:lnTo>
                    <a:pt x="485239" y="15836"/>
                  </a:lnTo>
                  <a:lnTo>
                    <a:pt x="483800" y="13677"/>
                  </a:lnTo>
                  <a:lnTo>
                    <a:pt x="485239" y="12242"/>
                  </a:lnTo>
                  <a:lnTo>
                    <a:pt x="482357" y="9359"/>
                  </a:lnTo>
                  <a:lnTo>
                    <a:pt x="484520" y="7200"/>
                  </a:lnTo>
                  <a:lnTo>
                    <a:pt x="483081" y="5041"/>
                  </a:lnTo>
                  <a:lnTo>
                    <a:pt x="485239" y="3594"/>
                  </a:lnTo>
                  <a:lnTo>
                    <a:pt x="482357" y="0"/>
                  </a:lnTo>
                  <a:close/>
                </a:path>
              </a:pathLst>
            </a:custGeom>
            <a:solidFill>
              <a:srgbClr val="C3C5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2"/>
              <a:ext cx="2190750" cy="1659889"/>
            </a:xfrm>
            <a:custGeom>
              <a:avLst/>
              <a:gdLst/>
              <a:ahLst/>
              <a:cxnLst/>
              <a:rect l="l" t="t" r="r" b="b"/>
              <a:pathLst>
                <a:path w="2190750" h="1659889">
                  <a:moveTo>
                    <a:pt x="178663" y="0"/>
                  </a:moveTo>
                  <a:lnTo>
                    <a:pt x="154774" y="0"/>
                  </a:lnTo>
                  <a:lnTo>
                    <a:pt x="0" y="117246"/>
                  </a:lnTo>
                  <a:lnTo>
                    <a:pt x="0" y="135369"/>
                  </a:lnTo>
                  <a:lnTo>
                    <a:pt x="178663" y="0"/>
                  </a:lnTo>
                  <a:close/>
                </a:path>
                <a:path w="2190750" h="1659889">
                  <a:moveTo>
                    <a:pt x="681570" y="0"/>
                  </a:moveTo>
                  <a:lnTo>
                    <a:pt x="656424" y="0"/>
                  </a:lnTo>
                  <a:lnTo>
                    <a:pt x="0" y="497103"/>
                  </a:lnTo>
                  <a:lnTo>
                    <a:pt x="0" y="516382"/>
                  </a:lnTo>
                  <a:lnTo>
                    <a:pt x="681570" y="0"/>
                  </a:lnTo>
                  <a:close/>
                </a:path>
                <a:path w="2190750" h="1659889">
                  <a:moveTo>
                    <a:pt x="1183741" y="0"/>
                  </a:moveTo>
                  <a:lnTo>
                    <a:pt x="1158760" y="0"/>
                  </a:lnTo>
                  <a:lnTo>
                    <a:pt x="0" y="877519"/>
                  </a:lnTo>
                  <a:lnTo>
                    <a:pt x="0" y="896861"/>
                  </a:lnTo>
                  <a:lnTo>
                    <a:pt x="1183741" y="0"/>
                  </a:lnTo>
                  <a:close/>
                </a:path>
                <a:path w="2190750" h="1659889">
                  <a:moveTo>
                    <a:pt x="1687588" y="0"/>
                  </a:moveTo>
                  <a:lnTo>
                    <a:pt x="1663890" y="0"/>
                  </a:lnTo>
                  <a:lnTo>
                    <a:pt x="0" y="1260386"/>
                  </a:lnTo>
                  <a:lnTo>
                    <a:pt x="0" y="1278585"/>
                  </a:lnTo>
                  <a:lnTo>
                    <a:pt x="1687588" y="0"/>
                  </a:lnTo>
                  <a:close/>
                </a:path>
                <a:path w="2190750" h="1659889">
                  <a:moveTo>
                    <a:pt x="2190496" y="0"/>
                  </a:moveTo>
                  <a:lnTo>
                    <a:pt x="2165781" y="0"/>
                  </a:lnTo>
                  <a:lnTo>
                    <a:pt x="0" y="1640128"/>
                  </a:lnTo>
                  <a:lnTo>
                    <a:pt x="0" y="1659610"/>
                  </a:lnTo>
                  <a:lnTo>
                    <a:pt x="2190496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4771496" y="8597223"/>
            <a:ext cx="3517265" cy="1690370"/>
            <a:chOff x="14771496" y="8597223"/>
            <a:chExt cx="3517265" cy="1690370"/>
          </a:xfrm>
        </p:grpSpPr>
        <p:sp>
          <p:nvSpPr>
            <p:cNvPr id="15" name="object 15"/>
            <p:cNvSpPr/>
            <p:nvPr/>
          </p:nvSpPr>
          <p:spPr>
            <a:xfrm>
              <a:off x="14771496" y="8597223"/>
              <a:ext cx="3516629" cy="1690370"/>
            </a:xfrm>
            <a:custGeom>
              <a:avLst/>
              <a:gdLst/>
              <a:ahLst/>
              <a:cxnLst/>
              <a:rect l="l" t="t" r="r" b="b"/>
              <a:pathLst>
                <a:path w="3516630" h="1690370">
                  <a:moveTo>
                    <a:pt x="0" y="1565527"/>
                  </a:moveTo>
                  <a:lnTo>
                    <a:pt x="32851" y="1689775"/>
                  </a:lnTo>
                  <a:lnTo>
                    <a:pt x="3516477" y="1689775"/>
                  </a:lnTo>
                  <a:lnTo>
                    <a:pt x="3516477" y="1577047"/>
                  </a:lnTo>
                  <a:lnTo>
                    <a:pt x="17271" y="1577047"/>
                  </a:lnTo>
                  <a:lnTo>
                    <a:pt x="10794" y="1573446"/>
                  </a:lnTo>
                  <a:lnTo>
                    <a:pt x="5841" y="1569124"/>
                  </a:lnTo>
                  <a:lnTo>
                    <a:pt x="0" y="1565527"/>
                  </a:lnTo>
                  <a:close/>
                </a:path>
                <a:path w="3516630" h="1690370">
                  <a:moveTo>
                    <a:pt x="65531" y="1542485"/>
                  </a:moveTo>
                  <a:lnTo>
                    <a:pt x="53151" y="1551226"/>
                  </a:lnTo>
                  <a:lnTo>
                    <a:pt x="17271" y="1577047"/>
                  </a:lnTo>
                  <a:lnTo>
                    <a:pt x="3516477" y="1577047"/>
                  </a:lnTo>
                  <a:lnTo>
                    <a:pt x="3516477" y="1553376"/>
                  </a:lnTo>
                  <a:lnTo>
                    <a:pt x="119062" y="1553376"/>
                  </a:lnTo>
                  <a:lnTo>
                    <a:pt x="91249" y="1550057"/>
                  </a:lnTo>
                  <a:lnTo>
                    <a:pt x="65531" y="1542485"/>
                  </a:lnTo>
                  <a:close/>
                </a:path>
                <a:path w="3516630" h="1690370">
                  <a:moveTo>
                    <a:pt x="258226" y="1506825"/>
                  </a:moveTo>
                  <a:lnTo>
                    <a:pt x="212772" y="1520706"/>
                  </a:lnTo>
                  <a:lnTo>
                    <a:pt x="196595" y="1540327"/>
                  </a:lnTo>
                  <a:lnTo>
                    <a:pt x="190118" y="1543208"/>
                  </a:lnTo>
                  <a:lnTo>
                    <a:pt x="182879" y="1545366"/>
                  </a:lnTo>
                  <a:lnTo>
                    <a:pt x="176402" y="1547525"/>
                  </a:lnTo>
                  <a:lnTo>
                    <a:pt x="147827" y="1552510"/>
                  </a:lnTo>
                  <a:lnTo>
                    <a:pt x="119062" y="1553376"/>
                  </a:lnTo>
                  <a:lnTo>
                    <a:pt x="3516477" y="1553376"/>
                  </a:lnTo>
                  <a:lnTo>
                    <a:pt x="3516477" y="1507208"/>
                  </a:lnTo>
                  <a:lnTo>
                    <a:pt x="264921" y="1507208"/>
                  </a:lnTo>
                  <a:lnTo>
                    <a:pt x="258226" y="1506825"/>
                  </a:lnTo>
                  <a:close/>
                </a:path>
                <a:path w="3516630" h="1690370">
                  <a:moveTo>
                    <a:pt x="370107" y="1331171"/>
                  </a:moveTo>
                  <a:lnTo>
                    <a:pt x="328269" y="1339631"/>
                  </a:lnTo>
                  <a:lnTo>
                    <a:pt x="292353" y="1370410"/>
                  </a:lnTo>
                  <a:lnTo>
                    <a:pt x="274601" y="1404541"/>
                  </a:lnTo>
                  <a:lnTo>
                    <a:pt x="261242" y="1473885"/>
                  </a:lnTo>
                  <a:lnTo>
                    <a:pt x="264921" y="1507208"/>
                  </a:lnTo>
                  <a:lnTo>
                    <a:pt x="3516477" y="1507208"/>
                  </a:lnTo>
                  <a:lnTo>
                    <a:pt x="3516477" y="1425129"/>
                  </a:lnTo>
                  <a:lnTo>
                    <a:pt x="1088643" y="1425129"/>
                  </a:lnTo>
                  <a:lnTo>
                    <a:pt x="977227" y="1350972"/>
                  </a:lnTo>
                  <a:lnTo>
                    <a:pt x="504697" y="1350972"/>
                  </a:lnTo>
                  <a:lnTo>
                    <a:pt x="473315" y="1346020"/>
                  </a:lnTo>
                  <a:lnTo>
                    <a:pt x="410168" y="1337199"/>
                  </a:lnTo>
                  <a:lnTo>
                    <a:pt x="378713" y="1332250"/>
                  </a:lnTo>
                  <a:lnTo>
                    <a:pt x="370107" y="1331171"/>
                  </a:lnTo>
                  <a:close/>
                </a:path>
                <a:path w="3516630" h="1690370">
                  <a:moveTo>
                    <a:pt x="3516477" y="0"/>
                  </a:moveTo>
                  <a:lnTo>
                    <a:pt x="2987293" y="139958"/>
                  </a:lnTo>
                  <a:lnTo>
                    <a:pt x="2959547" y="210731"/>
                  </a:lnTo>
                  <a:lnTo>
                    <a:pt x="2929734" y="276326"/>
                  </a:lnTo>
                  <a:lnTo>
                    <a:pt x="2898895" y="336314"/>
                  </a:lnTo>
                  <a:lnTo>
                    <a:pt x="2868072" y="390267"/>
                  </a:lnTo>
                  <a:lnTo>
                    <a:pt x="2838306" y="437759"/>
                  </a:lnTo>
                  <a:lnTo>
                    <a:pt x="2810640" y="478360"/>
                  </a:lnTo>
                  <a:lnTo>
                    <a:pt x="2786115" y="511643"/>
                  </a:lnTo>
                  <a:lnTo>
                    <a:pt x="2750655" y="554546"/>
                  </a:lnTo>
                  <a:lnTo>
                    <a:pt x="2720048" y="578900"/>
                  </a:lnTo>
                  <a:lnTo>
                    <a:pt x="2697876" y="594086"/>
                  </a:lnTo>
                  <a:lnTo>
                    <a:pt x="2676776" y="610083"/>
                  </a:lnTo>
                  <a:lnTo>
                    <a:pt x="2658236" y="628104"/>
                  </a:lnTo>
                  <a:lnTo>
                    <a:pt x="2583814" y="712885"/>
                  </a:lnTo>
                  <a:lnTo>
                    <a:pt x="2538043" y="766208"/>
                  </a:lnTo>
                  <a:lnTo>
                    <a:pt x="2512059" y="798741"/>
                  </a:lnTo>
                  <a:lnTo>
                    <a:pt x="2482224" y="831800"/>
                  </a:lnTo>
                  <a:lnTo>
                    <a:pt x="2445057" y="857528"/>
                  </a:lnTo>
                  <a:lnTo>
                    <a:pt x="2402325" y="877765"/>
                  </a:lnTo>
                  <a:lnTo>
                    <a:pt x="2355794" y="894350"/>
                  </a:lnTo>
                  <a:lnTo>
                    <a:pt x="2258400" y="923918"/>
                  </a:lnTo>
                  <a:lnTo>
                    <a:pt x="2211069" y="940578"/>
                  </a:lnTo>
                  <a:lnTo>
                    <a:pt x="2093086" y="957858"/>
                  </a:lnTo>
                  <a:lnTo>
                    <a:pt x="2084061" y="980988"/>
                  </a:lnTo>
                  <a:lnTo>
                    <a:pt x="2070036" y="1002497"/>
                  </a:lnTo>
                  <a:lnTo>
                    <a:pt x="2051153" y="1021847"/>
                  </a:lnTo>
                  <a:lnTo>
                    <a:pt x="2027554" y="1038498"/>
                  </a:lnTo>
                  <a:lnTo>
                    <a:pt x="2015138" y="1044212"/>
                  </a:lnTo>
                  <a:lnTo>
                    <a:pt x="2002329" y="1050737"/>
                  </a:lnTo>
                  <a:lnTo>
                    <a:pt x="1990068" y="1058342"/>
                  </a:lnTo>
                  <a:lnTo>
                    <a:pt x="1979294" y="1067296"/>
                  </a:lnTo>
                  <a:lnTo>
                    <a:pt x="1958939" y="1082034"/>
                  </a:lnTo>
                  <a:lnTo>
                    <a:pt x="1934273" y="1091237"/>
                  </a:lnTo>
                  <a:lnTo>
                    <a:pt x="1909607" y="1100709"/>
                  </a:lnTo>
                  <a:lnTo>
                    <a:pt x="1889251" y="1116256"/>
                  </a:lnTo>
                  <a:lnTo>
                    <a:pt x="1887092" y="1119133"/>
                  </a:lnTo>
                  <a:lnTo>
                    <a:pt x="1882139" y="1122016"/>
                  </a:lnTo>
                  <a:lnTo>
                    <a:pt x="1874900" y="1123454"/>
                  </a:lnTo>
                  <a:lnTo>
                    <a:pt x="1829962" y="1129631"/>
                  </a:lnTo>
                  <a:lnTo>
                    <a:pt x="1771999" y="1132365"/>
                  </a:lnTo>
                  <a:lnTo>
                    <a:pt x="1717416" y="1133885"/>
                  </a:lnTo>
                  <a:lnTo>
                    <a:pt x="1682622" y="1136417"/>
                  </a:lnTo>
                  <a:lnTo>
                    <a:pt x="1640839" y="1145773"/>
                  </a:lnTo>
                  <a:lnTo>
                    <a:pt x="1587079" y="1163180"/>
                  </a:lnTo>
                  <a:lnTo>
                    <a:pt x="1541188" y="1183767"/>
                  </a:lnTo>
                  <a:lnTo>
                    <a:pt x="1501375" y="1206737"/>
                  </a:lnTo>
                  <a:lnTo>
                    <a:pt x="1465848" y="1231296"/>
                  </a:lnTo>
                  <a:lnTo>
                    <a:pt x="1391987" y="1287993"/>
                  </a:lnTo>
                  <a:lnTo>
                    <a:pt x="1348041" y="1317311"/>
                  </a:lnTo>
                  <a:lnTo>
                    <a:pt x="1297332" y="1343119"/>
                  </a:lnTo>
                  <a:lnTo>
                    <a:pt x="1236217" y="1363930"/>
                  </a:lnTo>
                  <a:lnTo>
                    <a:pt x="1185283" y="1374764"/>
                  </a:lnTo>
                  <a:lnTo>
                    <a:pt x="1166367" y="1377608"/>
                  </a:lnTo>
                  <a:lnTo>
                    <a:pt x="1127553" y="1401638"/>
                  </a:lnTo>
                  <a:lnTo>
                    <a:pt x="1088643" y="1425129"/>
                  </a:lnTo>
                  <a:lnTo>
                    <a:pt x="3516477" y="1425129"/>
                  </a:lnTo>
                  <a:lnTo>
                    <a:pt x="3516477" y="0"/>
                  </a:lnTo>
                  <a:close/>
                </a:path>
                <a:path w="3516630" h="1690370">
                  <a:moveTo>
                    <a:pt x="764666" y="1201211"/>
                  </a:moveTo>
                  <a:lnTo>
                    <a:pt x="760348" y="1201935"/>
                  </a:lnTo>
                  <a:lnTo>
                    <a:pt x="756030" y="1201935"/>
                  </a:lnTo>
                  <a:lnTo>
                    <a:pt x="751712" y="1203374"/>
                  </a:lnTo>
                  <a:lnTo>
                    <a:pt x="712549" y="1220023"/>
                  </a:lnTo>
                  <a:lnTo>
                    <a:pt x="669670" y="1245851"/>
                  </a:lnTo>
                  <a:lnTo>
                    <a:pt x="649934" y="1259026"/>
                  </a:lnTo>
                  <a:lnTo>
                    <a:pt x="631221" y="1270783"/>
                  </a:lnTo>
                  <a:lnTo>
                    <a:pt x="614271" y="1279974"/>
                  </a:lnTo>
                  <a:lnTo>
                    <a:pt x="599820" y="1285453"/>
                  </a:lnTo>
                  <a:lnTo>
                    <a:pt x="596137" y="1286892"/>
                  </a:lnTo>
                  <a:lnTo>
                    <a:pt x="590422" y="1286892"/>
                  </a:lnTo>
                  <a:lnTo>
                    <a:pt x="504697" y="1350972"/>
                  </a:lnTo>
                  <a:lnTo>
                    <a:pt x="977227" y="1350972"/>
                  </a:lnTo>
                  <a:lnTo>
                    <a:pt x="947379" y="1331171"/>
                  </a:lnTo>
                  <a:lnTo>
                    <a:pt x="852550" y="1268175"/>
                  </a:lnTo>
                  <a:lnTo>
                    <a:pt x="842428" y="1261345"/>
                  </a:lnTo>
                  <a:lnTo>
                    <a:pt x="831484" y="1255122"/>
                  </a:lnTo>
                  <a:lnTo>
                    <a:pt x="819707" y="1249845"/>
                  </a:lnTo>
                  <a:lnTo>
                    <a:pt x="807084" y="1245851"/>
                  </a:lnTo>
                  <a:lnTo>
                    <a:pt x="787419" y="1236852"/>
                  </a:lnTo>
                  <a:lnTo>
                    <a:pt x="787780" y="1223533"/>
                  </a:lnTo>
                  <a:lnTo>
                    <a:pt x="787189" y="1210213"/>
                  </a:lnTo>
                  <a:lnTo>
                    <a:pt x="764666" y="1201211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775179" y="8597223"/>
              <a:ext cx="3512820" cy="1690370"/>
            </a:xfrm>
            <a:custGeom>
              <a:avLst/>
              <a:gdLst/>
              <a:ahLst/>
              <a:cxnLst/>
              <a:rect l="l" t="t" r="r" b="b"/>
              <a:pathLst>
                <a:path w="3512819" h="1690370">
                  <a:moveTo>
                    <a:pt x="0" y="1579205"/>
                  </a:moveTo>
                  <a:lnTo>
                    <a:pt x="29232" y="1689775"/>
                  </a:lnTo>
                  <a:lnTo>
                    <a:pt x="627623" y="1689775"/>
                  </a:lnTo>
                  <a:lnTo>
                    <a:pt x="996889" y="1592163"/>
                  </a:lnTo>
                  <a:lnTo>
                    <a:pt x="17906" y="1592163"/>
                  </a:lnTo>
                  <a:lnTo>
                    <a:pt x="11429" y="1588567"/>
                  </a:lnTo>
                  <a:lnTo>
                    <a:pt x="6476" y="1582807"/>
                  </a:lnTo>
                  <a:lnTo>
                    <a:pt x="0" y="1579205"/>
                  </a:lnTo>
                  <a:close/>
                </a:path>
                <a:path w="3512819" h="1690370">
                  <a:moveTo>
                    <a:pt x="3512794" y="943551"/>
                  </a:moveTo>
                  <a:lnTo>
                    <a:pt x="690914" y="1689775"/>
                  </a:lnTo>
                  <a:lnTo>
                    <a:pt x="1991431" y="1689775"/>
                  </a:lnTo>
                  <a:lnTo>
                    <a:pt x="3512794" y="1287580"/>
                  </a:lnTo>
                  <a:lnTo>
                    <a:pt x="3512794" y="943551"/>
                  </a:lnTo>
                  <a:close/>
                </a:path>
                <a:path w="3512819" h="1690370">
                  <a:moveTo>
                    <a:pt x="3512794" y="1304115"/>
                  </a:moveTo>
                  <a:lnTo>
                    <a:pt x="2054399" y="1689775"/>
                  </a:lnTo>
                  <a:lnTo>
                    <a:pt x="3354867" y="1689775"/>
                  </a:lnTo>
                  <a:lnTo>
                    <a:pt x="3512794" y="1648029"/>
                  </a:lnTo>
                  <a:lnTo>
                    <a:pt x="3512794" y="1304115"/>
                  </a:lnTo>
                  <a:close/>
                </a:path>
                <a:path w="3512819" h="1690370">
                  <a:moveTo>
                    <a:pt x="3512794" y="1664676"/>
                  </a:moveTo>
                  <a:lnTo>
                    <a:pt x="3417884" y="1689775"/>
                  </a:lnTo>
                  <a:lnTo>
                    <a:pt x="3512794" y="1689775"/>
                  </a:lnTo>
                  <a:lnTo>
                    <a:pt x="3512794" y="1664676"/>
                  </a:lnTo>
                  <a:close/>
                </a:path>
                <a:path w="3512819" h="1690370">
                  <a:moveTo>
                    <a:pt x="66166" y="1557605"/>
                  </a:moveTo>
                  <a:lnTo>
                    <a:pt x="53697" y="1566548"/>
                  </a:lnTo>
                  <a:lnTo>
                    <a:pt x="41274" y="1575154"/>
                  </a:lnTo>
                  <a:lnTo>
                    <a:pt x="29233" y="1583625"/>
                  </a:lnTo>
                  <a:lnTo>
                    <a:pt x="17906" y="1592163"/>
                  </a:lnTo>
                  <a:lnTo>
                    <a:pt x="996889" y="1592163"/>
                  </a:lnTo>
                  <a:lnTo>
                    <a:pt x="1113321" y="1561386"/>
                  </a:lnTo>
                  <a:lnTo>
                    <a:pt x="83438" y="1561386"/>
                  </a:lnTo>
                  <a:lnTo>
                    <a:pt x="74993" y="1560171"/>
                  </a:lnTo>
                  <a:lnTo>
                    <a:pt x="66166" y="1557605"/>
                  </a:lnTo>
                  <a:close/>
                </a:path>
                <a:path w="3512819" h="1690370">
                  <a:moveTo>
                    <a:pt x="191760" y="1512821"/>
                  </a:moveTo>
                  <a:lnTo>
                    <a:pt x="185673" y="1513686"/>
                  </a:lnTo>
                  <a:lnTo>
                    <a:pt x="181355" y="1514405"/>
                  </a:lnTo>
                  <a:lnTo>
                    <a:pt x="178561" y="1518007"/>
                  </a:lnTo>
                  <a:lnTo>
                    <a:pt x="175640" y="1521608"/>
                  </a:lnTo>
                  <a:lnTo>
                    <a:pt x="159176" y="1529302"/>
                  </a:lnTo>
                  <a:lnTo>
                    <a:pt x="144033" y="1537806"/>
                  </a:lnTo>
                  <a:lnTo>
                    <a:pt x="129581" y="1546311"/>
                  </a:lnTo>
                  <a:lnTo>
                    <a:pt x="115188" y="1554003"/>
                  </a:lnTo>
                  <a:lnTo>
                    <a:pt x="83438" y="1561386"/>
                  </a:lnTo>
                  <a:lnTo>
                    <a:pt x="1113321" y="1561386"/>
                  </a:lnTo>
                  <a:lnTo>
                    <a:pt x="1225682" y="1531684"/>
                  </a:lnTo>
                  <a:lnTo>
                    <a:pt x="273557" y="1531684"/>
                  </a:lnTo>
                  <a:lnTo>
                    <a:pt x="262054" y="1529121"/>
                  </a:lnTo>
                  <a:lnTo>
                    <a:pt x="247919" y="1525207"/>
                  </a:lnTo>
                  <a:lnTo>
                    <a:pt x="232570" y="1520753"/>
                  </a:lnTo>
                  <a:lnTo>
                    <a:pt x="217423" y="1516569"/>
                  </a:lnTo>
                  <a:lnTo>
                    <a:pt x="207694" y="1514599"/>
                  </a:lnTo>
                  <a:lnTo>
                    <a:pt x="199120" y="1513237"/>
                  </a:lnTo>
                  <a:lnTo>
                    <a:pt x="191760" y="1512821"/>
                  </a:lnTo>
                  <a:close/>
                </a:path>
                <a:path w="3512819" h="1690370">
                  <a:moveTo>
                    <a:pt x="349122" y="1387688"/>
                  </a:moveTo>
                  <a:lnTo>
                    <a:pt x="311080" y="1423857"/>
                  </a:lnTo>
                  <a:lnTo>
                    <a:pt x="284051" y="1456717"/>
                  </a:lnTo>
                  <a:lnTo>
                    <a:pt x="270666" y="1491062"/>
                  </a:lnTo>
                  <a:lnTo>
                    <a:pt x="273557" y="1531684"/>
                  </a:lnTo>
                  <a:lnTo>
                    <a:pt x="1225682" y="1531684"/>
                  </a:lnTo>
                  <a:lnTo>
                    <a:pt x="1604277" y="1431607"/>
                  </a:lnTo>
                  <a:lnTo>
                    <a:pt x="305180" y="1431607"/>
                  </a:lnTo>
                  <a:lnTo>
                    <a:pt x="310187" y="1426310"/>
                  </a:lnTo>
                  <a:lnTo>
                    <a:pt x="314848" y="1421079"/>
                  </a:lnTo>
                  <a:lnTo>
                    <a:pt x="319914" y="1415713"/>
                  </a:lnTo>
                  <a:lnTo>
                    <a:pt x="326135" y="1410007"/>
                  </a:lnTo>
                  <a:lnTo>
                    <a:pt x="386654" y="1393804"/>
                  </a:lnTo>
                  <a:lnTo>
                    <a:pt x="349122" y="1387688"/>
                  </a:lnTo>
                  <a:close/>
                </a:path>
                <a:path w="3512819" h="1690370">
                  <a:moveTo>
                    <a:pt x="407660" y="1397075"/>
                  </a:moveTo>
                  <a:lnTo>
                    <a:pt x="424052" y="1399927"/>
                  </a:lnTo>
                  <a:lnTo>
                    <a:pt x="305180" y="1431607"/>
                  </a:lnTo>
                  <a:lnTo>
                    <a:pt x="1604277" y="1431607"/>
                  </a:lnTo>
                  <a:lnTo>
                    <a:pt x="1664198" y="1415768"/>
                  </a:lnTo>
                  <a:lnTo>
                    <a:pt x="521969" y="1415768"/>
                  </a:lnTo>
                  <a:lnTo>
                    <a:pt x="479478" y="1408242"/>
                  </a:lnTo>
                  <a:lnTo>
                    <a:pt x="407660" y="1397075"/>
                  </a:lnTo>
                  <a:close/>
                </a:path>
                <a:path w="3512819" h="1690370">
                  <a:moveTo>
                    <a:pt x="570033" y="1350120"/>
                  </a:moveTo>
                  <a:lnTo>
                    <a:pt x="521969" y="1415768"/>
                  </a:lnTo>
                  <a:lnTo>
                    <a:pt x="1664198" y="1415768"/>
                  </a:lnTo>
                  <a:lnTo>
                    <a:pt x="1800375" y="1379771"/>
                  </a:lnTo>
                  <a:lnTo>
                    <a:pt x="1073403" y="1379771"/>
                  </a:lnTo>
                  <a:lnTo>
                    <a:pt x="1049721" y="1363930"/>
                  </a:lnTo>
                  <a:lnTo>
                    <a:pt x="560831" y="1363930"/>
                  </a:lnTo>
                  <a:lnTo>
                    <a:pt x="570033" y="1350120"/>
                  </a:lnTo>
                  <a:close/>
                </a:path>
                <a:path w="3512819" h="1690370">
                  <a:moveTo>
                    <a:pt x="387984" y="1393448"/>
                  </a:moveTo>
                  <a:lnTo>
                    <a:pt x="386654" y="1393804"/>
                  </a:lnTo>
                  <a:lnTo>
                    <a:pt x="392828" y="1394810"/>
                  </a:lnTo>
                  <a:lnTo>
                    <a:pt x="407660" y="1397075"/>
                  </a:lnTo>
                  <a:lnTo>
                    <a:pt x="387984" y="1393448"/>
                  </a:lnTo>
                  <a:close/>
                </a:path>
                <a:path w="3512819" h="1690370">
                  <a:moveTo>
                    <a:pt x="2489471" y="838263"/>
                  </a:moveTo>
                  <a:lnTo>
                    <a:pt x="2418916" y="888610"/>
                  </a:lnTo>
                  <a:lnTo>
                    <a:pt x="2366519" y="924228"/>
                  </a:lnTo>
                  <a:lnTo>
                    <a:pt x="2317750" y="955455"/>
                  </a:lnTo>
                  <a:lnTo>
                    <a:pt x="2274969" y="980291"/>
                  </a:lnTo>
                  <a:lnTo>
                    <a:pt x="2240533" y="996736"/>
                  </a:lnTo>
                  <a:lnTo>
                    <a:pt x="2121788" y="1014016"/>
                  </a:lnTo>
                  <a:lnTo>
                    <a:pt x="2114061" y="1036843"/>
                  </a:lnTo>
                  <a:lnTo>
                    <a:pt x="2100167" y="1058386"/>
                  </a:lnTo>
                  <a:lnTo>
                    <a:pt x="2080890" y="1077904"/>
                  </a:lnTo>
                  <a:lnTo>
                    <a:pt x="2057018" y="1094656"/>
                  </a:lnTo>
                  <a:lnTo>
                    <a:pt x="2044636" y="1100662"/>
                  </a:lnTo>
                  <a:lnTo>
                    <a:pt x="2032063" y="1107074"/>
                  </a:lnTo>
                  <a:lnTo>
                    <a:pt x="1999920" y="1143536"/>
                  </a:lnTo>
                  <a:lnTo>
                    <a:pt x="1995737" y="1188647"/>
                  </a:lnTo>
                  <a:lnTo>
                    <a:pt x="1987168" y="1209854"/>
                  </a:lnTo>
                  <a:lnTo>
                    <a:pt x="1911544" y="1234692"/>
                  </a:lnTo>
                  <a:lnTo>
                    <a:pt x="1863851" y="1241531"/>
                  </a:lnTo>
                  <a:lnTo>
                    <a:pt x="1821302" y="1246751"/>
                  </a:lnTo>
                  <a:lnTo>
                    <a:pt x="1793493" y="1250890"/>
                  </a:lnTo>
                  <a:lnTo>
                    <a:pt x="1735355" y="1261707"/>
                  </a:lnTo>
                  <a:lnTo>
                    <a:pt x="1681417" y="1270804"/>
                  </a:lnTo>
                  <a:lnTo>
                    <a:pt x="1630915" y="1278438"/>
                  </a:lnTo>
                  <a:lnTo>
                    <a:pt x="1583080" y="1284863"/>
                  </a:lnTo>
                  <a:lnTo>
                    <a:pt x="1537149" y="1290333"/>
                  </a:lnTo>
                  <a:lnTo>
                    <a:pt x="1492353" y="1295104"/>
                  </a:lnTo>
                  <a:lnTo>
                    <a:pt x="1357121" y="1307772"/>
                  </a:lnTo>
                  <a:lnTo>
                    <a:pt x="1151254" y="1332250"/>
                  </a:lnTo>
                  <a:lnTo>
                    <a:pt x="1112043" y="1355740"/>
                  </a:lnTo>
                  <a:lnTo>
                    <a:pt x="1092747" y="1367587"/>
                  </a:lnTo>
                  <a:lnTo>
                    <a:pt x="1073403" y="1379771"/>
                  </a:lnTo>
                  <a:lnTo>
                    <a:pt x="1800375" y="1379771"/>
                  </a:lnTo>
                  <a:lnTo>
                    <a:pt x="3512794" y="927112"/>
                  </a:lnTo>
                  <a:lnTo>
                    <a:pt x="3512794" y="862101"/>
                  </a:lnTo>
                  <a:lnTo>
                    <a:pt x="2457322" y="862101"/>
                  </a:lnTo>
                  <a:lnTo>
                    <a:pt x="2489471" y="838263"/>
                  </a:lnTo>
                  <a:close/>
                </a:path>
                <a:path w="3512819" h="1690370">
                  <a:moveTo>
                    <a:pt x="904865" y="1267981"/>
                  </a:moveTo>
                  <a:lnTo>
                    <a:pt x="909319" y="1271771"/>
                  </a:lnTo>
                  <a:lnTo>
                    <a:pt x="560831" y="1363930"/>
                  </a:lnTo>
                  <a:lnTo>
                    <a:pt x="1049721" y="1363930"/>
                  </a:lnTo>
                  <a:lnTo>
                    <a:pt x="904865" y="1267981"/>
                  </a:lnTo>
                  <a:close/>
                </a:path>
                <a:path w="3512819" h="1690370">
                  <a:moveTo>
                    <a:pt x="574245" y="1344368"/>
                  </a:moveTo>
                  <a:lnTo>
                    <a:pt x="573785" y="1344489"/>
                  </a:lnTo>
                  <a:lnTo>
                    <a:pt x="570033" y="1350120"/>
                  </a:lnTo>
                  <a:lnTo>
                    <a:pt x="574245" y="1344368"/>
                  </a:lnTo>
                  <a:close/>
                </a:path>
                <a:path w="3512819" h="1690370">
                  <a:moveTo>
                    <a:pt x="600455" y="1309931"/>
                  </a:moveTo>
                  <a:lnTo>
                    <a:pt x="598931" y="1310650"/>
                  </a:lnTo>
                  <a:lnTo>
                    <a:pt x="574245" y="1344368"/>
                  </a:lnTo>
                  <a:lnTo>
                    <a:pt x="699468" y="1311369"/>
                  </a:lnTo>
                  <a:lnTo>
                    <a:pt x="604773" y="1311369"/>
                  </a:lnTo>
                  <a:lnTo>
                    <a:pt x="600455" y="1309931"/>
                  </a:lnTo>
                  <a:close/>
                </a:path>
                <a:path w="3512819" h="1690370">
                  <a:moveTo>
                    <a:pt x="653033" y="1263853"/>
                  </a:moveTo>
                  <a:lnTo>
                    <a:pt x="625423" y="1294149"/>
                  </a:lnTo>
                  <a:lnTo>
                    <a:pt x="620236" y="1301382"/>
                  </a:lnTo>
                  <a:lnTo>
                    <a:pt x="613953" y="1307130"/>
                  </a:lnTo>
                  <a:lnTo>
                    <a:pt x="606170" y="1310650"/>
                  </a:lnTo>
                  <a:lnTo>
                    <a:pt x="604773" y="1311369"/>
                  </a:lnTo>
                  <a:lnTo>
                    <a:pt x="699468" y="1311369"/>
                  </a:lnTo>
                  <a:lnTo>
                    <a:pt x="868856" y="1266731"/>
                  </a:lnTo>
                  <a:lnTo>
                    <a:pt x="661669" y="1266731"/>
                  </a:lnTo>
                  <a:lnTo>
                    <a:pt x="657351" y="1264573"/>
                  </a:lnTo>
                  <a:lnTo>
                    <a:pt x="653033" y="1263853"/>
                  </a:lnTo>
                  <a:close/>
                </a:path>
                <a:path w="3512819" h="1690370">
                  <a:moveTo>
                    <a:pt x="901133" y="1265494"/>
                  </a:moveTo>
                  <a:lnTo>
                    <a:pt x="904865" y="1267981"/>
                  </a:lnTo>
                  <a:lnTo>
                    <a:pt x="904239" y="1267450"/>
                  </a:lnTo>
                  <a:lnTo>
                    <a:pt x="901133" y="1265494"/>
                  </a:lnTo>
                  <a:close/>
                </a:path>
                <a:path w="3512819" h="1690370">
                  <a:moveTo>
                    <a:pt x="776192" y="1200223"/>
                  </a:moveTo>
                  <a:lnTo>
                    <a:pt x="768754" y="1200413"/>
                  </a:lnTo>
                  <a:lnTo>
                    <a:pt x="760983" y="1201211"/>
                  </a:lnTo>
                  <a:lnTo>
                    <a:pt x="759586" y="1201935"/>
                  </a:lnTo>
                  <a:lnTo>
                    <a:pt x="755903" y="1202655"/>
                  </a:lnTo>
                  <a:lnTo>
                    <a:pt x="703373" y="1228843"/>
                  </a:lnTo>
                  <a:lnTo>
                    <a:pt x="661669" y="1266731"/>
                  </a:lnTo>
                  <a:lnTo>
                    <a:pt x="868856" y="1266731"/>
                  </a:lnTo>
                  <a:lnTo>
                    <a:pt x="893316" y="1260285"/>
                  </a:lnTo>
                  <a:lnTo>
                    <a:pt x="836548" y="1222093"/>
                  </a:lnTo>
                  <a:lnTo>
                    <a:pt x="791971" y="1201935"/>
                  </a:lnTo>
                  <a:lnTo>
                    <a:pt x="783772" y="1200707"/>
                  </a:lnTo>
                  <a:lnTo>
                    <a:pt x="776192" y="1200223"/>
                  </a:lnTo>
                  <a:close/>
                </a:path>
                <a:path w="3512819" h="1690370">
                  <a:moveTo>
                    <a:pt x="896253" y="1262242"/>
                  </a:moveTo>
                  <a:lnTo>
                    <a:pt x="898524" y="1263853"/>
                  </a:lnTo>
                  <a:lnTo>
                    <a:pt x="901133" y="1265494"/>
                  </a:lnTo>
                  <a:lnTo>
                    <a:pt x="896253" y="1262242"/>
                  </a:lnTo>
                  <a:close/>
                </a:path>
                <a:path w="3512819" h="1690370">
                  <a:moveTo>
                    <a:pt x="893444" y="1260251"/>
                  </a:moveTo>
                  <a:lnTo>
                    <a:pt x="893316" y="1260285"/>
                  </a:lnTo>
                  <a:lnTo>
                    <a:pt x="896253" y="1262242"/>
                  </a:lnTo>
                  <a:lnTo>
                    <a:pt x="893444" y="1260251"/>
                  </a:lnTo>
                  <a:close/>
                </a:path>
                <a:path w="3512819" h="1690370">
                  <a:moveTo>
                    <a:pt x="3512794" y="583038"/>
                  </a:moveTo>
                  <a:lnTo>
                    <a:pt x="2457322" y="862101"/>
                  </a:lnTo>
                  <a:lnTo>
                    <a:pt x="3512794" y="862101"/>
                  </a:lnTo>
                  <a:lnTo>
                    <a:pt x="3512794" y="583038"/>
                  </a:lnTo>
                  <a:close/>
                </a:path>
                <a:path w="3512819" h="1690370">
                  <a:moveTo>
                    <a:pt x="2811525" y="540265"/>
                  </a:moveTo>
                  <a:lnTo>
                    <a:pt x="2806731" y="580857"/>
                  </a:lnTo>
                  <a:lnTo>
                    <a:pt x="2771266" y="618748"/>
                  </a:lnTo>
                  <a:lnTo>
                    <a:pt x="2727753" y="650156"/>
                  </a:lnTo>
                  <a:lnTo>
                    <a:pt x="2706919" y="666433"/>
                  </a:lnTo>
                  <a:lnTo>
                    <a:pt x="2677365" y="694640"/>
                  </a:lnTo>
                  <a:lnTo>
                    <a:pt x="2617598" y="742208"/>
                  </a:lnTo>
                  <a:lnTo>
                    <a:pt x="2574282" y="775399"/>
                  </a:lnTo>
                  <a:lnTo>
                    <a:pt x="2525157" y="812196"/>
                  </a:lnTo>
                  <a:lnTo>
                    <a:pt x="2490358" y="837615"/>
                  </a:lnTo>
                  <a:lnTo>
                    <a:pt x="3512794" y="567335"/>
                  </a:lnTo>
                  <a:lnTo>
                    <a:pt x="3512794" y="543148"/>
                  </a:lnTo>
                  <a:lnTo>
                    <a:pt x="2813684" y="543148"/>
                  </a:lnTo>
                  <a:lnTo>
                    <a:pt x="2812287" y="541709"/>
                  </a:lnTo>
                  <a:lnTo>
                    <a:pt x="2811525" y="540265"/>
                  </a:lnTo>
                  <a:close/>
                </a:path>
                <a:path w="3512819" h="1690370">
                  <a:moveTo>
                    <a:pt x="3512794" y="222806"/>
                  </a:moveTo>
                  <a:lnTo>
                    <a:pt x="2895484" y="386081"/>
                  </a:lnTo>
                  <a:lnTo>
                    <a:pt x="2891694" y="396452"/>
                  </a:lnTo>
                  <a:lnTo>
                    <a:pt x="2870109" y="451331"/>
                  </a:lnTo>
                  <a:lnTo>
                    <a:pt x="2849860" y="496777"/>
                  </a:lnTo>
                  <a:lnTo>
                    <a:pt x="2831914" y="528555"/>
                  </a:lnTo>
                  <a:lnTo>
                    <a:pt x="2817240" y="542429"/>
                  </a:lnTo>
                  <a:lnTo>
                    <a:pt x="2813684" y="543148"/>
                  </a:lnTo>
                  <a:lnTo>
                    <a:pt x="3512794" y="543148"/>
                  </a:lnTo>
                  <a:lnTo>
                    <a:pt x="3512794" y="222806"/>
                  </a:lnTo>
                  <a:close/>
                </a:path>
                <a:path w="3512819" h="1690370">
                  <a:moveTo>
                    <a:pt x="2901860" y="368635"/>
                  </a:moveTo>
                  <a:lnTo>
                    <a:pt x="2900806" y="368913"/>
                  </a:lnTo>
                  <a:lnTo>
                    <a:pt x="2899409" y="374666"/>
                  </a:lnTo>
                  <a:lnTo>
                    <a:pt x="2895091" y="386185"/>
                  </a:lnTo>
                  <a:lnTo>
                    <a:pt x="2895484" y="386081"/>
                  </a:lnTo>
                  <a:lnTo>
                    <a:pt x="2901860" y="368635"/>
                  </a:lnTo>
                  <a:close/>
                </a:path>
                <a:path w="3512819" h="1690370">
                  <a:moveTo>
                    <a:pt x="3512794" y="0"/>
                  </a:moveTo>
                  <a:lnTo>
                    <a:pt x="2983610" y="139958"/>
                  </a:lnTo>
                  <a:lnTo>
                    <a:pt x="2935005" y="275336"/>
                  </a:lnTo>
                  <a:lnTo>
                    <a:pt x="2913649" y="336375"/>
                  </a:lnTo>
                  <a:lnTo>
                    <a:pt x="2901860" y="368635"/>
                  </a:lnTo>
                  <a:lnTo>
                    <a:pt x="3512794" y="207107"/>
                  </a:lnTo>
                  <a:lnTo>
                    <a:pt x="3512794" y="0"/>
                  </a:lnTo>
                  <a:close/>
                </a:path>
              </a:pathLst>
            </a:custGeom>
            <a:solidFill>
              <a:srgbClr val="E0C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668112" y="8802402"/>
              <a:ext cx="620395" cy="181610"/>
            </a:xfrm>
            <a:custGeom>
              <a:avLst/>
              <a:gdLst/>
              <a:ahLst/>
              <a:cxnLst/>
              <a:rect l="l" t="t" r="r" b="b"/>
              <a:pathLst>
                <a:path w="620394" h="181609">
                  <a:moveTo>
                    <a:pt x="619861" y="0"/>
                  </a:moveTo>
                  <a:lnTo>
                    <a:pt x="5714" y="162286"/>
                  </a:lnTo>
                  <a:lnTo>
                    <a:pt x="6476" y="165169"/>
                  </a:lnTo>
                  <a:lnTo>
                    <a:pt x="2793" y="166617"/>
                  </a:lnTo>
                  <a:lnTo>
                    <a:pt x="4317" y="171659"/>
                  </a:lnTo>
                  <a:lnTo>
                    <a:pt x="634" y="173094"/>
                  </a:lnTo>
                  <a:lnTo>
                    <a:pt x="1396" y="175253"/>
                  </a:lnTo>
                  <a:lnTo>
                    <a:pt x="0" y="175964"/>
                  </a:lnTo>
                  <a:lnTo>
                    <a:pt x="1396" y="181006"/>
                  </a:lnTo>
                  <a:lnTo>
                    <a:pt x="619861" y="17484"/>
                  </a:lnTo>
                  <a:lnTo>
                    <a:pt x="619861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68164" y="8802427"/>
              <a:ext cx="620395" cy="181610"/>
            </a:xfrm>
            <a:custGeom>
              <a:avLst/>
              <a:gdLst/>
              <a:ahLst/>
              <a:cxnLst/>
              <a:rect l="l" t="t" r="r" b="b"/>
              <a:pathLst>
                <a:path w="620394" h="181609">
                  <a:moveTo>
                    <a:pt x="5715" y="162272"/>
                  </a:moveTo>
                  <a:lnTo>
                    <a:pt x="6477" y="165142"/>
                  </a:lnTo>
                  <a:lnTo>
                    <a:pt x="2794" y="166590"/>
                  </a:lnTo>
                  <a:lnTo>
                    <a:pt x="4318" y="171632"/>
                  </a:lnTo>
                  <a:lnTo>
                    <a:pt x="635" y="173067"/>
                  </a:lnTo>
                  <a:lnTo>
                    <a:pt x="1397" y="175226"/>
                  </a:lnTo>
                  <a:lnTo>
                    <a:pt x="0" y="175950"/>
                  </a:lnTo>
                  <a:lnTo>
                    <a:pt x="1397" y="180992"/>
                  </a:lnTo>
                  <a:lnTo>
                    <a:pt x="619812" y="17482"/>
                  </a:lnTo>
                </a:path>
                <a:path w="620394" h="181609">
                  <a:moveTo>
                    <a:pt x="619812" y="0"/>
                  </a:moveTo>
                  <a:lnTo>
                    <a:pt x="5715" y="16227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076804" y="9162063"/>
              <a:ext cx="3211195" cy="866140"/>
            </a:xfrm>
            <a:custGeom>
              <a:avLst/>
              <a:gdLst/>
              <a:ahLst/>
              <a:cxnLst/>
              <a:rect l="l" t="t" r="r" b="b"/>
              <a:pathLst>
                <a:path w="3211194" h="866140">
                  <a:moveTo>
                    <a:pt x="89280" y="825731"/>
                  </a:moveTo>
                  <a:lnTo>
                    <a:pt x="18033" y="844448"/>
                  </a:lnTo>
                  <a:lnTo>
                    <a:pt x="18668" y="847329"/>
                  </a:lnTo>
                  <a:lnTo>
                    <a:pt x="13715" y="848768"/>
                  </a:lnTo>
                  <a:lnTo>
                    <a:pt x="15112" y="851646"/>
                  </a:lnTo>
                  <a:lnTo>
                    <a:pt x="11556" y="853090"/>
                  </a:lnTo>
                  <a:lnTo>
                    <a:pt x="11556" y="854528"/>
                  </a:lnTo>
                  <a:lnTo>
                    <a:pt x="6476" y="855248"/>
                  </a:lnTo>
                  <a:lnTo>
                    <a:pt x="7873" y="858850"/>
                  </a:lnTo>
                  <a:lnTo>
                    <a:pt x="2158" y="860289"/>
                  </a:lnTo>
                  <a:lnTo>
                    <a:pt x="2920" y="863890"/>
                  </a:lnTo>
                  <a:lnTo>
                    <a:pt x="0" y="864609"/>
                  </a:lnTo>
                  <a:lnTo>
                    <a:pt x="761" y="866048"/>
                  </a:lnTo>
                  <a:lnTo>
                    <a:pt x="121665" y="834367"/>
                  </a:lnTo>
                  <a:lnTo>
                    <a:pt x="121665" y="833648"/>
                  </a:lnTo>
                  <a:lnTo>
                    <a:pt x="118109" y="833648"/>
                  </a:lnTo>
                  <a:lnTo>
                    <a:pt x="117652" y="831490"/>
                  </a:lnTo>
                  <a:lnTo>
                    <a:pt x="112267" y="831490"/>
                  </a:lnTo>
                  <a:lnTo>
                    <a:pt x="112141" y="830770"/>
                  </a:lnTo>
                  <a:lnTo>
                    <a:pt x="95757" y="830770"/>
                  </a:lnTo>
                  <a:lnTo>
                    <a:pt x="94919" y="828607"/>
                  </a:lnTo>
                  <a:lnTo>
                    <a:pt x="90042" y="828607"/>
                  </a:lnTo>
                  <a:lnTo>
                    <a:pt x="89280" y="825731"/>
                  </a:lnTo>
                  <a:close/>
                </a:path>
                <a:path w="3211194" h="866140">
                  <a:moveTo>
                    <a:pt x="121665" y="832929"/>
                  </a:moveTo>
                  <a:lnTo>
                    <a:pt x="118109" y="833648"/>
                  </a:lnTo>
                  <a:lnTo>
                    <a:pt x="121665" y="833648"/>
                  </a:lnTo>
                  <a:lnTo>
                    <a:pt x="121665" y="832929"/>
                  </a:lnTo>
                  <a:close/>
                </a:path>
                <a:path w="3211194" h="866140">
                  <a:moveTo>
                    <a:pt x="117347" y="830051"/>
                  </a:moveTo>
                  <a:lnTo>
                    <a:pt x="112267" y="831490"/>
                  </a:lnTo>
                  <a:lnTo>
                    <a:pt x="117652" y="831490"/>
                  </a:lnTo>
                  <a:lnTo>
                    <a:pt x="117347" y="830051"/>
                  </a:lnTo>
                  <a:close/>
                </a:path>
                <a:path w="3211194" h="866140">
                  <a:moveTo>
                    <a:pt x="103631" y="828607"/>
                  </a:moveTo>
                  <a:lnTo>
                    <a:pt x="95757" y="830770"/>
                  </a:lnTo>
                  <a:lnTo>
                    <a:pt x="112141" y="830770"/>
                  </a:lnTo>
                  <a:lnTo>
                    <a:pt x="112014" y="830051"/>
                  </a:lnTo>
                  <a:lnTo>
                    <a:pt x="104393" y="830051"/>
                  </a:lnTo>
                  <a:lnTo>
                    <a:pt x="103631" y="828607"/>
                  </a:lnTo>
                  <a:close/>
                </a:path>
                <a:path w="3211194" h="866140">
                  <a:moveTo>
                    <a:pt x="111632" y="827888"/>
                  </a:moveTo>
                  <a:lnTo>
                    <a:pt x="104393" y="830051"/>
                  </a:lnTo>
                  <a:lnTo>
                    <a:pt x="112014" y="830051"/>
                  </a:lnTo>
                  <a:lnTo>
                    <a:pt x="111632" y="827888"/>
                  </a:lnTo>
                  <a:close/>
                </a:path>
                <a:path w="3211194" h="866140">
                  <a:moveTo>
                    <a:pt x="94360" y="827168"/>
                  </a:moveTo>
                  <a:lnTo>
                    <a:pt x="90042" y="828607"/>
                  </a:lnTo>
                  <a:lnTo>
                    <a:pt x="94919" y="828607"/>
                  </a:lnTo>
                  <a:lnTo>
                    <a:pt x="94360" y="827168"/>
                  </a:lnTo>
                  <a:close/>
                </a:path>
                <a:path w="3211194" h="866140">
                  <a:moveTo>
                    <a:pt x="594740" y="691809"/>
                  </a:moveTo>
                  <a:lnTo>
                    <a:pt x="269239" y="778210"/>
                  </a:lnTo>
                  <a:lnTo>
                    <a:pt x="270001" y="780373"/>
                  </a:lnTo>
                  <a:lnTo>
                    <a:pt x="266445" y="781811"/>
                  </a:lnTo>
                  <a:lnTo>
                    <a:pt x="267842" y="785408"/>
                  </a:lnTo>
                  <a:lnTo>
                    <a:pt x="262127" y="786851"/>
                  </a:lnTo>
                  <a:lnTo>
                    <a:pt x="262127" y="788290"/>
                  </a:lnTo>
                  <a:lnTo>
                    <a:pt x="259206" y="789010"/>
                  </a:lnTo>
                  <a:lnTo>
                    <a:pt x="260603" y="791891"/>
                  </a:lnTo>
                  <a:lnTo>
                    <a:pt x="257047" y="793330"/>
                  </a:lnTo>
                  <a:lnTo>
                    <a:pt x="257809" y="796932"/>
                  </a:lnTo>
                  <a:lnTo>
                    <a:pt x="255650" y="796932"/>
                  </a:lnTo>
                  <a:lnTo>
                    <a:pt x="256285" y="798371"/>
                  </a:lnTo>
                  <a:lnTo>
                    <a:pt x="609853" y="704772"/>
                  </a:lnTo>
                  <a:lnTo>
                    <a:pt x="609472" y="704053"/>
                  </a:lnTo>
                  <a:lnTo>
                    <a:pt x="606932" y="704053"/>
                  </a:lnTo>
                  <a:lnTo>
                    <a:pt x="605884" y="701890"/>
                  </a:lnTo>
                  <a:lnTo>
                    <a:pt x="601852" y="701890"/>
                  </a:lnTo>
                  <a:lnTo>
                    <a:pt x="601344" y="699013"/>
                  </a:lnTo>
                  <a:lnTo>
                    <a:pt x="599058" y="699013"/>
                  </a:lnTo>
                  <a:lnTo>
                    <a:pt x="599058" y="698294"/>
                  </a:lnTo>
                  <a:lnTo>
                    <a:pt x="596137" y="698294"/>
                  </a:lnTo>
                  <a:lnTo>
                    <a:pt x="594740" y="691809"/>
                  </a:lnTo>
                  <a:close/>
                </a:path>
                <a:path w="3211194" h="866140">
                  <a:moveTo>
                    <a:pt x="609091" y="703334"/>
                  </a:moveTo>
                  <a:lnTo>
                    <a:pt x="606932" y="704053"/>
                  </a:lnTo>
                  <a:lnTo>
                    <a:pt x="609472" y="704053"/>
                  </a:lnTo>
                  <a:lnTo>
                    <a:pt x="609091" y="703334"/>
                  </a:lnTo>
                  <a:close/>
                </a:path>
                <a:path w="3211194" h="866140">
                  <a:moveTo>
                    <a:pt x="605535" y="701172"/>
                  </a:moveTo>
                  <a:lnTo>
                    <a:pt x="601852" y="701890"/>
                  </a:lnTo>
                  <a:lnTo>
                    <a:pt x="605884" y="701890"/>
                  </a:lnTo>
                  <a:lnTo>
                    <a:pt x="605535" y="701172"/>
                  </a:lnTo>
                  <a:close/>
                </a:path>
                <a:path w="3211194" h="866140">
                  <a:moveTo>
                    <a:pt x="601217" y="698294"/>
                  </a:moveTo>
                  <a:lnTo>
                    <a:pt x="599058" y="699013"/>
                  </a:lnTo>
                  <a:lnTo>
                    <a:pt x="601344" y="699013"/>
                  </a:lnTo>
                  <a:lnTo>
                    <a:pt x="601217" y="698294"/>
                  </a:lnTo>
                  <a:close/>
                </a:path>
                <a:path w="3211194" h="866140">
                  <a:moveTo>
                    <a:pt x="599058" y="697575"/>
                  </a:moveTo>
                  <a:lnTo>
                    <a:pt x="596137" y="698294"/>
                  </a:lnTo>
                  <a:lnTo>
                    <a:pt x="599058" y="698294"/>
                  </a:lnTo>
                  <a:lnTo>
                    <a:pt x="599058" y="697575"/>
                  </a:lnTo>
                  <a:close/>
                </a:path>
                <a:path w="3211194" h="866140">
                  <a:moveTo>
                    <a:pt x="3211169" y="0"/>
                  </a:moveTo>
                  <a:lnTo>
                    <a:pt x="2182240" y="272060"/>
                  </a:lnTo>
                  <a:lnTo>
                    <a:pt x="2183002" y="274942"/>
                  </a:lnTo>
                  <a:lnTo>
                    <a:pt x="2174366" y="277100"/>
                  </a:lnTo>
                  <a:lnTo>
                    <a:pt x="2175128" y="280701"/>
                  </a:lnTo>
                  <a:lnTo>
                    <a:pt x="2170810" y="282140"/>
                  </a:lnTo>
                  <a:lnTo>
                    <a:pt x="2170810" y="283579"/>
                  </a:lnTo>
                  <a:lnTo>
                    <a:pt x="2162809" y="285742"/>
                  </a:lnTo>
                  <a:lnTo>
                    <a:pt x="2163571" y="289338"/>
                  </a:lnTo>
                  <a:lnTo>
                    <a:pt x="2157856" y="290782"/>
                  </a:lnTo>
                  <a:lnTo>
                    <a:pt x="2158491" y="293660"/>
                  </a:lnTo>
                  <a:lnTo>
                    <a:pt x="2152776" y="295823"/>
                  </a:lnTo>
                  <a:lnTo>
                    <a:pt x="2152776" y="297261"/>
                  </a:lnTo>
                  <a:lnTo>
                    <a:pt x="3211169" y="17480"/>
                  </a:lnTo>
                  <a:lnTo>
                    <a:pt x="3211169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76830" y="9162078"/>
              <a:ext cx="3211195" cy="866140"/>
            </a:xfrm>
            <a:custGeom>
              <a:avLst/>
              <a:gdLst/>
              <a:ahLst/>
              <a:cxnLst/>
              <a:rect l="l" t="t" r="r" b="b"/>
              <a:pathLst>
                <a:path w="3211194" h="866140">
                  <a:moveTo>
                    <a:pt x="18034" y="844433"/>
                  </a:moveTo>
                  <a:lnTo>
                    <a:pt x="18669" y="847316"/>
                  </a:lnTo>
                  <a:lnTo>
                    <a:pt x="13716" y="848755"/>
                  </a:lnTo>
                  <a:lnTo>
                    <a:pt x="15113" y="851631"/>
                  </a:lnTo>
                  <a:lnTo>
                    <a:pt x="11557" y="853075"/>
                  </a:lnTo>
                  <a:lnTo>
                    <a:pt x="11557" y="854514"/>
                  </a:lnTo>
                  <a:lnTo>
                    <a:pt x="6477" y="855233"/>
                  </a:lnTo>
                  <a:lnTo>
                    <a:pt x="7874" y="858834"/>
                  </a:lnTo>
                  <a:lnTo>
                    <a:pt x="2159" y="860273"/>
                  </a:lnTo>
                  <a:lnTo>
                    <a:pt x="2921" y="863875"/>
                  </a:lnTo>
                  <a:lnTo>
                    <a:pt x="0" y="864594"/>
                  </a:lnTo>
                  <a:lnTo>
                    <a:pt x="762" y="866033"/>
                  </a:lnTo>
                  <a:lnTo>
                    <a:pt x="121667" y="834353"/>
                  </a:lnTo>
                  <a:lnTo>
                    <a:pt x="121667" y="832914"/>
                  </a:lnTo>
                  <a:lnTo>
                    <a:pt x="118111" y="833633"/>
                  </a:lnTo>
                  <a:lnTo>
                    <a:pt x="117349" y="830036"/>
                  </a:lnTo>
                  <a:lnTo>
                    <a:pt x="112269" y="831475"/>
                  </a:lnTo>
                  <a:lnTo>
                    <a:pt x="111634" y="827873"/>
                  </a:lnTo>
                  <a:lnTo>
                    <a:pt x="104395" y="830036"/>
                  </a:lnTo>
                  <a:lnTo>
                    <a:pt x="103633" y="828592"/>
                  </a:lnTo>
                  <a:lnTo>
                    <a:pt x="95758" y="830756"/>
                  </a:lnTo>
                  <a:lnTo>
                    <a:pt x="94361" y="827155"/>
                  </a:lnTo>
                  <a:lnTo>
                    <a:pt x="90043" y="828592"/>
                  </a:lnTo>
                  <a:lnTo>
                    <a:pt x="89281" y="825716"/>
                  </a:lnTo>
                  <a:lnTo>
                    <a:pt x="18034" y="844433"/>
                  </a:lnTo>
                </a:path>
                <a:path w="3211194" h="866140">
                  <a:moveTo>
                    <a:pt x="269242" y="778195"/>
                  </a:moveTo>
                  <a:lnTo>
                    <a:pt x="270004" y="780358"/>
                  </a:lnTo>
                  <a:lnTo>
                    <a:pt x="266448" y="781796"/>
                  </a:lnTo>
                  <a:lnTo>
                    <a:pt x="267845" y="785393"/>
                  </a:lnTo>
                  <a:lnTo>
                    <a:pt x="262130" y="786836"/>
                  </a:lnTo>
                  <a:lnTo>
                    <a:pt x="262130" y="788275"/>
                  </a:lnTo>
                  <a:lnTo>
                    <a:pt x="259209" y="788995"/>
                  </a:lnTo>
                  <a:lnTo>
                    <a:pt x="260606" y="791877"/>
                  </a:lnTo>
                  <a:lnTo>
                    <a:pt x="257050" y="793316"/>
                  </a:lnTo>
                  <a:lnTo>
                    <a:pt x="257812" y="796917"/>
                  </a:lnTo>
                  <a:lnTo>
                    <a:pt x="255653" y="796917"/>
                  </a:lnTo>
                  <a:lnTo>
                    <a:pt x="256288" y="798356"/>
                  </a:lnTo>
                  <a:lnTo>
                    <a:pt x="609860" y="704758"/>
                  </a:lnTo>
                  <a:lnTo>
                    <a:pt x="609098" y="703319"/>
                  </a:lnTo>
                  <a:lnTo>
                    <a:pt x="606939" y="704038"/>
                  </a:lnTo>
                  <a:lnTo>
                    <a:pt x="605542" y="701156"/>
                  </a:lnTo>
                  <a:lnTo>
                    <a:pt x="601859" y="701875"/>
                  </a:lnTo>
                  <a:lnTo>
                    <a:pt x="601224" y="698279"/>
                  </a:lnTo>
                  <a:lnTo>
                    <a:pt x="599065" y="698999"/>
                  </a:lnTo>
                  <a:lnTo>
                    <a:pt x="599065" y="697560"/>
                  </a:lnTo>
                  <a:lnTo>
                    <a:pt x="596144" y="698279"/>
                  </a:lnTo>
                  <a:lnTo>
                    <a:pt x="594746" y="691795"/>
                  </a:lnTo>
                  <a:lnTo>
                    <a:pt x="269242" y="778195"/>
                  </a:lnTo>
                </a:path>
                <a:path w="3211194" h="866140">
                  <a:moveTo>
                    <a:pt x="2182262" y="272044"/>
                  </a:moveTo>
                  <a:lnTo>
                    <a:pt x="2183025" y="274927"/>
                  </a:lnTo>
                  <a:lnTo>
                    <a:pt x="2174388" y="277085"/>
                  </a:lnTo>
                  <a:lnTo>
                    <a:pt x="2175150" y="280687"/>
                  </a:lnTo>
                  <a:lnTo>
                    <a:pt x="2170832" y="282126"/>
                  </a:lnTo>
                  <a:lnTo>
                    <a:pt x="2170832" y="283565"/>
                  </a:lnTo>
                  <a:lnTo>
                    <a:pt x="2162831" y="285727"/>
                  </a:lnTo>
                  <a:lnTo>
                    <a:pt x="2163593" y="289324"/>
                  </a:lnTo>
                  <a:lnTo>
                    <a:pt x="2157878" y="290768"/>
                  </a:lnTo>
                  <a:lnTo>
                    <a:pt x="2158513" y="293644"/>
                  </a:lnTo>
                  <a:lnTo>
                    <a:pt x="2152798" y="295809"/>
                  </a:lnTo>
                  <a:lnTo>
                    <a:pt x="2152798" y="297246"/>
                  </a:lnTo>
                  <a:lnTo>
                    <a:pt x="3211146" y="17478"/>
                  </a:lnTo>
                </a:path>
                <a:path w="3211194" h="866140">
                  <a:moveTo>
                    <a:pt x="3211146" y="0"/>
                  </a:moveTo>
                  <a:lnTo>
                    <a:pt x="2182262" y="272044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97916" y="9523064"/>
              <a:ext cx="2890520" cy="764540"/>
            </a:xfrm>
            <a:custGeom>
              <a:avLst/>
              <a:gdLst/>
              <a:ahLst/>
              <a:cxnLst/>
              <a:rect l="l" t="t" r="r" b="b"/>
              <a:pathLst>
                <a:path w="2890519" h="764540">
                  <a:moveTo>
                    <a:pt x="2890058" y="0"/>
                  </a:moveTo>
                  <a:lnTo>
                    <a:pt x="0" y="763933"/>
                  </a:lnTo>
                  <a:lnTo>
                    <a:pt x="66982" y="763933"/>
                  </a:lnTo>
                  <a:lnTo>
                    <a:pt x="2890058" y="17704"/>
                  </a:lnTo>
                  <a:lnTo>
                    <a:pt x="2890058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397945" y="9523079"/>
              <a:ext cx="2890520" cy="764540"/>
            </a:xfrm>
            <a:custGeom>
              <a:avLst/>
              <a:gdLst/>
              <a:ahLst/>
              <a:cxnLst/>
              <a:rect l="l" t="t" r="r" b="b"/>
              <a:pathLst>
                <a:path w="2890519" h="764540">
                  <a:moveTo>
                    <a:pt x="66983" y="763918"/>
                  </a:moveTo>
                  <a:lnTo>
                    <a:pt x="2890031" y="17704"/>
                  </a:lnTo>
                </a:path>
                <a:path w="2890519" h="764540">
                  <a:moveTo>
                    <a:pt x="2890031" y="0"/>
                  </a:moveTo>
                  <a:lnTo>
                    <a:pt x="0" y="763918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761947" y="9883621"/>
              <a:ext cx="1526540" cy="403860"/>
            </a:xfrm>
            <a:custGeom>
              <a:avLst/>
              <a:gdLst/>
              <a:ahLst/>
              <a:cxnLst/>
              <a:rect l="l" t="t" r="r" b="b"/>
              <a:pathLst>
                <a:path w="1526540" h="403859">
                  <a:moveTo>
                    <a:pt x="1526027" y="0"/>
                  </a:moveTo>
                  <a:lnTo>
                    <a:pt x="0" y="403377"/>
                  </a:lnTo>
                  <a:lnTo>
                    <a:pt x="65687" y="403377"/>
                  </a:lnTo>
                  <a:lnTo>
                    <a:pt x="1526027" y="17250"/>
                  </a:lnTo>
                  <a:lnTo>
                    <a:pt x="1526027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761988" y="9883635"/>
              <a:ext cx="1526540" cy="403860"/>
            </a:xfrm>
            <a:custGeom>
              <a:avLst/>
              <a:gdLst/>
              <a:ahLst/>
              <a:cxnLst/>
              <a:rect l="l" t="t" r="r" b="b"/>
              <a:pathLst>
                <a:path w="1526540" h="403859">
                  <a:moveTo>
                    <a:pt x="65687" y="403363"/>
                  </a:moveTo>
                  <a:lnTo>
                    <a:pt x="1525987" y="17249"/>
                  </a:lnTo>
                </a:path>
                <a:path w="1526540" h="403859">
                  <a:moveTo>
                    <a:pt x="1525987" y="0"/>
                  </a:moveTo>
                  <a:lnTo>
                    <a:pt x="0" y="403363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25197" y="10243971"/>
              <a:ext cx="163195" cy="43180"/>
            </a:xfrm>
            <a:custGeom>
              <a:avLst/>
              <a:gdLst/>
              <a:ahLst/>
              <a:cxnLst/>
              <a:rect l="l" t="t" r="r" b="b"/>
              <a:pathLst>
                <a:path w="163194" h="43179">
                  <a:moveTo>
                    <a:pt x="162776" y="0"/>
                  </a:moveTo>
                  <a:lnTo>
                    <a:pt x="0" y="43026"/>
                  </a:lnTo>
                  <a:lnTo>
                    <a:pt x="66967" y="43026"/>
                  </a:lnTo>
                  <a:lnTo>
                    <a:pt x="162776" y="17701"/>
                  </a:lnTo>
                  <a:lnTo>
                    <a:pt x="162776" y="0"/>
                  </a:lnTo>
                  <a:close/>
                </a:path>
              </a:pathLst>
            </a:custGeom>
            <a:solidFill>
              <a:srgbClr val="4C2A13">
                <a:alpha val="3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25255" y="10243986"/>
              <a:ext cx="163195" cy="43180"/>
            </a:xfrm>
            <a:custGeom>
              <a:avLst/>
              <a:gdLst/>
              <a:ahLst/>
              <a:cxnLst/>
              <a:rect l="l" t="t" r="r" b="b"/>
              <a:pathLst>
                <a:path w="163194" h="43179">
                  <a:moveTo>
                    <a:pt x="66965" y="43012"/>
                  </a:moveTo>
                  <a:lnTo>
                    <a:pt x="162721" y="17700"/>
                  </a:lnTo>
                </a:path>
                <a:path w="163194" h="43179">
                  <a:moveTo>
                    <a:pt x="162721" y="0"/>
                  </a:moveTo>
                  <a:lnTo>
                    <a:pt x="0" y="43012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9359" y="773989"/>
            <a:ext cx="1259265" cy="96624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923" y="9197940"/>
            <a:ext cx="923386" cy="719273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4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50" spc="-165" dirty="0">
                <a:latin typeface="Verdana"/>
                <a:cs typeface="Verdana"/>
              </a:rPr>
              <a:t>CSR</a:t>
            </a:r>
            <a:r>
              <a:rPr sz="4050" spc="-195" dirty="0">
                <a:latin typeface="Verdana"/>
                <a:cs typeface="Verdana"/>
              </a:rPr>
              <a:t> </a:t>
            </a:r>
            <a:r>
              <a:rPr sz="4050" spc="-130" dirty="0">
                <a:latin typeface="Verdana"/>
                <a:cs typeface="Verdana"/>
              </a:rPr>
              <a:t>and</a:t>
            </a:r>
            <a:r>
              <a:rPr sz="4050" spc="-195" dirty="0">
                <a:latin typeface="Verdana"/>
                <a:cs typeface="Verdana"/>
              </a:rPr>
              <a:t> </a:t>
            </a:r>
            <a:r>
              <a:rPr sz="4050" spc="-204" dirty="0">
                <a:latin typeface="Verdana"/>
                <a:cs typeface="Verdana"/>
              </a:rPr>
              <a:t>Stakgholdgr</a:t>
            </a:r>
            <a:r>
              <a:rPr sz="4050" spc="-190" dirty="0">
                <a:latin typeface="Verdana"/>
                <a:cs typeface="Verdana"/>
              </a:rPr>
              <a:t> </a:t>
            </a:r>
            <a:r>
              <a:rPr sz="4050" spc="-85" dirty="0">
                <a:latin typeface="Verdana"/>
                <a:cs typeface="Verdana"/>
              </a:rPr>
              <a:t>Engaggmgnt</a:t>
            </a:r>
            <a:endParaRPr sz="4050">
              <a:latin typeface="Verdana"/>
              <a:cs typeface="Verdan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9053" y="3772954"/>
            <a:ext cx="4479302" cy="33369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302054" y="3577183"/>
            <a:ext cx="9077960" cy="362585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0"/>
              </a:spcBef>
              <a:tabLst>
                <a:tab pos="6802755" algn="l"/>
              </a:tabLst>
            </a:pP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Effective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	is</a:t>
            </a:r>
            <a:r>
              <a:rPr sz="2700" spc="-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crucial</a:t>
            </a:r>
            <a:endParaRPr sz="2700">
              <a:latin typeface="Courier New"/>
              <a:cs typeface="Courier New"/>
            </a:endParaRPr>
          </a:p>
          <a:p>
            <a:pPr marL="12700" marR="5080">
              <a:lnSpc>
                <a:spcPct val="125000"/>
              </a:lnSpc>
            </a:pP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for</a:t>
            </a:r>
            <a:r>
              <a:rPr sz="2700" spc="-15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successful</a:t>
            </a:r>
            <a:r>
              <a:rPr sz="2700" spc="-15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CSR</a:t>
            </a:r>
            <a:r>
              <a:rPr sz="2700" spc="-15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initiatives.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Companies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must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actively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communicate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with</a:t>
            </a:r>
            <a:r>
              <a:rPr sz="2700" spc="-14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stakeholders,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including</a:t>
            </a:r>
            <a:r>
              <a:rPr sz="2700" spc="-21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customers,</a:t>
            </a:r>
            <a:r>
              <a:rPr sz="2700" spc="-204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employees,</a:t>
            </a:r>
            <a:r>
              <a:rPr sz="2700" spc="-204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and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communities,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to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understand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their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needs</a:t>
            </a:r>
            <a:r>
              <a:rPr sz="2700" spc="-14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and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expectations,</a:t>
            </a:r>
            <a:r>
              <a:rPr sz="2700" spc="-185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ensuring</a:t>
            </a:r>
            <a:r>
              <a:rPr sz="2700" spc="-18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alignment</a:t>
            </a:r>
            <a:r>
              <a:rPr sz="2700" spc="-18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dirty="0">
                <a:solidFill>
                  <a:srgbClr val="4C2A13"/>
                </a:solidFill>
                <a:latin typeface="Courier New"/>
                <a:cs typeface="Courier New"/>
              </a:rPr>
              <a:t>with</a:t>
            </a:r>
            <a:r>
              <a:rPr sz="2700" spc="-180" dirty="0">
                <a:solidFill>
                  <a:srgbClr val="4C2A13"/>
                </a:solidFill>
                <a:latin typeface="Courier New"/>
                <a:cs typeface="Courier New"/>
              </a:rPr>
              <a:t> </a:t>
            </a:r>
            <a:r>
              <a:rPr sz="2700" spc="-25" dirty="0">
                <a:solidFill>
                  <a:srgbClr val="4C2A13"/>
                </a:solidFill>
                <a:latin typeface="Courier New"/>
                <a:cs typeface="Courier New"/>
              </a:rPr>
              <a:t>CSR </a:t>
            </a:r>
            <a:r>
              <a:rPr sz="2700" spc="-10" dirty="0">
                <a:solidFill>
                  <a:srgbClr val="4C2A13"/>
                </a:solidFill>
                <a:latin typeface="Courier New"/>
                <a:cs typeface="Courier New"/>
              </a:rPr>
              <a:t>goals.</a:t>
            </a:r>
            <a:endParaRPr sz="2700">
              <a:latin typeface="Courier New"/>
              <a:cs typeface="Courier New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2190324" y="411835"/>
            <a:ext cx="6048375" cy="8707120"/>
            <a:chOff x="12190324" y="411835"/>
            <a:chExt cx="6048375" cy="8707120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90324" y="1167840"/>
              <a:ext cx="5486399" cy="795084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6688959" y="411835"/>
              <a:ext cx="1549400" cy="2286635"/>
            </a:xfrm>
            <a:custGeom>
              <a:avLst/>
              <a:gdLst/>
              <a:ahLst/>
              <a:cxnLst/>
              <a:rect l="l" t="t" r="r" b="b"/>
              <a:pathLst>
                <a:path w="1549400" h="2286635">
                  <a:moveTo>
                    <a:pt x="279257" y="0"/>
                  </a:moveTo>
                  <a:lnTo>
                    <a:pt x="276336" y="1447"/>
                  </a:lnTo>
                  <a:lnTo>
                    <a:pt x="272780" y="2882"/>
                  </a:lnTo>
                  <a:lnTo>
                    <a:pt x="271383" y="7200"/>
                  </a:lnTo>
                  <a:lnTo>
                    <a:pt x="271383" y="12966"/>
                  </a:lnTo>
                  <a:lnTo>
                    <a:pt x="272758" y="20128"/>
                  </a:lnTo>
                  <a:lnTo>
                    <a:pt x="274955" y="26550"/>
                  </a:lnTo>
                  <a:lnTo>
                    <a:pt x="278223" y="32299"/>
                  </a:lnTo>
                  <a:lnTo>
                    <a:pt x="282813" y="37439"/>
                  </a:lnTo>
                  <a:lnTo>
                    <a:pt x="299694" y="54909"/>
                  </a:lnTo>
                  <a:lnTo>
                    <a:pt x="316706" y="72988"/>
                  </a:lnTo>
                  <a:lnTo>
                    <a:pt x="350504" y="112318"/>
                  </a:lnTo>
                  <a:lnTo>
                    <a:pt x="381549" y="151956"/>
                  </a:lnTo>
                  <a:lnTo>
                    <a:pt x="412136" y="192774"/>
                  </a:lnTo>
                  <a:lnTo>
                    <a:pt x="473063" y="275948"/>
                  </a:lnTo>
                  <a:lnTo>
                    <a:pt x="503968" y="317302"/>
                  </a:lnTo>
                  <a:lnTo>
                    <a:pt x="535543" y="357835"/>
                  </a:lnTo>
                  <a:lnTo>
                    <a:pt x="560621" y="390789"/>
                  </a:lnTo>
                  <a:lnTo>
                    <a:pt x="585962" y="424349"/>
                  </a:lnTo>
                  <a:lnTo>
                    <a:pt x="611302" y="457774"/>
                  </a:lnTo>
                  <a:lnTo>
                    <a:pt x="636381" y="490321"/>
                  </a:lnTo>
                  <a:lnTo>
                    <a:pt x="666093" y="528809"/>
                  </a:lnTo>
                  <a:lnTo>
                    <a:pt x="695725" y="567036"/>
                  </a:lnTo>
                  <a:lnTo>
                    <a:pt x="725299" y="605061"/>
                  </a:lnTo>
                  <a:lnTo>
                    <a:pt x="754839" y="642945"/>
                  </a:lnTo>
                  <a:lnTo>
                    <a:pt x="873114" y="794244"/>
                  </a:lnTo>
                  <a:lnTo>
                    <a:pt x="902827" y="832307"/>
                  </a:lnTo>
                  <a:lnTo>
                    <a:pt x="934184" y="873341"/>
                  </a:lnTo>
                  <a:lnTo>
                    <a:pt x="964851" y="914968"/>
                  </a:lnTo>
                  <a:lnTo>
                    <a:pt x="994913" y="957164"/>
                  </a:lnTo>
                  <a:lnTo>
                    <a:pt x="1024458" y="999901"/>
                  </a:lnTo>
                  <a:lnTo>
                    <a:pt x="1053572" y="1043156"/>
                  </a:lnTo>
                  <a:lnTo>
                    <a:pt x="1082341" y="1086901"/>
                  </a:lnTo>
                  <a:lnTo>
                    <a:pt x="1110853" y="1131112"/>
                  </a:lnTo>
                  <a:lnTo>
                    <a:pt x="1135838" y="1170958"/>
                  </a:lnTo>
                  <a:lnTo>
                    <a:pt x="1161046" y="1210626"/>
                  </a:lnTo>
                  <a:lnTo>
                    <a:pt x="1211578" y="1289665"/>
                  </a:lnTo>
                  <a:lnTo>
                    <a:pt x="1236627" y="1329155"/>
                  </a:lnTo>
                  <a:lnTo>
                    <a:pt x="1261348" y="1368704"/>
                  </a:lnTo>
                  <a:lnTo>
                    <a:pt x="1292891" y="1421530"/>
                  </a:lnTo>
                  <a:lnTo>
                    <a:pt x="1308586" y="1447978"/>
                  </a:lnTo>
                  <a:lnTo>
                    <a:pt x="1323959" y="1473822"/>
                  </a:lnTo>
                  <a:lnTo>
                    <a:pt x="1324721" y="1481023"/>
                  </a:lnTo>
                  <a:lnTo>
                    <a:pt x="1316831" y="1477333"/>
                  </a:lnTo>
                  <a:lnTo>
                    <a:pt x="1309131" y="1470402"/>
                  </a:lnTo>
                  <a:lnTo>
                    <a:pt x="1292971" y="1452219"/>
                  </a:lnTo>
                  <a:lnTo>
                    <a:pt x="1258439" y="1412683"/>
                  </a:lnTo>
                  <a:lnTo>
                    <a:pt x="1223889" y="1372836"/>
                  </a:lnTo>
                  <a:lnTo>
                    <a:pt x="1189333" y="1332885"/>
                  </a:lnTo>
                  <a:lnTo>
                    <a:pt x="1154782" y="1293038"/>
                  </a:lnTo>
                  <a:lnTo>
                    <a:pt x="1120251" y="1253502"/>
                  </a:lnTo>
                  <a:lnTo>
                    <a:pt x="1088886" y="1218303"/>
                  </a:lnTo>
                  <a:lnTo>
                    <a:pt x="1057301" y="1183416"/>
                  </a:lnTo>
                  <a:lnTo>
                    <a:pt x="1025766" y="1148633"/>
                  </a:lnTo>
                  <a:lnTo>
                    <a:pt x="994547" y="1113747"/>
                  </a:lnTo>
                  <a:lnTo>
                    <a:pt x="963914" y="1078547"/>
                  </a:lnTo>
                  <a:lnTo>
                    <a:pt x="930925" y="1041323"/>
                  </a:lnTo>
                  <a:lnTo>
                    <a:pt x="897936" y="1004854"/>
                  </a:lnTo>
                  <a:lnTo>
                    <a:pt x="864962" y="969015"/>
                  </a:lnTo>
                  <a:lnTo>
                    <a:pt x="832020" y="933678"/>
                  </a:lnTo>
                  <a:lnTo>
                    <a:pt x="799125" y="898720"/>
                  </a:lnTo>
                  <a:lnTo>
                    <a:pt x="766291" y="864015"/>
                  </a:lnTo>
                  <a:lnTo>
                    <a:pt x="733536" y="829437"/>
                  </a:lnTo>
                  <a:lnTo>
                    <a:pt x="696659" y="791139"/>
                  </a:lnTo>
                  <a:lnTo>
                    <a:pt x="659462" y="753244"/>
                  </a:lnTo>
                  <a:lnTo>
                    <a:pt x="621982" y="715670"/>
                  </a:lnTo>
                  <a:lnTo>
                    <a:pt x="584259" y="678338"/>
                  </a:lnTo>
                  <a:lnTo>
                    <a:pt x="546331" y="641166"/>
                  </a:lnTo>
                  <a:lnTo>
                    <a:pt x="508238" y="604075"/>
                  </a:lnTo>
                  <a:lnTo>
                    <a:pt x="466955" y="564441"/>
                  </a:lnTo>
                  <a:lnTo>
                    <a:pt x="425338" y="526226"/>
                  </a:lnTo>
                  <a:lnTo>
                    <a:pt x="383579" y="488955"/>
                  </a:lnTo>
                  <a:lnTo>
                    <a:pt x="341868" y="452158"/>
                  </a:lnTo>
                  <a:lnTo>
                    <a:pt x="304902" y="418161"/>
                  </a:lnTo>
                  <a:lnTo>
                    <a:pt x="267910" y="384713"/>
                  </a:lnTo>
                  <a:lnTo>
                    <a:pt x="230876" y="351755"/>
                  </a:lnTo>
                  <a:lnTo>
                    <a:pt x="193786" y="319227"/>
                  </a:lnTo>
                  <a:lnTo>
                    <a:pt x="156624" y="287070"/>
                  </a:lnTo>
                  <a:lnTo>
                    <a:pt x="119376" y="255226"/>
                  </a:lnTo>
                  <a:lnTo>
                    <a:pt x="82026" y="223635"/>
                  </a:lnTo>
                  <a:lnTo>
                    <a:pt x="44561" y="192239"/>
                  </a:lnTo>
                  <a:lnTo>
                    <a:pt x="38433" y="187798"/>
                  </a:lnTo>
                  <a:lnTo>
                    <a:pt x="32781" y="183151"/>
                  </a:lnTo>
                  <a:lnTo>
                    <a:pt x="27273" y="178368"/>
                  </a:lnTo>
                  <a:lnTo>
                    <a:pt x="21574" y="173520"/>
                  </a:lnTo>
                  <a:lnTo>
                    <a:pt x="16494" y="171361"/>
                  </a:lnTo>
                  <a:lnTo>
                    <a:pt x="12176" y="171361"/>
                  </a:lnTo>
                  <a:lnTo>
                    <a:pt x="7858" y="168478"/>
                  </a:lnTo>
                  <a:lnTo>
                    <a:pt x="5699" y="168478"/>
                  </a:lnTo>
                  <a:lnTo>
                    <a:pt x="5699" y="169202"/>
                  </a:lnTo>
                  <a:lnTo>
                    <a:pt x="4937" y="169202"/>
                  </a:lnTo>
                  <a:lnTo>
                    <a:pt x="1498" y="173152"/>
                  </a:lnTo>
                  <a:lnTo>
                    <a:pt x="0" y="179733"/>
                  </a:lnTo>
                  <a:lnTo>
                    <a:pt x="811" y="187529"/>
                  </a:lnTo>
                  <a:lnTo>
                    <a:pt x="4302" y="195122"/>
                  </a:lnTo>
                  <a:lnTo>
                    <a:pt x="27003" y="227430"/>
                  </a:lnTo>
                  <a:lnTo>
                    <a:pt x="38342" y="243212"/>
                  </a:lnTo>
                  <a:lnTo>
                    <a:pt x="50276" y="259194"/>
                  </a:lnTo>
                  <a:lnTo>
                    <a:pt x="77169" y="297418"/>
                  </a:lnTo>
                  <a:lnTo>
                    <a:pt x="104185" y="335330"/>
                  </a:lnTo>
                  <a:lnTo>
                    <a:pt x="158459" y="411050"/>
                  </a:lnTo>
                  <a:lnTo>
                    <a:pt x="185658" y="449275"/>
                  </a:lnTo>
                  <a:lnTo>
                    <a:pt x="207819" y="479822"/>
                  </a:lnTo>
                  <a:lnTo>
                    <a:pt x="229885" y="510028"/>
                  </a:lnTo>
                  <a:lnTo>
                    <a:pt x="251809" y="540097"/>
                  </a:lnTo>
                  <a:lnTo>
                    <a:pt x="273542" y="570230"/>
                  </a:lnTo>
                  <a:lnTo>
                    <a:pt x="301445" y="606950"/>
                  </a:lnTo>
                  <a:lnTo>
                    <a:pt x="356953" y="680392"/>
                  </a:lnTo>
                  <a:lnTo>
                    <a:pt x="384911" y="717113"/>
                  </a:lnTo>
                  <a:lnTo>
                    <a:pt x="413242" y="753833"/>
                  </a:lnTo>
                  <a:lnTo>
                    <a:pt x="445422" y="794766"/>
                  </a:lnTo>
                  <a:lnTo>
                    <a:pt x="477899" y="835538"/>
                  </a:lnTo>
                  <a:lnTo>
                    <a:pt x="510587" y="876230"/>
                  </a:lnTo>
                  <a:lnTo>
                    <a:pt x="576260" y="957693"/>
                  </a:lnTo>
                  <a:lnTo>
                    <a:pt x="609076" y="998626"/>
                  </a:lnTo>
                  <a:lnTo>
                    <a:pt x="640401" y="1038593"/>
                  </a:lnTo>
                  <a:lnTo>
                    <a:pt x="734806" y="1158827"/>
                  </a:lnTo>
                  <a:lnTo>
                    <a:pt x="766417" y="1199129"/>
                  </a:lnTo>
                  <a:lnTo>
                    <a:pt x="798099" y="1239599"/>
                  </a:lnTo>
                  <a:lnTo>
                    <a:pt x="829853" y="1280272"/>
                  </a:lnTo>
                  <a:lnTo>
                    <a:pt x="861679" y="1321181"/>
                  </a:lnTo>
                  <a:lnTo>
                    <a:pt x="891010" y="1360491"/>
                  </a:lnTo>
                  <a:lnTo>
                    <a:pt x="920496" y="1399665"/>
                  </a:lnTo>
                  <a:lnTo>
                    <a:pt x="979789" y="1478140"/>
                  </a:lnTo>
                  <a:lnTo>
                    <a:pt x="1009285" y="1519188"/>
                  </a:lnTo>
                  <a:lnTo>
                    <a:pt x="1038604" y="1560713"/>
                  </a:lnTo>
                  <a:lnTo>
                    <a:pt x="1067816" y="1602488"/>
                  </a:lnTo>
                  <a:lnTo>
                    <a:pt x="1096993" y="1644288"/>
                  </a:lnTo>
                  <a:lnTo>
                    <a:pt x="1126205" y="1685886"/>
                  </a:lnTo>
                  <a:lnTo>
                    <a:pt x="1155524" y="1727057"/>
                  </a:lnTo>
                  <a:lnTo>
                    <a:pt x="1216421" y="1810702"/>
                  </a:lnTo>
                  <a:lnTo>
                    <a:pt x="1247331" y="1854348"/>
                  </a:lnTo>
                  <a:lnTo>
                    <a:pt x="1277874" y="1898434"/>
                  </a:lnTo>
                  <a:lnTo>
                    <a:pt x="1308173" y="1942879"/>
                  </a:lnTo>
                  <a:lnTo>
                    <a:pt x="1338353" y="1987605"/>
                  </a:lnTo>
                  <a:lnTo>
                    <a:pt x="1368536" y="2032533"/>
                  </a:lnTo>
                  <a:lnTo>
                    <a:pt x="1371393" y="2036707"/>
                  </a:lnTo>
                  <a:lnTo>
                    <a:pt x="1374060" y="2042163"/>
                  </a:lnTo>
                  <a:lnTo>
                    <a:pt x="1377394" y="2049642"/>
                  </a:lnTo>
                  <a:lnTo>
                    <a:pt x="1382252" y="2059889"/>
                  </a:lnTo>
                  <a:lnTo>
                    <a:pt x="1352621" y="2029955"/>
                  </a:lnTo>
                  <a:lnTo>
                    <a:pt x="1324943" y="2001302"/>
                  </a:lnTo>
                  <a:lnTo>
                    <a:pt x="1298741" y="1973323"/>
                  </a:lnTo>
                  <a:lnTo>
                    <a:pt x="1273540" y="1945411"/>
                  </a:lnTo>
                  <a:lnTo>
                    <a:pt x="1237329" y="1905996"/>
                  </a:lnTo>
                  <a:lnTo>
                    <a:pt x="1200904" y="1867778"/>
                  </a:lnTo>
                  <a:lnTo>
                    <a:pt x="1164311" y="1830455"/>
                  </a:lnTo>
                  <a:lnTo>
                    <a:pt x="1127601" y="1793723"/>
                  </a:lnTo>
                  <a:lnTo>
                    <a:pt x="1054024" y="1720827"/>
                  </a:lnTo>
                  <a:lnTo>
                    <a:pt x="1017254" y="1684058"/>
                  </a:lnTo>
                  <a:lnTo>
                    <a:pt x="979445" y="1647981"/>
                  </a:lnTo>
                  <a:lnTo>
                    <a:pt x="941645" y="1613061"/>
                  </a:lnTo>
                  <a:lnTo>
                    <a:pt x="903851" y="1579103"/>
                  </a:lnTo>
                  <a:lnTo>
                    <a:pt x="866060" y="1545912"/>
                  </a:lnTo>
                  <a:lnTo>
                    <a:pt x="828269" y="1513294"/>
                  </a:lnTo>
                  <a:lnTo>
                    <a:pt x="790475" y="1481055"/>
                  </a:lnTo>
                  <a:lnTo>
                    <a:pt x="714867" y="1416939"/>
                  </a:lnTo>
                  <a:lnTo>
                    <a:pt x="674022" y="1386470"/>
                  </a:lnTo>
                  <a:lnTo>
                    <a:pt x="660130" y="1376629"/>
                  </a:lnTo>
                  <a:lnTo>
                    <a:pt x="660892" y="1387424"/>
                  </a:lnTo>
                  <a:lnTo>
                    <a:pt x="692538" y="1415875"/>
                  </a:lnTo>
                  <a:lnTo>
                    <a:pt x="703310" y="1425587"/>
                  </a:lnTo>
                  <a:lnTo>
                    <a:pt x="737870" y="1455953"/>
                  </a:lnTo>
                  <a:lnTo>
                    <a:pt x="772482" y="1486141"/>
                  </a:lnTo>
                  <a:lnTo>
                    <a:pt x="807180" y="1516570"/>
                  </a:lnTo>
                  <a:lnTo>
                    <a:pt x="841994" y="1547660"/>
                  </a:lnTo>
                  <a:lnTo>
                    <a:pt x="876956" y="1579829"/>
                  </a:lnTo>
                  <a:lnTo>
                    <a:pt x="912098" y="1613496"/>
                  </a:lnTo>
                  <a:lnTo>
                    <a:pt x="948527" y="1648771"/>
                  </a:lnTo>
                  <a:lnTo>
                    <a:pt x="985176" y="1683838"/>
                  </a:lnTo>
                  <a:lnTo>
                    <a:pt x="1021899" y="1718834"/>
                  </a:lnTo>
                  <a:lnTo>
                    <a:pt x="1058548" y="1753901"/>
                  </a:lnTo>
                  <a:lnTo>
                    <a:pt x="1094978" y="1789176"/>
                  </a:lnTo>
                  <a:lnTo>
                    <a:pt x="1140412" y="1835161"/>
                  </a:lnTo>
                  <a:lnTo>
                    <a:pt x="1163308" y="1858932"/>
                  </a:lnTo>
                  <a:lnTo>
                    <a:pt x="1186418" y="1882775"/>
                  </a:lnTo>
                  <a:lnTo>
                    <a:pt x="1220323" y="1919618"/>
                  </a:lnTo>
                  <a:lnTo>
                    <a:pt x="1254109" y="1956663"/>
                  </a:lnTo>
                  <a:lnTo>
                    <a:pt x="1287895" y="1993842"/>
                  </a:lnTo>
                  <a:lnTo>
                    <a:pt x="1321800" y="2031085"/>
                  </a:lnTo>
                  <a:lnTo>
                    <a:pt x="1353560" y="2067417"/>
                  </a:lnTo>
                  <a:lnTo>
                    <a:pt x="1385295" y="2104025"/>
                  </a:lnTo>
                  <a:lnTo>
                    <a:pt x="1416748" y="2141432"/>
                  </a:lnTo>
                  <a:lnTo>
                    <a:pt x="1447661" y="2180158"/>
                  </a:lnTo>
                  <a:lnTo>
                    <a:pt x="1477777" y="2220723"/>
                  </a:lnTo>
                  <a:lnTo>
                    <a:pt x="1506839" y="2263648"/>
                  </a:lnTo>
                  <a:lnTo>
                    <a:pt x="1508998" y="2267966"/>
                  </a:lnTo>
                  <a:lnTo>
                    <a:pt x="1511157" y="2271572"/>
                  </a:lnTo>
                  <a:lnTo>
                    <a:pt x="1514713" y="2274455"/>
                  </a:lnTo>
                  <a:lnTo>
                    <a:pt x="1521493" y="2281202"/>
                  </a:lnTo>
                  <a:lnTo>
                    <a:pt x="1528476" y="2285249"/>
                  </a:lnTo>
                  <a:lnTo>
                    <a:pt x="1535054" y="2286598"/>
                  </a:lnTo>
                  <a:lnTo>
                    <a:pt x="1540621" y="2285250"/>
                  </a:lnTo>
                  <a:lnTo>
                    <a:pt x="1546463" y="2282367"/>
                  </a:lnTo>
                  <a:lnTo>
                    <a:pt x="1549257" y="2275166"/>
                  </a:lnTo>
                  <a:lnTo>
                    <a:pt x="1547860" y="2265083"/>
                  </a:lnTo>
                  <a:lnTo>
                    <a:pt x="1545931" y="2250362"/>
                  </a:lnTo>
                  <a:lnTo>
                    <a:pt x="1541192" y="2235841"/>
                  </a:lnTo>
                  <a:lnTo>
                    <a:pt x="1533501" y="2222263"/>
                  </a:lnTo>
                  <a:lnTo>
                    <a:pt x="1522714" y="2210371"/>
                  </a:lnTo>
                  <a:lnTo>
                    <a:pt x="1514419" y="2202799"/>
                  </a:lnTo>
                  <a:lnTo>
                    <a:pt x="1506743" y="2194080"/>
                  </a:lnTo>
                  <a:lnTo>
                    <a:pt x="1499496" y="2184146"/>
                  </a:lnTo>
                  <a:lnTo>
                    <a:pt x="1492488" y="2172931"/>
                  </a:lnTo>
                  <a:lnTo>
                    <a:pt x="1480689" y="2155325"/>
                  </a:lnTo>
                  <a:lnTo>
                    <a:pt x="1457090" y="2120384"/>
                  </a:lnTo>
                  <a:lnTo>
                    <a:pt x="1417424" y="2062919"/>
                  </a:lnTo>
                  <a:lnTo>
                    <a:pt x="1389973" y="2023569"/>
                  </a:lnTo>
                  <a:lnTo>
                    <a:pt x="1362517" y="1984334"/>
                  </a:lnTo>
                  <a:lnTo>
                    <a:pt x="1335058" y="1945225"/>
                  </a:lnTo>
                  <a:lnTo>
                    <a:pt x="1307601" y="1906254"/>
                  </a:lnTo>
                  <a:lnTo>
                    <a:pt x="1280151" y="1867433"/>
                  </a:lnTo>
                  <a:lnTo>
                    <a:pt x="1223914" y="1788183"/>
                  </a:lnTo>
                  <a:lnTo>
                    <a:pt x="1194726" y="1748216"/>
                  </a:lnTo>
                  <a:lnTo>
                    <a:pt x="1165460" y="1708456"/>
                  </a:lnTo>
                  <a:lnTo>
                    <a:pt x="1136424" y="1668489"/>
                  </a:lnTo>
                  <a:lnTo>
                    <a:pt x="1107932" y="1627898"/>
                  </a:lnTo>
                  <a:lnTo>
                    <a:pt x="1079740" y="1586016"/>
                  </a:lnTo>
                  <a:lnTo>
                    <a:pt x="1051274" y="1544616"/>
                  </a:lnTo>
                  <a:lnTo>
                    <a:pt x="1022546" y="1503704"/>
                  </a:lnTo>
                  <a:lnTo>
                    <a:pt x="993568" y="1463290"/>
                  </a:lnTo>
                  <a:lnTo>
                    <a:pt x="964352" y="1423383"/>
                  </a:lnTo>
                  <a:lnTo>
                    <a:pt x="934910" y="1383989"/>
                  </a:lnTo>
                  <a:lnTo>
                    <a:pt x="905254" y="1345118"/>
                  </a:lnTo>
                  <a:lnTo>
                    <a:pt x="875395" y="1306779"/>
                  </a:lnTo>
                  <a:lnTo>
                    <a:pt x="811013" y="1224292"/>
                  </a:lnTo>
                  <a:lnTo>
                    <a:pt x="778818" y="1183093"/>
                  </a:lnTo>
                  <a:lnTo>
                    <a:pt x="746613" y="1141945"/>
                  </a:lnTo>
                  <a:lnTo>
                    <a:pt x="714390" y="1100866"/>
                  </a:lnTo>
                  <a:lnTo>
                    <a:pt x="682145" y="1059873"/>
                  </a:lnTo>
                  <a:lnTo>
                    <a:pt x="649871" y="1018985"/>
                  </a:lnTo>
                  <a:lnTo>
                    <a:pt x="617562" y="978217"/>
                  </a:lnTo>
                  <a:lnTo>
                    <a:pt x="585212" y="937588"/>
                  </a:lnTo>
                  <a:lnTo>
                    <a:pt x="552815" y="897115"/>
                  </a:lnTo>
                  <a:lnTo>
                    <a:pt x="522304" y="858597"/>
                  </a:lnTo>
                  <a:lnTo>
                    <a:pt x="491854" y="819876"/>
                  </a:lnTo>
                  <a:lnTo>
                    <a:pt x="461481" y="780948"/>
                  </a:lnTo>
                  <a:lnTo>
                    <a:pt x="431203" y="741807"/>
                  </a:lnTo>
                  <a:lnTo>
                    <a:pt x="401036" y="702450"/>
                  </a:lnTo>
                  <a:lnTo>
                    <a:pt x="370998" y="662870"/>
                  </a:lnTo>
                  <a:lnTo>
                    <a:pt x="341106" y="623065"/>
                  </a:lnTo>
                  <a:lnTo>
                    <a:pt x="311377" y="583028"/>
                  </a:lnTo>
                  <a:lnTo>
                    <a:pt x="281829" y="542754"/>
                  </a:lnTo>
                  <a:lnTo>
                    <a:pt x="252478" y="502240"/>
                  </a:lnTo>
                  <a:lnTo>
                    <a:pt x="223343" y="461481"/>
                  </a:lnTo>
                  <a:lnTo>
                    <a:pt x="194439" y="420470"/>
                  </a:lnTo>
                  <a:lnTo>
                    <a:pt x="165785" y="379205"/>
                  </a:lnTo>
                  <a:lnTo>
                    <a:pt x="137398" y="337680"/>
                  </a:lnTo>
                  <a:lnTo>
                    <a:pt x="128728" y="326709"/>
                  </a:lnTo>
                  <a:lnTo>
                    <a:pt x="119856" y="315809"/>
                  </a:lnTo>
                  <a:lnTo>
                    <a:pt x="112198" y="303963"/>
                  </a:lnTo>
                  <a:lnTo>
                    <a:pt x="107172" y="290156"/>
                  </a:lnTo>
                  <a:lnTo>
                    <a:pt x="107934" y="289445"/>
                  </a:lnTo>
                  <a:lnTo>
                    <a:pt x="108696" y="289445"/>
                  </a:lnTo>
                  <a:lnTo>
                    <a:pt x="109331" y="288721"/>
                  </a:lnTo>
                  <a:lnTo>
                    <a:pt x="117012" y="288552"/>
                  </a:lnTo>
                  <a:lnTo>
                    <a:pt x="125825" y="293851"/>
                  </a:lnTo>
                  <a:lnTo>
                    <a:pt x="135566" y="301985"/>
                  </a:lnTo>
                  <a:lnTo>
                    <a:pt x="152362" y="315349"/>
                  </a:lnTo>
                  <a:lnTo>
                    <a:pt x="159131" y="321389"/>
                  </a:lnTo>
                  <a:lnTo>
                    <a:pt x="172704" y="334073"/>
                  </a:lnTo>
                  <a:lnTo>
                    <a:pt x="210708" y="367106"/>
                  </a:lnTo>
                  <a:lnTo>
                    <a:pt x="285289" y="432893"/>
                  </a:lnTo>
                  <a:lnTo>
                    <a:pt x="322437" y="465112"/>
                  </a:lnTo>
                  <a:lnTo>
                    <a:pt x="360532" y="499135"/>
                  </a:lnTo>
                  <a:lnTo>
                    <a:pt x="398627" y="533705"/>
                  </a:lnTo>
                  <a:lnTo>
                    <a:pt x="436730" y="568832"/>
                  </a:lnTo>
                  <a:lnTo>
                    <a:pt x="474853" y="604524"/>
                  </a:lnTo>
                  <a:lnTo>
                    <a:pt x="513005" y="640789"/>
                  </a:lnTo>
                  <a:lnTo>
                    <a:pt x="551197" y="677636"/>
                  </a:lnTo>
                  <a:lnTo>
                    <a:pt x="589440" y="715074"/>
                  </a:lnTo>
                  <a:lnTo>
                    <a:pt x="627745" y="753110"/>
                  </a:lnTo>
                  <a:lnTo>
                    <a:pt x="661592" y="787582"/>
                  </a:lnTo>
                  <a:lnTo>
                    <a:pt x="695327" y="822309"/>
                  </a:lnTo>
                  <a:lnTo>
                    <a:pt x="728968" y="857286"/>
                  </a:lnTo>
                  <a:lnTo>
                    <a:pt x="762531" y="892510"/>
                  </a:lnTo>
                  <a:lnTo>
                    <a:pt x="796036" y="927976"/>
                  </a:lnTo>
                  <a:lnTo>
                    <a:pt x="829498" y="963679"/>
                  </a:lnTo>
                  <a:lnTo>
                    <a:pt x="862936" y="999616"/>
                  </a:lnTo>
                  <a:lnTo>
                    <a:pt x="896367" y="1035783"/>
                  </a:lnTo>
                  <a:lnTo>
                    <a:pt x="929809" y="1072174"/>
                  </a:lnTo>
                  <a:lnTo>
                    <a:pt x="963279" y="1108786"/>
                  </a:lnTo>
                  <a:lnTo>
                    <a:pt x="1027628" y="1180728"/>
                  </a:lnTo>
                  <a:lnTo>
                    <a:pt x="1059898" y="1216931"/>
                  </a:lnTo>
                  <a:lnTo>
                    <a:pt x="1092215" y="1253413"/>
                  </a:lnTo>
                  <a:lnTo>
                    <a:pt x="1124569" y="1290267"/>
                  </a:lnTo>
                  <a:lnTo>
                    <a:pt x="1156946" y="1327584"/>
                  </a:lnTo>
                  <a:lnTo>
                    <a:pt x="1189335" y="1365459"/>
                  </a:lnTo>
                  <a:lnTo>
                    <a:pt x="1221724" y="1403985"/>
                  </a:lnTo>
                  <a:lnTo>
                    <a:pt x="1251480" y="1439919"/>
                  </a:lnTo>
                  <a:lnTo>
                    <a:pt x="1281405" y="1475726"/>
                  </a:lnTo>
                  <a:lnTo>
                    <a:pt x="1311311" y="1511723"/>
                  </a:lnTo>
                  <a:lnTo>
                    <a:pt x="1341007" y="1548224"/>
                  </a:lnTo>
                  <a:lnTo>
                    <a:pt x="1370306" y="1585544"/>
                  </a:lnTo>
                  <a:lnTo>
                    <a:pt x="1399019" y="1623998"/>
                  </a:lnTo>
                  <a:lnTo>
                    <a:pt x="1426956" y="1663903"/>
                  </a:lnTo>
                  <a:lnTo>
                    <a:pt x="1432655" y="1671517"/>
                  </a:lnTo>
                  <a:lnTo>
                    <a:pt x="1438163" y="1677309"/>
                  </a:lnTo>
                  <a:lnTo>
                    <a:pt x="1443815" y="1681617"/>
                  </a:lnTo>
                  <a:lnTo>
                    <a:pt x="1449943" y="1684782"/>
                  </a:lnTo>
                  <a:lnTo>
                    <a:pt x="1455023" y="1688376"/>
                  </a:lnTo>
                  <a:lnTo>
                    <a:pt x="1458579" y="1689100"/>
                  </a:lnTo>
                  <a:lnTo>
                    <a:pt x="1461500" y="1687652"/>
                  </a:lnTo>
                  <a:lnTo>
                    <a:pt x="1464522" y="1684203"/>
                  </a:lnTo>
                  <a:lnTo>
                    <a:pt x="1465961" y="1678389"/>
                  </a:lnTo>
                  <a:lnTo>
                    <a:pt x="1465518" y="1670548"/>
                  </a:lnTo>
                  <a:lnTo>
                    <a:pt x="1462897" y="1661020"/>
                  </a:lnTo>
                  <a:lnTo>
                    <a:pt x="1456370" y="1645639"/>
                  </a:lnTo>
                  <a:lnTo>
                    <a:pt x="1448879" y="1631407"/>
                  </a:lnTo>
                  <a:lnTo>
                    <a:pt x="1440840" y="1617579"/>
                  </a:lnTo>
                  <a:lnTo>
                    <a:pt x="1432671" y="1603413"/>
                  </a:lnTo>
                  <a:lnTo>
                    <a:pt x="1404648" y="1558484"/>
                  </a:lnTo>
                  <a:lnTo>
                    <a:pt x="1376737" y="1513629"/>
                  </a:lnTo>
                  <a:lnTo>
                    <a:pt x="1321121" y="1424157"/>
                  </a:lnTo>
                  <a:lnTo>
                    <a:pt x="1293351" y="1379545"/>
                  </a:lnTo>
                  <a:lnTo>
                    <a:pt x="1265562" y="1335021"/>
                  </a:lnTo>
                  <a:lnTo>
                    <a:pt x="1237723" y="1290588"/>
                  </a:lnTo>
                  <a:lnTo>
                    <a:pt x="1209800" y="1246249"/>
                  </a:lnTo>
                  <a:lnTo>
                    <a:pt x="1181761" y="1202007"/>
                  </a:lnTo>
                  <a:lnTo>
                    <a:pt x="1153573" y="1157865"/>
                  </a:lnTo>
                  <a:lnTo>
                    <a:pt x="1125204" y="1113828"/>
                  </a:lnTo>
                  <a:lnTo>
                    <a:pt x="1095676" y="1068829"/>
                  </a:lnTo>
                  <a:lnTo>
                    <a:pt x="1066102" y="1024551"/>
                  </a:lnTo>
                  <a:lnTo>
                    <a:pt x="1036415" y="980992"/>
                  </a:lnTo>
                  <a:lnTo>
                    <a:pt x="1006548" y="938153"/>
                  </a:lnTo>
                  <a:lnTo>
                    <a:pt x="976434" y="896033"/>
                  </a:lnTo>
                  <a:lnTo>
                    <a:pt x="946007" y="854633"/>
                  </a:lnTo>
                  <a:lnTo>
                    <a:pt x="913140" y="812297"/>
                  </a:lnTo>
                  <a:lnTo>
                    <a:pt x="880317" y="769813"/>
                  </a:lnTo>
                  <a:lnTo>
                    <a:pt x="847525" y="727246"/>
                  </a:lnTo>
                  <a:lnTo>
                    <a:pt x="781986" y="642124"/>
                  </a:lnTo>
                  <a:lnTo>
                    <a:pt x="749213" y="599700"/>
                  </a:lnTo>
                  <a:lnTo>
                    <a:pt x="716421" y="557455"/>
                  </a:lnTo>
                  <a:lnTo>
                    <a:pt x="683599" y="515453"/>
                  </a:lnTo>
                  <a:lnTo>
                    <a:pt x="650732" y="473760"/>
                  </a:lnTo>
                  <a:lnTo>
                    <a:pt x="620840" y="435064"/>
                  </a:lnTo>
                  <a:lnTo>
                    <a:pt x="590919" y="396050"/>
                  </a:lnTo>
                  <a:lnTo>
                    <a:pt x="561070" y="356758"/>
                  </a:lnTo>
                  <a:lnTo>
                    <a:pt x="531389" y="317228"/>
                  </a:lnTo>
                  <a:lnTo>
                    <a:pt x="501977" y="277497"/>
                  </a:lnTo>
                  <a:lnTo>
                    <a:pt x="472932" y="237604"/>
                  </a:lnTo>
                  <a:lnTo>
                    <a:pt x="442884" y="196481"/>
                  </a:lnTo>
                  <a:lnTo>
                    <a:pt x="412384" y="155970"/>
                  </a:lnTo>
                  <a:lnTo>
                    <a:pt x="381742" y="115594"/>
                  </a:lnTo>
                  <a:lnTo>
                    <a:pt x="351266" y="74879"/>
                  </a:lnTo>
                  <a:lnTo>
                    <a:pt x="335613" y="55351"/>
                  </a:lnTo>
                  <a:lnTo>
                    <a:pt x="319865" y="37442"/>
                  </a:lnTo>
                  <a:lnTo>
                    <a:pt x="303974" y="20615"/>
                  </a:lnTo>
                  <a:lnTo>
                    <a:pt x="284337" y="723"/>
                  </a:lnTo>
                  <a:lnTo>
                    <a:pt x="279257" y="0"/>
                  </a:lnTo>
                  <a:close/>
                </a:path>
              </a:pathLst>
            </a:custGeom>
            <a:solidFill>
              <a:srgbClr val="798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Footer Placeholder 3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281</Words>
  <Application>Microsoft Office PowerPoint</Application>
  <PresentationFormat>Custom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Introduction to CSR</vt:lpstr>
      <vt:lpstr>Deffining CSR</vt:lpstr>
      <vt:lpstr>Approaches to CSR</vt:lpstr>
      <vt:lpstr>Philanthropic Approach</vt:lpstr>
      <vt:lpstr>Ethical Approach</vt:lpstr>
      <vt:lpstr>Strategic Approach</vt:lpstr>
      <vt:lpstr>Ðgngffits of CSR</vt:lpstr>
      <vt:lpstr>CSR and Stakgholdgr Engaggmgnt</vt:lpstr>
      <vt:lpstr>Monitoring CSR Effgctivgngss</vt:lpstr>
      <vt:lpstr>Reporting on CSR</vt:lpstr>
      <vt:lpstr>Challenges in CSR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2</cp:revision>
  <dcterms:created xsi:type="dcterms:W3CDTF">2024-12-07T05:55:35Z</dcterms:created>
  <dcterms:modified xsi:type="dcterms:W3CDTF">2024-12-07T06:41:01Z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2024-12-07T00:00:00Z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2024-12-07T00:00:00Z</vt:filetime>
  </property>
  <property fmtid="{D5CDD505-2E9C-101B-9397-08002B2CF9AE}" pid="5" name="Producer">
    <vt:lpwstr>GPL Ghostscript 10.04.0</vt:lpwstr>
  </property>
</Properties>
</file>