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4630400" cy="8229600"/>
  <p:notesSz cx="8229600" cy="14630400"/>
  <p:embeddedFontLst>
    <p:embeddedFont>
      <p:font typeface="Aharoni" pitchFamily="2" charset="-79"/>
      <p:bold r:id="rId8"/>
    </p:embeddedFont>
    <p:embeddedFont>
      <p:font typeface="DFKai-SB" pitchFamily="65" charset="-12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Arial Black" pitchFamily="34" charset="0"/>
      <p:bold r:id="rId14"/>
    </p:embeddedFont>
    <p:embeddedFont>
      <p:font typeface="Dela Gothic One" charset="-128"/>
      <p:regular r:id="rId15"/>
    </p:embeddedFont>
    <p:embeddedFont>
      <p:font typeface="DM Sans" charset="0"/>
      <p:regular r:id="rId16"/>
      <p:bold r:id="rId17"/>
    </p:embeddedFont>
    <p:embeddedFont>
      <p:font typeface="DM Sans Bold" charset="0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-564" y="-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39316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9626" y="84873"/>
            <a:ext cx="101513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DEPARTMENT OF LIFELONG LEARNING</a:t>
            </a:r>
            <a:r>
              <a:rPr lang="en-US" sz="3200" dirty="0" smtClean="0">
                <a:latin typeface="Aharoni" pitchFamily="2" charset="-79"/>
                <a:ea typeface="DFKai-SB" pitchFamily="65" charset="-120"/>
                <a:cs typeface="Aharoni" pitchFamily="2" charset="-79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Tiruchirappalli-620024</a:t>
            </a:r>
          </a:p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1586" y="2729805"/>
            <a:ext cx="9329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Programme</a:t>
            </a:r>
            <a:r>
              <a:rPr lang="en-US" sz="3200" b="1" dirty="0" smtClean="0">
                <a:solidFill>
                  <a:srgbClr val="002060"/>
                </a:solidFill>
              </a:rPr>
              <a:t>: M.A.,HUMAN RESOURCE MANAGEMENT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760" y="3586896"/>
            <a:ext cx="8772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Compensation Management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22HRM2CC9</a:t>
            </a:r>
            <a:endParaRPr lang="en-US" sz="28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9626" y="5121229"/>
            <a:ext cx="9144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Unit-VI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Psychological framework on Compensation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36569" y="6534639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Dr. T. KUMUTHAVALLI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Associate Professor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Department of Lifelong Learning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8309" y="1472089"/>
            <a:ext cx="7627382" cy="29507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Psychological Framework on Compensation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58309" y="4747736"/>
            <a:ext cx="7627382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Compensation is a complex and multifaceted aspect of organizational behavior, driven by various psychological factors. This framework explores the intricate relationship between compensation, motivation, and employee well-being.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758309" y="6394490"/>
            <a:ext cx="346591" cy="346591"/>
          </a:xfrm>
          <a:prstGeom prst="roundRect">
            <a:avLst>
              <a:gd name="adj" fmla="val 26380043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29" y="6402110"/>
            <a:ext cx="331351" cy="33135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13128" y="6378297"/>
            <a:ext cx="1107996" cy="379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100" b="1" dirty="0">
                <a:solidFill>
                  <a:srgbClr val="FFE5E5"/>
                </a:solidFill>
                <a:latin typeface="DM Sans Bold" pitchFamily="34" charset="0"/>
                <a:ea typeface="DM Sans Bold" pitchFamily="34" charset="-122"/>
                <a:cs typeface="DM Sans Bold" pitchFamily="34" charset="-120"/>
              </a:rPr>
              <a:t>by Kavin</a:t>
            </a:r>
            <a:endParaRPr lang="en-US" sz="2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97225C-783D-6B0F-BE2F-0D2D0A4A7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15" y="6262942"/>
            <a:ext cx="2705478" cy="609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054066"/>
            <a:ext cx="13113782" cy="1425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600"/>
              </a:lnSpc>
              <a:buNone/>
            </a:pPr>
            <a:r>
              <a:rPr lang="en-US" sz="44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The Motivational Role of Payment Reward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58309" y="4020979"/>
            <a:ext cx="3439835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Extrinsic Motivation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58309" y="4593788"/>
            <a:ext cx="40183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Monetary rewards can serve as powerful extrinsic motivators, driving employees to perform better in order to earn higher pay or bonuses.</a:t>
            </a:r>
            <a:endParaRPr lang="en-US" sz="1700" dirty="0"/>
          </a:p>
        </p:txBody>
      </p:sp>
      <p:sp>
        <p:nvSpPr>
          <p:cNvPr id="5" name="Text 3"/>
          <p:cNvSpPr/>
          <p:nvPr/>
        </p:nvSpPr>
        <p:spPr>
          <a:xfrm>
            <a:off x="5312926" y="4020979"/>
            <a:ext cx="330993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Perceived Fairness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12926" y="4593788"/>
            <a:ext cx="40183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Employees' perception of the fairness and equity of the compensation system can greatly impact their motivation and job satisfaction.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867543" y="402097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2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Goal-Setting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67543" y="4593788"/>
            <a:ext cx="4018359" cy="1386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17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Linking compensation to clear, measurable goals can help employees stay focused and motivated to achieve desired outcomes.</a:t>
            </a:r>
            <a:endParaRPr lang="en-US" sz="17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C3C04CE-10D0-6677-8C04-41469E07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722" y="7619915"/>
            <a:ext cx="2705478" cy="6096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0564" y="871418"/>
            <a:ext cx="7742873" cy="1316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Motivation and Compensation</a:t>
            </a:r>
            <a:endParaRPr lang="en-US" sz="4100" dirty="0"/>
          </a:p>
        </p:txBody>
      </p:sp>
      <p:sp>
        <p:nvSpPr>
          <p:cNvPr id="4" name="Shape 1"/>
          <p:cNvSpPr/>
          <p:nvPr/>
        </p:nvSpPr>
        <p:spPr>
          <a:xfrm>
            <a:off x="989290" y="2488406"/>
            <a:ext cx="22860" cy="4869775"/>
          </a:xfrm>
          <a:prstGeom prst="roundRect">
            <a:avLst>
              <a:gd name="adj" fmla="val 367761"/>
            </a:avLst>
          </a:prstGeom>
          <a:solidFill>
            <a:srgbClr val="8D2424"/>
          </a:solidFill>
          <a:ln/>
        </p:spPr>
      </p:sp>
      <p:sp>
        <p:nvSpPr>
          <p:cNvPr id="5" name="Shape 2"/>
          <p:cNvSpPr/>
          <p:nvPr/>
        </p:nvSpPr>
        <p:spPr>
          <a:xfrm>
            <a:off x="1203008" y="2927271"/>
            <a:ext cx="700564" cy="22860"/>
          </a:xfrm>
          <a:prstGeom prst="roundRect">
            <a:avLst>
              <a:gd name="adj" fmla="val 367761"/>
            </a:avLst>
          </a:prstGeom>
          <a:solidFill>
            <a:srgbClr val="8D2424"/>
          </a:solidFill>
          <a:ln/>
        </p:spPr>
      </p:sp>
      <p:sp>
        <p:nvSpPr>
          <p:cNvPr id="6" name="Shape 3"/>
          <p:cNvSpPr/>
          <p:nvPr/>
        </p:nvSpPr>
        <p:spPr>
          <a:xfrm>
            <a:off x="775573" y="2713553"/>
            <a:ext cx="450294" cy="450294"/>
          </a:xfrm>
          <a:prstGeom prst="roundRect">
            <a:avLst>
              <a:gd name="adj" fmla="val 1867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907733" y="2780586"/>
            <a:ext cx="185857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101572" y="2688550"/>
            <a:ext cx="3125867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Intrinsic Motivation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101572" y="3137773"/>
            <a:ext cx="6341864" cy="6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Meaningful work, personal growth, and a sense of purpose can intrinsically motivate employees beyond just financial rewards.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1203008" y="4617244"/>
            <a:ext cx="700564" cy="22860"/>
          </a:xfrm>
          <a:prstGeom prst="roundRect">
            <a:avLst>
              <a:gd name="adj" fmla="val 367761"/>
            </a:avLst>
          </a:prstGeom>
          <a:solidFill>
            <a:srgbClr val="8D2424"/>
          </a:solidFill>
          <a:ln/>
        </p:spPr>
      </p:sp>
      <p:sp>
        <p:nvSpPr>
          <p:cNvPr id="11" name="Shape 8"/>
          <p:cNvSpPr/>
          <p:nvPr/>
        </p:nvSpPr>
        <p:spPr>
          <a:xfrm>
            <a:off x="775573" y="4403527"/>
            <a:ext cx="450294" cy="450294"/>
          </a:xfrm>
          <a:prstGeom prst="roundRect">
            <a:avLst>
              <a:gd name="adj" fmla="val 1867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68680" y="4470559"/>
            <a:ext cx="263962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101572" y="4378523"/>
            <a:ext cx="2633662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Total Rewards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101572" y="4827746"/>
            <a:ext cx="6341864" cy="6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Effective compensation strategies consider not just monetary pay, but also benefits, career development, and work-life balance.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1203008" y="6307217"/>
            <a:ext cx="700564" cy="22860"/>
          </a:xfrm>
          <a:prstGeom prst="roundRect">
            <a:avLst>
              <a:gd name="adj" fmla="val 367761"/>
            </a:avLst>
          </a:prstGeom>
          <a:solidFill>
            <a:srgbClr val="8D2424"/>
          </a:solidFill>
          <a:ln/>
        </p:spPr>
      </p:sp>
      <p:sp>
        <p:nvSpPr>
          <p:cNvPr id="16" name="Shape 13"/>
          <p:cNvSpPr/>
          <p:nvPr/>
        </p:nvSpPr>
        <p:spPr>
          <a:xfrm>
            <a:off x="775573" y="6093500"/>
            <a:ext cx="450294" cy="450294"/>
          </a:xfrm>
          <a:prstGeom prst="roundRect">
            <a:avLst>
              <a:gd name="adj" fmla="val 18670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61417" y="6160532"/>
            <a:ext cx="278487" cy="3161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101572" y="6068497"/>
            <a:ext cx="3641527" cy="32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Personalized Approach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101572" y="6517719"/>
            <a:ext cx="6341864" cy="6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Tailoring compensation to individual needs and preferences can help foster stronger employee engagement and loyalty.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3153" y="636508"/>
            <a:ext cx="7770495" cy="1936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Opportunities, Challenges, and Recent Trends in Compensation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173153" y="2867144"/>
            <a:ext cx="3787140" cy="2103477"/>
          </a:xfrm>
          <a:prstGeom prst="roundRect">
            <a:avLst>
              <a:gd name="adj" fmla="val 391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76988" y="3070979"/>
            <a:ext cx="2588062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Flexible Rewards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376988" y="3511391"/>
            <a:ext cx="3379470" cy="1255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rise of flexible and personalized compensation options, such as variable pay and non-monetary benefits.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10156508" y="2867144"/>
            <a:ext cx="3787140" cy="2103477"/>
          </a:xfrm>
          <a:prstGeom prst="roundRect">
            <a:avLst>
              <a:gd name="adj" fmla="val 3918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60343" y="3070979"/>
            <a:ext cx="2817733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Pay Transparency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360343" y="3511391"/>
            <a:ext cx="3379470" cy="941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Increased emphasis on pay transparency to promote fairness and address pay equity concerns.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173153" y="5166836"/>
            <a:ext cx="3787140" cy="2426256"/>
          </a:xfrm>
          <a:prstGeom prst="roundRect">
            <a:avLst>
              <a:gd name="adj" fmla="val 339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376988" y="5370671"/>
            <a:ext cx="3379470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Data-Driven Decisions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376988" y="6133862"/>
            <a:ext cx="3379470" cy="12553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Leveraging data analytics to make more informed, strategic decisions about compensation and reward structures.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10156508" y="5166836"/>
            <a:ext cx="3787140" cy="2426256"/>
          </a:xfrm>
          <a:prstGeom prst="roundRect">
            <a:avLst>
              <a:gd name="adj" fmla="val 3397"/>
            </a:avLst>
          </a:prstGeom>
          <a:solidFill>
            <a:srgbClr val="740B0B"/>
          </a:solidFill>
          <a:ln w="7620">
            <a:solidFill>
              <a:srgbClr val="8D24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360343" y="5370671"/>
            <a:ext cx="3059073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Balancing Priorities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0360343" y="5811083"/>
            <a:ext cx="3379470" cy="9415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Addressing the challenge of balancing competitive pay, cost control, and employee satisfaction.</a:t>
            </a:r>
            <a:endParaRPr lang="en-US" sz="15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8448E63-6DD0-223F-E402-7D71FA928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722" y="7619915"/>
            <a:ext cx="2705478" cy="6096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308</Words>
  <Application>Microsoft Office PowerPoint</Application>
  <PresentationFormat>Custom</PresentationFormat>
  <Paragraphs>45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Aharoni</vt:lpstr>
      <vt:lpstr>DFKai-SB</vt:lpstr>
      <vt:lpstr>Calibri</vt:lpstr>
      <vt:lpstr>Arial Black</vt:lpstr>
      <vt:lpstr>Dela Gothic One</vt:lpstr>
      <vt:lpstr>DM Sans</vt:lpstr>
      <vt:lpstr>DM Sans Bold</vt:lpstr>
      <vt:lpstr>Office Theme</vt:lpstr>
      <vt:lpstr>Slide 1</vt:lpstr>
      <vt:lpstr>Slide 2</vt:lpstr>
      <vt:lpstr>Slide 3</vt:lpstr>
      <vt:lpstr>Slide 4</vt:lpstr>
      <vt:lpstr>Slide 5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DLL</cp:lastModifiedBy>
  <cp:revision>3</cp:revision>
  <dcterms:created xsi:type="dcterms:W3CDTF">2024-11-12T18:07:56Z</dcterms:created>
  <dcterms:modified xsi:type="dcterms:W3CDTF">2024-11-29T07:35:36Z</dcterms:modified>
</cp:coreProperties>
</file>