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4630400" cy="8229600"/>
  <p:notesSz cx="8229600" cy="14630400"/>
  <p:embeddedFontLst>
    <p:embeddedFont>
      <p:font typeface="Aharoni" pitchFamily="2" charset="-79"/>
      <p:bold r:id="rId8"/>
    </p:embeddedFont>
    <p:embeddedFont>
      <p:font typeface="DFKai-SB" pitchFamily="65" charset="-12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Arial Black" pitchFamily="34" charset="0"/>
      <p:bold r:id="rId14"/>
    </p:embeddedFont>
    <p:embeddedFont>
      <p:font typeface="Red Hat Text" charset="0"/>
      <p:regular r:id="rId15"/>
    </p:embeddedFont>
    <p:embeddedFont>
      <p:font typeface="Roboto Light" charset="0"/>
      <p:regular r:id="rId16"/>
    </p:embeddedFont>
    <p:embeddedFont>
      <p:font typeface="Roboto Bold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361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9626" y="84873"/>
            <a:ext cx="10151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DEPARTMENT OF LIFELONG LEARNING</a:t>
            </a:r>
            <a:r>
              <a:rPr lang="en-US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Tiruchirappalli-620024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1586" y="2729805"/>
            <a:ext cx="9329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3200" b="1" dirty="0" smtClean="0">
                <a:solidFill>
                  <a:srgbClr val="002060"/>
                </a:solidFill>
              </a:rPr>
              <a:t>: M.A.,HUMAN RESOURCE MANAGEMENT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760" y="3586896"/>
            <a:ext cx="877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Compensation Management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22HRM2CC9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599" y="5121229"/>
            <a:ext cx="7315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Unit-V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Incentive Systems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6569" y="6534639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Dr. T. KUMUTHAVALLI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Associate Professor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Department of Lifelong Learning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853684"/>
            <a:ext cx="7468553" cy="19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Incentive</a:t>
            </a:r>
          </a:p>
          <a:p>
            <a:pPr marL="0" indent="0">
              <a:lnSpc>
                <a:spcPts val="7650"/>
              </a:lnSpc>
              <a:buNone/>
            </a:pPr>
            <a:r>
              <a:rPr lang="en-US" sz="6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Systems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837724" y="4155757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Developing an effective compensation strategy is crucial for attracting, retaining, and motivating top talent. This involves carefully designing a mix of base pay, incentives, and benefits that align with the organization's goals and values.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974913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5982533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5957054"/>
            <a:ext cx="1137404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3B353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Kavin</a:t>
            </a:r>
            <a:endParaRPr lang="en-US" sz="2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6E54E6-05CC-599A-F8EB-919005D5B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12" y="5861522"/>
            <a:ext cx="2953162" cy="609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94215"/>
            <a:ext cx="1040451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Productivity-Oriented Incentive Schemes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Sales Commissions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187785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Reward employees based on their individual sales performance, incentivizing them to drive revenue growth.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Team Bonuses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1877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Encourage collaboration and collective performance by tying bonuses to group-level metrics.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Profit-Sharing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187785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Distribute a portion of the company's profits to employees, aligning their interests with the organization's success.</a:t>
            </a:r>
            <a:endParaRPr lang="en-US" sz="18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158C42-8FAA-21BB-ABFF-3954978E3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238" y="7619915"/>
            <a:ext cx="2953162" cy="609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0186" y="915829"/>
            <a:ext cx="7616428" cy="1283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Premium and Group Bonus Schemes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50186" y="2526863"/>
            <a:ext cx="3699153" cy="2284333"/>
          </a:xfrm>
          <a:prstGeom prst="roundRect">
            <a:avLst>
              <a:gd name="adj" fmla="val 1433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6468308" y="2744986"/>
            <a:ext cx="2567345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Premium Bonuses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68308" y="3196709"/>
            <a:ext cx="3262908" cy="1396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Reward exceptional individual performance or contributions that go above and beyond standard expectations.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7461" y="2526863"/>
            <a:ext cx="3699153" cy="2284333"/>
          </a:xfrm>
          <a:prstGeom prst="roundRect">
            <a:avLst>
              <a:gd name="adj" fmla="val 1433"/>
            </a:avLst>
          </a:prstGeom>
          <a:solidFill>
            <a:srgbClr val="F3E8E8"/>
          </a:solidFill>
          <a:ln/>
        </p:spPr>
      </p:sp>
      <p:sp>
        <p:nvSpPr>
          <p:cNvPr id="8" name="Text 5"/>
          <p:cNvSpPr/>
          <p:nvPr/>
        </p:nvSpPr>
        <p:spPr>
          <a:xfrm>
            <a:off x="10385584" y="2744986"/>
            <a:ext cx="2567345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Group Bonuses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85584" y="3196709"/>
            <a:ext cx="3262908" cy="1396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Incentivize teamwork and collaboration by tying bonuses to the collective achievements of a department or business unit.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50186" y="5029319"/>
            <a:ext cx="3699153" cy="2284333"/>
          </a:xfrm>
          <a:prstGeom prst="roundRect">
            <a:avLst>
              <a:gd name="adj" fmla="val 1433"/>
            </a:avLst>
          </a:prstGeom>
          <a:solidFill>
            <a:srgbClr val="F3E8E8"/>
          </a:solidFill>
          <a:ln/>
        </p:spPr>
      </p:sp>
      <p:sp>
        <p:nvSpPr>
          <p:cNvPr id="11" name="Text 8"/>
          <p:cNvSpPr/>
          <p:nvPr/>
        </p:nvSpPr>
        <p:spPr>
          <a:xfrm>
            <a:off x="6468308" y="5247442"/>
            <a:ext cx="2567345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Spot Bonuses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68308" y="5699165"/>
            <a:ext cx="3262908" cy="1396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Provide immediate recognition and rewards for specific, timely accomplishments that align with the organization's priorities.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0167461" y="5029319"/>
            <a:ext cx="3699153" cy="2284333"/>
          </a:xfrm>
          <a:prstGeom prst="roundRect">
            <a:avLst>
              <a:gd name="adj" fmla="val 1433"/>
            </a:avLst>
          </a:prstGeom>
          <a:solidFill>
            <a:srgbClr val="F3E8E8"/>
          </a:solidFill>
          <a:ln/>
        </p:spPr>
      </p:sp>
      <p:sp>
        <p:nvSpPr>
          <p:cNvPr id="14" name="Text 11"/>
          <p:cNvSpPr/>
          <p:nvPr/>
        </p:nvSpPr>
        <p:spPr>
          <a:xfrm>
            <a:off x="10385584" y="5247442"/>
            <a:ext cx="2567345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Skill-Based Bonuses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385584" y="5699165"/>
            <a:ext cx="3262908" cy="1396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Encourage employees to develop critical skills by rewarding the acquisition and application of key competencies.</a:t>
            </a:r>
            <a:endParaRPr lang="en-US" sz="17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326103A-D734-5B3C-6267-8C8EB013A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9256" y="7531775"/>
            <a:ext cx="2953162" cy="6096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1405" y="729496"/>
            <a:ext cx="7621191" cy="1279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ESOP (Employee Stock Ownership Plans)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05" y="2335649"/>
            <a:ext cx="543878" cy="54387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1405" y="3097054"/>
            <a:ext cx="2559606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Ownership Stake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61405" y="3547467"/>
            <a:ext cx="3647480" cy="1044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Employees become partial owners of the company, aligning their interests with long-term success.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116" y="2335649"/>
            <a:ext cx="543878" cy="54387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35116" y="3097054"/>
            <a:ext cx="2559606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Wealth Creation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4735116" y="3547467"/>
            <a:ext cx="3647480" cy="1044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ESOPs can enable employees to build significant wealth as the company's value increases over time.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05" y="5244108"/>
            <a:ext cx="543878" cy="54387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1405" y="6005513"/>
            <a:ext cx="2559606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Increased Loyalty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61405" y="6455926"/>
            <a:ext cx="3647480" cy="1044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ESOPs can foster a stronger sense of belonging and commitment among employees.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116" y="5244108"/>
            <a:ext cx="543878" cy="54387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35116" y="6005513"/>
            <a:ext cx="2559606" cy="319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Improved Motivation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4735116" y="6455926"/>
            <a:ext cx="3647480" cy="1044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opportunity to share in the company's success can be a powerful motivator for employees.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298</Words>
  <Application>Microsoft Office PowerPoint</Application>
  <PresentationFormat>Custom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Aharoni</vt:lpstr>
      <vt:lpstr>DFKai-SB</vt:lpstr>
      <vt:lpstr>Calibri</vt:lpstr>
      <vt:lpstr>Arial Black</vt:lpstr>
      <vt:lpstr>Red Hat Text</vt:lpstr>
      <vt:lpstr>Roboto Light</vt:lpstr>
      <vt:lpstr>Roboto Bold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DLL</cp:lastModifiedBy>
  <cp:revision>4</cp:revision>
  <dcterms:created xsi:type="dcterms:W3CDTF">2024-11-12T18:02:18Z</dcterms:created>
  <dcterms:modified xsi:type="dcterms:W3CDTF">2024-11-29T07:33:23Z</dcterms:modified>
</cp:coreProperties>
</file>