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Aharoni" pitchFamily="2" charset="-79"/>
      <p:bold r:id="rId9"/>
    </p:embeddedFont>
    <p:embeddedFont>
      <p:font typeface="DFKai-SB" pitchFamily="65" charset="-12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Black" pitchFamily="34" charset="0"/>
      <p:bold r:id="rId15"/>
    </p:embeddedFont>
    <p:embeddedFont>
      <p:font typeface="Overpass Light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843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877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Compensation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22HRM2CC9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9" y="492846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Unit-IV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Machineries of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wages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Machineries of Wage Fixation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3926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Wage fixation is a crucial process that ensures fair compensation for workers. This involves a complex system of commissions, legislation, and collective agreements that balance the needs of employees and employers.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75345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76107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736550"/>
            <a:ext cx="114633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Kavin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BE3D2B-5A02-E75D-AE6D-8544B6B2F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110" y="5707734"/>
            <a:ext cx="2029108" cy="44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AE0CE5-B7A4-6A29-EC3D-901310C91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292" y="7790886"/>
            <a:ext cx="2029108" cy="447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21968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Pay Commissions - Role of Conciliation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Pay Commissions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Government-appointed commissions that investigate and recommend appropriate wage levels for different industries and regions.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Conciliation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Facilitating dialogue and compromise between employers and workers to resolve wage disputes and ensure fair outcomes.</a:t>
            </a: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853D38-8A5A-E149-DA1F-CB5EB56CF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292" y="7790886"/>
            <a:ext cx="2029108" cy="447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Minimum Wage Legislation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Legal Framework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Minimum wage laws establish a base level of compensation to protect workers and prevent exploitation.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Periodic Review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Minimum wages are often revised over time to account for changes in the cost of living and economic conditions.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Enforcement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Effective implementation and monitoring of minimum wage laws is crucial to ensure compliance by employers.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FD56B0-8870-8033-DF45-5AA90339F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292" y="7790886"/>
            <a:ext cx="2029108" cy="447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637" y="878681"/>
            <a:ext cx="7720727" cy="127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Collective Agreements and Productivity Agreements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1005126" y="2454473"/>
            <a:ext cx="22860" cy="4896326"/>
          </a:xfrm>
          <a:prstGeom prst="roundRect">
            <a:avLst>
              <a:gd name="adj" fmla="val 373602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1222415" y="2900482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787837" y="2683192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57024" y="2759393"/>
            <a:ext cx="118943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134910" y="2657713"/>
            <a:ext cx="294786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Collective Bargaining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134910" y="3097292"/>
            <a:ext cx="6297454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Unions and employers negotiate wages, benefits, and working conditions through collective agreements.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22415" y="4600337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787837" y="4383048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1306" y="4459248"/>
            <a:ext cx="190381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134910" y="4357568"/>
            <a:ext cx="3463409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Productivity Agreements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134910" y="4797147"/>
            <a:ext cx="6297454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Agreements that link wages to worker productivity, incentivizing efficiency and performance improvements.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22415" y="6300192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C3D4CC"/>
          </a:solidFill>
          <a:ln/>
        </p:spPr>
      </p:sp>
      <p:sp>
        <p:nvSpPr>
          <p:cNvPr id="16" name="Shape 13"/>
          <p:cNvSpPr/>
          <p:nvPr/>
        </p:nvSpPr>
        <p:spPr>
          <a:xfrm>
            <a:off x="787837" y="6082903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18805" y="6159103"/>
            <a:ext cx="195501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134910" y="6057424"/>
            <a:ext cx="261866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Dispute Resolution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134910" y="6497002"/>
            <a:ext cx="6297454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Mechanisms for resolving disputes over the interpretation and application of collective agreements.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36865"/>
            <a:ext cx="6591776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Profit Sharing and Bonus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1540312"/>
            <a:ext cx="488275" cy="4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3657" y="2223849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Profit Sharing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3657" y="2646164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Employees receive a portion of the company's profits as additional compensation.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3544729"/>
            <a:ext cx="488275" cy="488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3657" y="4228267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Bonuses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83657" y="4650581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Performance-based payments that reward individual or team achievements and contributions.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5861685"/>
            <a:ext cx="488275" cy="488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3657" y="6545223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Incentives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3657" y="6967538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These schemes incentivize high performance and align the interests of workers and the organization.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293</Words>
  <Application>Microsoft Office PowerPoint</Application>
  <PresentationFormat>Custom</PresentationFormat>
  <Paragraphs>49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Aharoni</vt:lpstr>
      <vt:lpstr>DFKai-SB</vt:lpstr>
      <vt:lpstr>Calibri</vt:lpstr>
      <vt:lpstr>Arial Black</vt:lpstr>
      <vt:lpstr>Syne Bold</vt:lpstr>
      <vt:lpstr>Overpass Light</vt:lpstr>
      <vt:lpstr>Overpass Bold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3</cp:revision>
  <dcterms:created xsi:type="dcterms:W3CDTF">2024-11-12T17:57:15Z</dcterms:created>
  <dcterms:modified xsi:type="dcterms:W3CDTF">2024-11-29T07:31:35Z</dcterms:modified>
</cp:coreProperties>
</file>