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Aharoni" pitchFamily="2" charset="-79"/>
      <p:bold r:id="rId14"/>
    </p:embeddedFont>
    <p:embeddedFont>
      <p:font typeface="DFKai-SB" pitchFamily="65" charset="-12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Black" pitchFamily="34" charset="0"/>
      <p:bold r:id="rId20"/>
    </p:embeddedFont>
    <p:embeddedFont>
      <p:font typeface="Gelasio" charset="0"/>
      <p:regular r:id="rId21"/>
    </p:embeddedFont>
    <p:embeddedFont>
      <p:font typeface="Gelasio Semi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16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877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Compensation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22HRM2CC9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9" y="492846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Unit-II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 Black" pitchFamily="34" charset="0"/>
              </a:rPr>
              <a:t>Theorise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of wages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9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085" y="2963585"/>
            <a:ext cx="6168509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Purchasing Power Theory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0085" y="5778579"/>
            <a:ext cx="13270230" cy="22860"/>
          </a:xfrm>
          <a:prstGeom prst="roundRect">
            <a:avLst>
              <a:gd name="adj" fmla="val 127511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393763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373046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3880247" y="5632847"/>
            <a:ext cx="13751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734508" y="3862268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Wage Income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439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theory posits that wages should be set to provide workers with sufficient purchasing power.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770" y="5778579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7096601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7226856" y="5632847"/>
            <a:ext cx="176689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6100643" y="6652974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Consumer Demand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4240530" y="7073146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Adequate wages drive consumer demand, which in turn stimulates economic growth and investment.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990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6273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10593467" y="5632847"/>
            <a:ext cx="17573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9466778" y="3862268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Balanced Economy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60666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theory advocates for wage policies that balance the needs of workers, employers, and the broader economy.</a:t>
            </a:r>
            <a:endParaRPr lang="en-US" sz="15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F1A47CE-568A-E87A-7778-89D50410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776" y="772370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Elliot Jacques Theory of Wages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88883"/>
            <a:ext cx="3664863" cy="3112889"/>
          </a:xfrm>
          <a:prstGeom prst="roundRect">
            <a:avLst>
              <a:gd name="adj" fmla="val 1093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715697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Equitable Compensation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560445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Jacques argued that wages should be based on the complexity and responsibility of the work performed, not just market forces.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88883"/>
            <a:ext cx="3664863" cy="3112889"/>
          </a:xfrm>
          <a:prstGeom prst="roundRect">
            <a:avLst>
              <a:gd name="adj" fmla="val 1093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7156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Role Complexity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206115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He proposed a system to objectively assess the cognitive demands and decision-making required in different roles.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828586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6055400"/>
            <a:ext cx="2847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Motivational Impact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545818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theory emphasizes the importance of fair and transparent wage structures for employee motivation and retention.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1BC7F4D-479B-571C-8BAF-6AD47C298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776" y="772370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/>
              <a:t>	Theories of Wages</a:t>
            </a:r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Wages policies are fundamental to managing employee compensation. This presentation will explore the key concepts and influential theories that shape wage determination.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127075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by Kavin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8FCBD6-94DE-F89D-7DDB-7BC0440B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44082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60961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Wages Policy Concept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968693" y="3031688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Defining Wages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Wages refer to the monetary compensation paid to employees in exchange for their labor and services.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4837509" y="3031688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Policy Objectives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Wages policies aim to ensure fair, competitive, and equitable compensation that attracts and retains talent.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46428" y="5455682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Key Considerations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Factors like cost of living, productivity, and labor market conditions influence wage policy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ILO on Wage Policy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ILO Principles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International Labor Organization (ILO) advocates for living wages, minimum wage laws, and collective bargaining.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5409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Policy Recommendations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ILO suggests regular minimum wage reviews, social dialogue, and aligning wages with productivity growth.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Global Impact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ILO wage policies have been influential in shaping labor laws and regulations worldwide.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BF39BC-E48F-BB76-DAC1-EF330739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397" y="7797666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National Wage Policy in India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1024295" y="2645569"/>
            <a:ext cx="155972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Minimum Wage Act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India's Minimum Wages Act of 1948 established a framework for setting and revising minimum wages.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1002030" y="4489013"/>
            <a:ext cx="200382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49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Wage Boards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Tripartite wage boards were formed to recommend industry-specific wages and policies.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1002625" y="6332458"/>
            <a:ext cx="199311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4932" y="6222206"/>
            <a:ext cx="2829163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Evolving Framework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wage policy has since expanded to include comprehensive labor laws and social security measures.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Ricardo's Subsistence Theory of Wages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Subsistence Level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According to Ricardo, wages must be sufficient to maintain the worker and their family at a subsistence level.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Demand and Supply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Wages are determined by the supply of labor and the demand for it, with a tendency to gravitate towards the subsistence level.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Critique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theory has been criticized for its lack of consideration for factors like productivity, cost of living, and worker bargaining power.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3249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Adam Smith's Wage Fund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Wage Fund Concept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Smith believed that the total wages paid in an economy are limited by the available capital, or "wage fund".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Demand and Supply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Wages are determined by the demand for labor and the supply of labor, within the constraints of the wage fund.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Limitations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theory has been criticized for oversimplifying the complex factors that influence wage determination.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F87B1C-1337-6A60-4E1C-FBC1E882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776" y="772370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Marx's Surplus Value Theory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Labor Value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Marx argued that the value of a product is derived from the labor used to produce it.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Surplus Value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difference between the value of the product and the cost of labor is the "surplus value" that accrues to the capitalist.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Exploitation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Marx viewed this surplus value as a form of exploitation, where workers are not paid the full value of their labor.</a:t>
            </a:r>
            <a:endParaRPr lang="en-US" sz="17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D9FD13-44A1-9392-6F49-B72B78E5B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9776" y="772370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770" y="530543"/>
            <a:ext cx="6169938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Residual Claimant Theory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70" y="1421606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60770" y="2095857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Profit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160770" y="2512457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theory views wages as the residual amount left after other factors of production (capital, land, etc.) have been compensated.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770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60770" y="4381024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Bargaining Power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160770" y="4797623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bargaining power of workers and employers determines the distribution of this residual between wages and profits.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770" y="5991939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60770" y="6666190"/>
            <a:ext cx="304228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Economic Considerations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160770" y="7082790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Factors like productivity, supply and demand, and cost of living also influence the residual wage level.</a:t>
            </a:r>
            <a:endParaRPr lang="en-US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089902-9F52-2C26-6594-EAA345D0A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9776" y="7723701"/>
            <a:ext cx="1991003" cy="409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690</Words>
  <Application>Microsoft Office PowerPoint</Application>
  <PresentationFormat>Custom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Aharoni</vt:lpstr>
      <vt:lpstr>DFKai-SB</vt:lpstr>
      <vt:lpstr>Calibri</vt:lpstr>
      <vt:lpstr>Arial Black</vt:lpstr>
      <vt:lpstr>Gelasio</vt:lpstr>
      <vt:lpstr>Gelasio Bold</vt:lpstr>
      <vt:lpstr>Gelasio Semi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5</cp:revision>
  <dcterms:created xsi:type="dcterms:W3CDTF">2024-11-12T17:47:44Z</dcterms:created>
  <dcterms:modified xsi:type="dcterms:W3CDTF">2024-11-29T07:29:37Z</dcterms:modified>
</cp:coreProperties>
</file>