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1B6B-09F4-A7BE-B129-491EDA0CF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3E8619-B237-5F09-94F2-A131F1C72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A5970-5148-9C81-FCF9-3C847627B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DEE2A-DCF8-C2D2-446E-30DCA5565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9E0AC-C7D7-D467-D18C-D70C1759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81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2E67E-57DC-B538-ACF8-552DD21D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F6ABC-2FAE-796F-334C-8995A63F1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7EF45-4A41-5EA2-4C50-B2ED747A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B2449-D2F2-E52A-556F-92BCC78F6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C9908-96E6-85DD-2615-513035DD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3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6E8983-DE5D-F5D1-F655-5F34DAB9A7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D5160-F86A-8D12-80CB-C46DD122A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5899B-07DB-3416-7852-76418BFC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23E7A-0077-B25A-9164-C5E19779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E79B7-CDAA-4C5C-A730-308A9587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54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91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2326-38FA-0B86-BE29-6C698228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101B-3ABA-647F-9D49-52D7D39A3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89B6-0C0B-4C23-13EE-0312234D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B2990-8DB4-A717-E130-82E6DE996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C0C0-C5F3-9261-41E4-119DC1FA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4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81B2-C8F6-21DB-A487-5EEBE8D4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03318-FB17-A65C-43F2-154377E31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7049D-1B07-7DD2-7BD7-E515B9065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219EB-EC54-3958-980D-AB19535B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5EF5E-6214-F008-351A-774677F5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816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7307-3926-FF76-56A2-75D240D85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73545-99BA-CBF1-A646-0F9063503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CD0E5-03C9-9CBB-B189-613E064B9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12DC6-7DEC-F096-4025-36A2B735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4CCA2-7EFF-B0B7-2C45-A4AAFDB94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DF10F-490B-191C-A388-0C940CE0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56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F3058-E7F4-ACBD-4D50-49F0B3CB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C5EAB-F20D-85B9-CD8C-83F0B06C7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002BE-8205-3B1B-4FC1-217768796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7795D-85CE-D263-83C7-7EFDD1B2B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B2FD8-0B7B-A358-5855-934C1CD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EB455F-96BE-1F9D-1512-1F598723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FFB34E-1EAB-FB44-42F1-24C0132C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78289D-229F-A233-BBAE-0FC2A0EA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22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018B1-63D4-77DA-9EC9-730D9AA8A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0C314-01E0-F4BA-22E2-D9B42BCA7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C752E-01D9-84D6-93F8-D8A4BC27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541937-C41F-1FB0-1955-0DF912CB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13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4A8B1-7403-CDD4-A21A-0E04CE79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EFAD5-8FCF-60EE-E707-5E14997A1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303AD-4776-87FF-874D-26F4EDD11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1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4F6D7-8740-398F-253D-DEC72D75C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72FCE-8400-6F4A-3707-4AA457FF2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70B69-940B-E81E-CCD7-1D90FF2E2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27E10-FB7E-11E5-483E-20C4EB8C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B98DE-C889-0D5D-8E48-CD85CD99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A5D1-D265-2B21-30F6-93D5E4A12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7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EDD17-15B8-2A1A-06E0-5AE4669AA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C9CBC5-9D0C-5C00-BC9E-EC299A7B67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D71B3-EC7A-C3CD-1D55-CD7BB39C7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2C11A-D9A1-16A8-4760-395110C6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1CCD6-8386-C4FD-93A9-BC16F3DD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286BD-CD03-90EB-681B-9BB78119B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7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AB6E4-8529-3857-35C5-DA4117F92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AE225-735D-D932-B2E2-44250CAF4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5D7F7-D9F6-1080-C661-ADA2C5A32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39711-2DFF-4168-723D-D7009A440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066E0-16FA-ECA7-5E8A-B0A3C59F1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0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Communication Skills For Manager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22HRM1CC3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Unit-IV </a:t>
            </a:r>
          </a:p>
          <a:p>
            <a:pPr algn="ctr"/>
            <a:r>
              <a:rPr lang="en-US" sz="2333" b="1">
                <a:solidFill>
                  <a:srgbClr val="7030A0"/>
                </a:solidFill>
                <a:latin typeface="Arial Black" pitchFamily="34" charset="0"/>
              </a:rPr>
              <a:t>Report Writing</a:t>
            </a:r>
            <a:endParaRPr lang="en-US" sz="2333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900C2-BF53-38A8-03EE-6C1C3284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39895-68D0-EC8A-4B12-A20EC6A42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Reports serve as an official record of information and decisions.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Tool: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Helps in conveying complex data, analysis, and recommendations.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Making: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Provides necessary information to facilitate decision-making in businesses, organizations, and government.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Problem-Solving: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Helps to identify issues and offer solutions.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Accountability: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Ensures transparency in operations, processes, and progress.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357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3FACC-0E67-F1AE-1181-5D38A3AFE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Reports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64443F-9BF3-9157-FDA1-4F876C9333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5806" y="2957068"/>
            <a:ext cx="1194619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Informational Reports: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Present facts, data, or findings without analysis or recommendations (e.g., progress reports, annual reports).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Analytical Reports: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Analyze information and provide recommendations or solutions (e.g., feasibility reports, research reports).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Reports: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Focus on detailed research findings in a specific field.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Internal Reports: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Created for internal use within an organization (e.g., performance reports, financial statements).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External Reports: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Generated for external stakeholders like clients, investors, or regulatory bodies (e.g., audit reports, market research reports).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771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01CE4-2096-B715-19E5-BB1D60E16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 Good Report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C2157F1-6BCA-9AE7-C608-F1FD9AA3B3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5974" y="2511957"/>
            <a:ext cx="1195602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 Objective: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purpose of the report should be stated clearly.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Logical Structure: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should be organized logically (Introduction, Methodology, Results, Conclusion).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Accuracy: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All data and facts must be precise and verifiable.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Clarity: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Language should be clear and easily understandable.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Conciseness: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Avoid unnecessary information; keep it relevant and to the point.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Objectivity: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Report should be unbiased and present all sides of an issue </a:t>
            </a:r>
          </a:p>
        </p:txBody>
      </p:sp>
    </p:spTree>
    <p:extLst>
      <p:ext uri="{BB962C8B-B14F-4D97-AF65-F5344CB8AC3E}">
        <p14:creationId xmlns:p14="http://schemas.microsoft.com/office/powerpoint/2010/main" val="3060381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BA2D-656F-97EF-771B-10732422F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Preparing a Report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A46A6C3-047E-CE85-97F6-B1C5F3E7D5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8323" y="3360052"/>
            <a:ext cx="11248103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Purpose: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Understand the objective of the report (informing, analyzing, recommending).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Gather Information: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Collect data, evidence, and facts relevant to the report.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Organize Data: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Structure the information in a logical flow.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 the Draft: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Start with an introduction, followed by methodology, findings, and recommendations.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Review and Revise: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Ensure the report is clear, concise, and error-free </a:t>
            </a:r>
          </a:p>
        </p:txBody>
      </p:sp>
    </p:spTree>
    <p:extLst>
      <p:ext uri="{BB962C8B-B14F-4D97-AF65-F5344CB8AC3E}">
        <p14:creationId xmlns:p14="http://schemas.microsoft.com/office/powerpoint/2010/main" val="235454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500B-3955-101D-E4D0-D5FD9B98E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Report by Individuals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D078A-57A3-CAEF-24FE-D547D3841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8" y="2544462"/>
            <a:ext cx="9380845" cy="3475338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Characteristics:</a:t>
            </a:r>
            <a:r>
              <a:rPr lang="en-US" dirty="0"/>
              <a:t> Typically written by a single person, focusing on one specific topic.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Structure:</a:t>
            </a:r>
            <a:r>
              <a:rPr lang="en-US" dirty="0"/>
              <a:t> Generally follows the same structure as other reports (e.g., Introduction, Body, Conclusion).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Examples:</a:t>
            </a:r>
            <a:r>
              <a:rPr lang="en-US" dirty="0"/>
              <a:t> Monthly performance reports, research findings, and project completion reports.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1CA0-779F-1F77-D7D7-05364D9E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Understanding Yourself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F3B2E38-0CE1-77EA-1E52-73D9D7AA68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1445" y="2506198"/>
            <a:ext cx="1113011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Self-Assessment: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Evaluate your skills, strengths, weaknesses, values, and interests.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Consider your working style (introvert vs extrovert), communication preferences, and leadership tendencies.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Skills Inventory: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Identify key skills, both technical and soft (e.g., communication, problem-solving).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Passions and Goals: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Reflect on what drives you and how you can align your career with your personal passions. </a:t>
            </a:r>
          </a:p>
        </p:txBody>
      </p:sp>
    </p:spTree>
    <p:extLst>
      <p:ext uri="{BB962C8B-B14F-4D97-AF65-F5344CB8AC3E}">
        <p14:creationId xmlns:p14="http://schemas.microsoft.com/office/powerpoint/2010/main" val="366274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B3893-3157-80A1-59F0-99A99908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Setting Career Goals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8569DC-8564-246A-5EB5-12F6BC58F2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7924" y="2269800"/>
            <a:ext cx="1105145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Short-Term Goals: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Achievable in the near future (e.g., learning a new skill, gaining a certification).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Long-Term Goals: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Broader, more aspirational goals (e.g., becoming a manager, switching industries).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Goals: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Specific, Measurable, Achievable, Relevant, and Time-bound.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Action Plan: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Break down large goals into smaller, manageable steps.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Review and Adjust: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Regularly track progress and adjust goals as needed. </a:t>
            </a:r>
          </a:p>
        </p:txBody>
      </p:sp>
    </p:spTree>
    <p:extLst>
      <p:ext uri="{BB962C8B-B14F-4D97-AF65-F5344CB8AC3E}">
        <p14:creationId xmlns:p14="http://schemas.microsoft.com/office/powerpoint/2010/main" val="601974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8D97-6863-E308-07D0-BE63BD487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B1F86-7125-3933-7799-9AD58906B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Reporting: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Clear, concise, and well-structured reports are essential for professional communication.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Career Building: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Self-awareness, setting clear goals, and strategic job searching can propel your career forward.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Resume Writing: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Your resume is your personal marketing tool—tailor it to the job, and make sure it highlights your strengths.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4946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666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Aharoni</vt:lpstr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Importance of Reports</vt:lpstr>
      <vt:lpstr>Types of Reports</vt:lpstr>
      <vt:lpstr>Characteristics of a Good Report</vt:lpstr>
      <vt:lpstr>Preparing a Report</vt:lpstr>
      <vt:lpstr>Report by Individuals</vt:lpstr>
      <vt:lpstr>Understanding Yourself</vt:lpstr>
      <vt:lpstr>Setting Career Goals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3</cp:revision>
  <dcterms:created xsi:type="dcterms:W3CDTF">2024-12-07T04:05:21Z</dcterms:created>
  <dcterms:modified xsi:type="dcterms:W3CDTF">2024-12-07T07:42:52Z</dcterms:modified>
</cp:coreProperties>
</file>