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sldIdLst>
    <p:sldId id="260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B7B3ED-0C91-4928-ADCC-0654A5772E6C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53E1F2-8125-437D-83A4-FAADD56A89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58039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53E1F2-8125-437D-83A4-FAADD56A89F5}" type="slidenum">
              <a:rPr lang="en-IN" smtClean="0"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88565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12/7/2024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12/7/2024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12/7/2024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12/7/2024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12/7/2024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12/7/2024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12/7/2024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12/7/2024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12/7/2024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8632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12/7/2024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12/7/2024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12/7/2024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12/7/2024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12/7/2024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12/7/2024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12/7/2024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12/7/2024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0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12/7/2024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  <p:sldLayoutId id="2147483674" r:id="rId18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509" y="343331"/>
            <a:ext cx="1928813" cy="1651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7999" y="343331"/>
            <a:ext cx="845949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solidFill>
                  <a:srgbClr val="FF0000"/>
                </a:solidFill>
                <a:latin typeface="Arial Black" pitchFamily="34" charset="0"/>
                <a:ea typeface="DFKai-SB" pitchFamily="65" charset="-120"/>
                <a:cs typeface="Times New Roman" pitchFamily="18" charset="0"/>
              </a:rPr>
              <a:t>DEPARTMENT OF LIFELONG LEARNING</a:t>
            </a:r>
            <a:r>
              <a:rPr lang="en-US" sz="3000" dirty="0">
                <a:latin typeface="Arial Black" pitchFamily="34" charset="0"/>
                <a:ea typeface="DFKai-SB" pitchFamily="65" charset="-120"/>
                <a:cs typeface="Times New Roman" pitchFamily="18" charset="0"/>
              </a:rPr>
              <a:t> </a:t>
            </a:r>
          </a:p>
          <a:p>
            <a:pPr algn="ctr"/>
            <a:r>
              <a:rPr lang="en-US" sz="3000" b="1" dirty="0">
                <a:solidFill>
                  <a:srgbClr val="7030A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BHARATHIDASAN UNIVERSITY </a:t>
            </a:r>
          </a:p>
          <a:p>
            <a:pPr algn="ctr"/>
            <a:r>
              <a:rPr lang="en-US" sz="3000" b="1" dirty="0" err="1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Tiruchirappalli</a:t>
            </a:r>
            <a:r>
              <a:rPr lang="en-US" sz="30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- 620024, </a:t>
            </a:r>
          </a:p>
          <a:p>
            <a:pPr algn="ctr"/>
            <a:r>
              <a:rPr lang="en-US" sz="30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Tamil Nadu, India </a:t>
            </a:r>
            <a:endParaRPr lang="en-US" sz="3000" dirty="0">
              <a:solidFill>
                <a:srgbClr val="00B050"/>
              </a:solidFill>
              <a:latin typeface="Aharoni" pitchFamily="2" charset="-79"/>
              <a:ea typeface="DFKai-SB" pitchFamily="65" charset="-120"/>
              <a:cs typeface="Aharoni" pitchFamily="2" charset="-79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92271" y="2518494"/>
            <a:ext cx="7774983" cy="4513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33" b="1" dirty="0">
                <a:solidFill>
                  <a:srgbClr val="7030A0"/>
                </a:solidFill>
              </a:rPr>
              <a:t> </a:t>
            </a:r>
            <a:r>
              <a:rPr lang="en-US" sz="2333" b="1" dirty="0" err="1">
                <a:solidFill>
                  <a:srgbClr val="7030A0"/>
                </a:solidFill>
              </a:rPr>
              <a:t>Programme</a:t>
            </a:r>
            <a:r>
              <a:rPr lang="en-US" sz="2333" b="1" dirty="0">
                <a:solidFill>
                  <a:srgbClr val="7030A0"/>
                </a:solidFill>
              </a:rPr>
              <a:t>: M.A.,HUMAN  RESOURCE MANAGEMENT</a:t>
            </a:r>
          </a:p>
        </p:txBody>
      </p:sp>
      <p:sp>
        <p:nvSpPr>
          <p:cNvPr id="6" name="Rectangle 5"/>
          <p:cNvSpPr/>
          <p:nvPr/>
        </p:nvSpPr>
        <p:spPr>
          <a:xfrm>
            <a:off x="2234339" y="3044916"/>
            <a:ext cx="6418881" cy="656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33" b="1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Course Title : Principles of Management</a:t>
            </a:r>
          </a:p>
          <a:p>
            <a:r>
              <a:rPr lang="en-US" sz="1833" b="1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Course Code : 22HRM1CC1</a:t>
            </a:r>
            <a:endParaRPr lang="en-US" sz="1833" dirty="0">
              <a:solidFill>
                <a:srgbClr val="FF0000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112589" y="3952067"/>
            <a:ext cx="6096000" cy="8103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333" b="1" dirty="0">
                <a:solidFill>
                  <a:srgbClr val="7030A0"/>
                </a:solidFill>
                <a:latin typeface="Arial Black" pitchFamily="34" charset="0"/>
              </a:rPr>
              <a:t> Unit-I </a:t>
            </a:r>
          </a:p>
          <a:p>
            <a:pPr algn="ctr"/>
            <a:r>
              <a:rPr lang="en-US" sz="2333" b="1" dirty="0">
                <a:solidFill>
                  <a:srgbClr val="7030A0"/>
                </a:solidFill>
                <a:latin typeface="Arial Black" pitchFamily="34" charset="0"/>
              </a:rPr>
              <a:t>Introduction to Management</a:t>
            </a:r>
          </a:p>
        </p:txBody>
      </p:sp>
      <p:sp>
        <p:nvSpPr>
          <p:cNvPr id="9" name="Rectangle 8"/>
          <p:cNvSpPr/>
          <p:nvPr/>
        </p:nvSpPr>
        <p:spPr>
          <a:xfrm>
            <a:off x="3280474" y="4920712"/>
            <a:ext cx="6096000" cy="116935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333" b="1" dirty="0">
                <a:solidFill>
                  <a:srgbClr val="FF0000"/>
                </a:solidFill>
              </a:rPr>
              <a:t>Dr. T. KUMUTHAVALLI</a:t>
            </a:r>
          </a:p>
          <a:p>
            <a:pPr algn="ctr"/>
            <a:r>
              <a:rPr lang="en-US" sz="2333" b="1" dirty="0">
                <a:solidFill>
                  <a:schemeClr val="accent6"/>
                </a:solidFill>
              </a:rPr>
              <a:t>Associate Professor </a:t>
            </a:r>
          </a:p>
          <a:p>
            <a:pPr algn="ctr"/>
            <a:r>
              <a:rPr lang="en-US" sz="2333" b="1" dirty="0">
                <a:solidFill>
                  <a:schemeClr val="accent6"/>
                </a:solidFill>
              </a:rPr>
              <a:t>Department of Lifelong Learning</a:t>
            </a:r>
            <a:endParaRPr lang="en-US" sz="2333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057A3-CE3D-8410-533B-4F1272BBF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Need for Business Letters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B32F454-DBFC-E38A-E550-78FC3238487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34297" y="3571816"/>
            <a:ext cx="11661058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Formal Communication: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Business letters are a formal way of communication in professional environments.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Documentation: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Serve as records for future reference.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Clarity and Precision: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Convey clear, concise, and accurate information.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Legal Importance: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Some business letters may have legal significance or contractual value. </a:t>
            </a:r>
          </a:p>
        </p:txBody>
      </p:sp>
    </p:spTree>
    <p:extLst>
      <p:ext uri="{BB962C8B-B14F-4D97-AF65-F5344CB8AC3E}">
        <p14:creationId xmlns:p14="http://schemas.microsoft.com/office/powerpoint/2010/main" val="436196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AD69D-1221-CC69-D850-FD7B7E959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Functions of Business Letters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6036D6E-34C8-1A04-D799-0F6BB8DF02A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0" y="2495328"/>
            <a:ext cx="12703277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Communication of Information: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Conveying clear messages between parties.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Requesting Action or Information: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Asking for reports, quotations, or permissions.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Providing Responses: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Replying to inquiries, requests, or complaints.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Building Relationships: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Maintaining professional relationships with clients, partners, or employees.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Formal Record: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Serves as a written record of decisions, agreements, or instructions. </a:t>
            </a:r>
          </a:p>
        </p:txBody>
      </p:sp>
    </p:spTree>
    <p:extLst>
      <p:ext uri="{BB962C8B-B14F-4D97-AF65-F5344CB8AC3E}">
        <p14:creationId xmlns:p14="http://schemas.microsoft.com/office/powerpoint/2010/main" val="898216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BB271-5D2A-0FC5-F613-015025175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Kinds of Business Letters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7E599E9-2E90-D551-D5F3-4336925476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8155" y="2343315"/>
            <a:ext cx="10815483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Inquiry Letter: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Requests information or clarification.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Order Letter: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Places orders for goods or services.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Complaint Letter: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Addresses dissatisfaction or issues with products or services.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Adjustment Letter: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Responds to a complaint or request for a resolution.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Application Letter: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Job application or request for consideration.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Recommendation Letter: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Endorsement for a person or organization.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Appointment Letter: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Confirms employment or meeting details.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Resignation Letter: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Formal notice of leaving a job.</a:t>
            </a:r>
          </a:p>
        </p:txBody>
      </p:sp>
    </p:spTree>
    <p:extLst>
      <p:ext uri="{BB962C8B-B14F-4D97-AF65-F5344CB8AC3E}">
        <p14:creationId xmlns:p14="http://schemas.microsoft.com/office/powerpoint/2010/main" val="1388343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221A9-C1C0-8479-0D11-4267A613C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10014491" cy="855132"/>
          </a:xfrm>
        </p:spPr>
        <p:txBody>
          <a:bodyPr/>
          <a:lstStyle/>
          <a:p>
            <a:r>
              <a:rPr lang="en-US" dirty="0"/>
              <a:t>Essentials of an Effective Business Letter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89D1B-BC6A-F1DE-68EA-3F191DDA4F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5910" y="3057831"/>
            <a:ext cx="10412361" cy="4208207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Clear Purpose:</a:t>
            </a:r>
            <a:r>
              <a:rPr lang="en-US" dirty="0"/>
              <a:t> The letter should have a clear and specific goal.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Concise and Direct Language:</a:t>
            </a:r>
            <a:r>
              <a:rPr lang="en-US" dirty="0"/>
              <a:t> Avoid unnecessary details; keep the letter to the point.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Professional Tone:</a:t>
            </a:r>
            <a:r>
              <a:rPr lang="en-US" dirty="0"/>
              <a:t> Maintain a courteous and formal tone.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Proper Salutation and Closing:</a:t>
            </a:r>
            <a:r>
              <a:rPr lang="en-US" dirty="0"/>
              <a:t> Use appropriate greetings and sign-offs.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Correct Grammar and Punctuation:</a:t>
            </a:r>
            <a:r>
              <a:rPr lang="en-US" dirty="0"/>
              <a:t> Ensure language is grammatically correct.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Signature:</a:t>
            </a:r>
            <a:r>
              <a:rPr lang="en-US" dirty="0"/>
              <a:t> Include a handwritten or digital signature.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27084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DDB80-18A7-D51D-974B-76E85DA10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Language of a Business Letter</a:t>
            </a:r>
            <a:endParaRPr lang="en-IN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1FD1EE9-B847-187A-8D0B-DDA6385E324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65470" y="2993890"/>
            <a:ext cx="11454581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Formal and Polite: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Use polite, respectful language with a formal tone.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Professional Vocabulary: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Avoid casual or slang terms; use business-specific terms when appropriate.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Clear and Precise: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Avoid ambiguity, be straightforward.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Positive and Constructive: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Even when addressing complaints or issues, the tone should be positive and solution-oriented.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 Jargon or Complex Sentences: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Ensure readability by using simple language and short sentences. </a:t>
            </a:r>
          </a:p>
        </p:txBody>
      </p:sp>
    </p:spTree>
    <p:extLst>
      <p:ext uri="{BB962C8B-B14F-4D97-AF65-F5344CB8AC3E}">
        <p14:creationId xmlns:p14="http://schemas.microsoft.com/office/powerpoint/2010/main" val="3728742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870A7-A455-CC63-1550-EB221DDBE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7"/>
            <a:ext cx="10437278" cy="884629"/>
          </a:xfrm>
        </p:spPr>
        <p:txBody>
          <a:bodyPr/>
          <a:lstStyle/>
          <a:p>
            <a:r>
              <a:rPr lang="en-US" dirty="0"/>
              <a:t>Physical Appearance of a Business Letter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B4C72F-8A5B-36F3-B44C-7261222B86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130" y="2408903"/>
            <a:ext cx="9636484" cy="3610897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Letterhead:</a:t>
            </a:r>
            <a:r>
              <a:rPr lang="en-US" dirty="0"/>
              <a:t> Include company name, logo, address, and contact information at the top (if applicable).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Margins:</a:t>
            </a:r>
            <a:r>
              <a:rPr lang="en-US" dirty="0"/>
              <a:t> Standard 1-inch margins on all sides.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Spacing:</a:t>
            </a:r>
            <a:r>
              <a:rPr lang="en-US" dirty="0"/>
              <a:t> Use single spacing for the body, and double space between paragraphs.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Font and Size:</a:t>
            </a:r>
            <a:r>
              <a:rPr lang="en-US" dirty="0"/>
              <a:t> Use a professional font (e.g., Times New Roman, Arial) in size 10-12.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Alignment:</a:t>
            </a:r>
            <a:r>
              <a:rPr lang="en-US" dirty="0"/>
              <a:t> Typically left-aligned for formal business letter</a:t>
            </a:r>
          </a:p>
        </p:txBody>
      </p:sp>
    </p:spTree>
    <p:extLst>
      <p:ext uri="{BB962C8B-B14F-4D97-AF65-F5344CB8AC3E}">
        <p14:creationId xmlns:p14="http://schemas.microsoft.com/office/powerpoint/2010/main" val="4044441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A9802-14D0-E243-6C93-9D47BA006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Planning the Letter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7801FC-40AC-C431-7F94-7CEB10731C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278" y="2556387"/>
            <a:ext cx="10894142" cy="3962399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Identify Purpose:</a:t>
            </a:r>
            <a:r>
              <a:rPr lang="en-US" dirty="0"/>
              <a:t> What is the objective of the letter? Is it to inform, request, complain, or respond?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Audience Consideration:</a:t>
            </a:r>
            <a:r>
              <a:rPr lang="en-US" dirty="0"/>
              <a:t> Understand the recipient’s needs, expectations, and background.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Key Points to Include:</a:t>
            </a:r>
            <a:r>
              <a:rPr lang="en-US" dirty="0"/>
              <a:t> Make a list of the main points you want to communicate.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Tone and Language:</a:t>
            </a:r>
            <a:r>
              <a:rPr lang="en-US" dirty="0"/>
              <a:t> Choose a formal, respectful tone appropriate for the recipient.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Structure:</a:t>
            </a:r>
            <a:r>
              <a:rPr lang="en-US" dirty="0"/>
              <a:t> Decide on the type of letter (formal, semi-formal, etc.) and plan the layout.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Review and Edit:</a:t>
            </a:r>
            <a:r>
              <a:rPr lang="en-US" dirty="0"/>
              <a:t> Always revise the letter for clarity, tone, and correctness before sending.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544219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EAF03-FA64-05B2-BF21-4BDB71BD0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E3559E-1788-FE28-1291-683709BAFA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3283974"/>
            <a:ext cx="10191472" cy="348062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Business letters are vital for clear, professional communication in the business world.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Proper planning, structure, and language can ensure that the letter fulfills its purpose.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Always review the letter for accuracy and professionalism before sending.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702300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65</TotalTime>
  <Words>649</Words>
  <Application>Microsoft Office PowerPoint</Application>
  <PresentationFormat>Widescreen</PresentationFormat>
  <Paragraphs>85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Aharoni</vt:lpstr>
      <vt:lpstr>Arial</vt:lpstr>
      <vt:lpstr>Arial Black</vt:lpstr>
      <vt:lpstr>Calibri</vt:lpstr>
      <vt:lpstr>Century Gothic</vt:lpstr>
      <vt:lpstr>Wingdings 3</vt:lpstr>
      <vt:lpstr>Ion Boardroom</vt:lpstr>
      <vt:lpstr>PowerPoint Presentation</vt:lpstr>
      <vt:lpstr>Need for Business Letters</vt:lpstr>
      <vt:lpstr>Functions of Business Letters</vt:lpstr>
      <vt:lpstr>Kinds of Business Letters</vt:lpstr>
      <vt:lpstr>Essentials of an Effective Business Letter</vt:lpstr>
      <vt:lpstr>The Language of a Business Letter</vt:lpstr>
      <vt:lpstr>Physical Appearance of a Business Letter</vt:lpstr>
      <vt:lpstr>Planning the Letter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Janaki Ramaswamy</dc:creator>
  <cp:lastModifiedBy>Janaki Ramaswamy</cp:lastModifiedBy>
  <cp:revision>1</cp:revision>
  <dcterms:created xsi:type="dcterms:W3CDTF">2024-12-07T02:43:50Z</dcterms:created>
  <dcterms:modified xsi:type="dcterms:W3CDTF">2024-12-07T03:48:53Z</dcterms:modified>
</cp:coreProperties>
</file>