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3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71B6B-09F4-A7BE-B129-491EDA0CF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3E8619-B237-5F09-94F2-A131F1C72D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A5970-5148-9C81-FCF9-3C847627B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DEE2A-DCF8-C2D2-446E-30DCA5565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9E0AC-C7D7-D467-D18C-D70C17597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897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2E67E-57DC-B538-ACF8-552DD21D7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3F6ABC-2FAE-796F-334C-8995A63F1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7EF45-4A41-5EA2-4C50-B2ED747A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B2449-D2F2-E52A-556F-92BCC78F6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C9908-96E6-85DD-2615-513035DD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16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6E8983-DE5D-F5D1-F655-5F34DAB9A7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1D5160-F86A-8D12-80CB-C46DD122A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5899B-07DB-3416-7852-76418BFC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23E7A-0077-B25A-9164-C5E197794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E79B7-CDAA-4C5C-A730-308A95870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8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601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D2326-38FA-0B86-BE29-6C698228E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5101B-3ABA-647F-9D49-52D7D39A3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E89B6-0C0B-4C23-13EE-0312234DB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B2990-8DB4-A717-E130-82E6DE996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8C0C0-C5F3-9261-41E4-119DC1FA7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650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181B2-C8F6-21DB-A487-5EEBE8D49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03318-FB17-A65C-43F2-154377E31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7049D-1B07-7DD2-7BD7-E515B9065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219EB-EC54-3958-980D-AB19535B8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5EF5E-6214-F008-351A-774677F5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36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27307-3926-FF76-56A2-75D240D85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73545-99BA-CBF1-A646-0F9063503D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0CD0E5-03C9-9CBB-B189-613E064B9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12DC6-7DEC-F096-4025-36A2B7359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4CCA2-7EFF-B0B7-2C45-A4AAFDB94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DF10F-490B-191C-A388-0C940CE00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59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F3058-E7F4-ACBD-4D50-49F0B3CB5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C5EAB-F20D-85B9-CD8C-83F0B06C7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2002BE-8205-3B1B-4FC1-217768796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E7795D-85CE-D263-83C7-7EFDD1B2BE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5B2FD8-0B7B-A358-5855-934C1CD31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EB455F-96BE-1F9D-1512-1F598723A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FFB34E-1EAB-FB44-42F1-24C0132CC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78289D-229F-A233-BBAE-0FC2A0EA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8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018B1-63D4-77DA-9EC9-730D9AA8A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F0C314-01E0-F4BA-22E2-D9B42BCA7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4C752E-01D9-84D6-93F8-D8A4BC278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541937-C41F-1FB0-1955-0DF912CB3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7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44A8B1-7403-CDD4-A21A-0E04CE79C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3EFAD5-8FCF-60EE-E707-5E14997A1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0303AD-4776-87FF-874D-26F4EDD11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71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4F6D7-8740-398F-253D-DEC72D75C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72FCE-8400-6F4A-3707-4AA457FF2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70B69-940B-E81E-CCD7-1D90FF2E2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27E10-FB7E-11E5-483E-20C4EB8C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B98DE-C889-0D5D-8E48-CD85CD997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1A5D1-D265-2B21-30F6-93D5E4A12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723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EDD17-15B8-2A1A-06E0-5AE4669AA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C9CBC5-9D0C-5C00-BC9E-EC299A7B67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D71B3-EC7A-C3CD-1D55-CD7BB39C7E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2C11A-D9A1-16A8-4760-395110C66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B1CCD6-8386-C4FD-93A9-BC16F3DDD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A286BD-CD03-90EB-681B-9BB78119B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3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BAB6E4-8529-3857-35C5-DA4117F92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AE225-735D-D932-B2E2-44250CAF4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5D7F7-D9F6-1080-C661-ADA2C5A32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12/7/2024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39711-2DFF-4168-723D-D7009A440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066E0-16FA-ECA7-5E8A-B0A3C59F1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19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49" y="343331"/>
            <a:ext cx="1925122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58297" y="343331"/>
            <a:ext cx="85638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6418881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Communication Skills For Manager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22HRM1CC6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15283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Unit-VI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Inter-Culture Communication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</a:t>
            </a:r>
          </a:p>
          <a:p>
            <a:pPr algn="ctr"/>
            <a:endParaRPr lang="en-US" sz="2333" b="1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182051-C323-9FDC-451A-AF71B7BC46E4}"/>
              </a:ext>
            </a:extLst>
          </p:cNvPr>
          <p:cNvSpPr txBox="1"/>
          <p:nvPr/>
        </p:nvSpPr>
        <p:spPr>
          <a:xfrm>
            <a:off x="226142" y="561396"/>
            <a:ext cx="1103179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Need for Inter-Cultural Communication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Globalization:</a:t>
            </a:r>
            <a:r>
              <a:rPr lang="en-US" sz="2400" dirty="0"/>
              <a:t> As businesses and interactions cross borders, understanding cultural differences becomes critical.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Cultural Diversity:</a:t>
            </a:r>
            <a:r>
              <a:rPr lang="en-US" sz="2400" dirty="0"/>
              <a:t> With people from different cultures working together, effective communication is key to avoiding misunderstandings.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Workplace Dynamics:</a:t>
            </a:r>
            <a:r>
              <a:rPr lang="en-US" sz="2400" dirty="0"/>
              <a:t> Promotes collaboration, reduces conflict, and enhances productivity in culturally diverse teams.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Better Relationships:</a:t>
            </a:r>
            <a:r>
              <a:rPr lang="en-US" sz="2400" dirty="0"/>
              <a:t> Helps build stronger relationships, trust, and mutual respect across cultures.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International Business:</a:t>
            </a:r>
            <a:r>
              <a:rPr lang="en-US" sz="2400" dirty="0"/>
              <a:t> Essential for companies engaging in international markets and negotiations.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Conflict Resolution:</a:t>
            </a:r>
            <a:r>
              <a:rPr lang="en-US" sz="2400" dirty="0"/>
              <a:t> Helps in resolving misunderstandings and conflicts stemming from cultural differences.</a:t>
            </a:r>
          </a:p>
        </p:txBody>
      </p:sp>
    </p:spTree>
    <p:extLst>
      <p:ext uri="{BB962C8B-B14F-4D97-AF65-F5344CB8AC3E}">
        <p14:creationId xmlns:p14="http://schemas.microsoft.com/office/powerpoint/2010/main" val="1350782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59D150-3727-4073-5A0B-6362AEB6AA69}"/>
              </a:ext>
            </a:extLst>
          </p:cNvPr>
          <p:cNvSpPr txBox="1"/>
          <p:nvPr/>
        </p:nvSpPr>
        <p:spPr>
          <a:xfrm>
            <a:off x="530942" y="285135"/>
            <a:ext cx="1166105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Culture?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Culture Definition: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Culture</a:t>
            </a:r>
            <a:r>
              <a:rPr lang="en-US" sz="2400" dirty="0"/>
              <a:t> is the shared set of values, beliefs, norms, and practices that guide the behavior of a group of people.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It influences how individuals perceive the world, communicate, and act in various situations.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Aspects of Culture: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Beliefs and Values:</a:t>
            </a:r>
            <a:r>
              <a:rPr lang="en-US" sz="2400" dirty="0"/>
              <a:t> What is considered important or sacred within a society.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Customs and Traditions:</a:t>
            </a:r>
            <a:r>
              <a:rPr lang="en-US" sz="2400" dirty="0"/>
              <a:t> Rituals and practices that define daily life.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Language and Communication Styles:</a:t>
            </a:r>
            <a:r>
              <a:rPr lang="en-US" sz="2400" dirty="0"/>
              <a:t> Verbal and non-verbal expressions unique to each culture.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Social Norms:</a:t>
            </a:r>
            <a:r>
              <a:rPr lang="en-US" sz="2400" dirty="0"/>
              <a:t> Accepted behaviors and expectations within a culture.</a:t>
            </a:r>
          </a:p>
        </p:txBody>
      </p:sp>
    </p:spTree>
    <p:extLst>
      <p:ext uri="{BB962C8B-B14F-4D97-AF65-F5344CB8AC3E}">
        <p14:creationId xmlns:p14="http://schemas.microsoft.com/office/powerpoint/2010/main" val="2808675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53FDE4-7174-0F6C-CF7B-B59922777003}"/>
              </a:ext>
            </a:extLst>
          </p:cNvPr>
          <p:cNvSpPr txBox="1"/>
          <p:nvPr/>
        </p:nvSpPr>
        <p:spPr>
          <a:xfrm>
            <a:off x="167148" y="226143"/>
            <a:ext cx="1202485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Components of Culture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Language: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The primary mode of communication within a culture.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Affects how people express themselves, structure conversations, and interpret messages.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Verbal:</a:t>
            </a:r>
            <a:r>
              <a:rPr lang="en-US" sz="2400" dirty="0"/>
              <a:t> Words, expressions, and colloquialisms.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Non-Verbal:</a:t>
            </a:r>
            <a:r>
              <a:rPr lang="en-US" sz="2400" dirty="0"/>
              <a:t> Body language, facial expressions, gestures, eye contact, and space (proxemics).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Values and Beliefs: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The core principles that guide behavior and decision-making in a society.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Examples: Individualism vs. collectivism, respect for hierarchy, importance of family.</a:t>
            </a:r>
          </a:p>
        </p:txBody>
      </p:sp>
    </p:spTree>
    <p:extLst>
      <p:ext uri="{BB962C8B-B14F-4D97-AF65-F5344CB8AC3E}">
        <p14:creationId xmlns:p14="http://schemas.microsoft.com/office/powerpoint/2010/main" val="1738145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0AA052-93FC-2D1B-7D38-D6A402D4AEAD}"/>
              </a:ext>
            </a:extLst>
          </p:cNvPr>
          <p:cNvSpPr txBox="1"/>
          <p:nvPr/>
        </p:nvSpPr>
        <p:spPr>
          <a:xfrm>
            <a:off x="412955" y="196645"/>
            <a:ext cx="11779045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Being Judgmental: A Communication Roadblock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Judgmental Behavior: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Making assumptions or forming opinions about someone or their culture without understanding their perspective.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Why Being Judgmental is a Roadblock: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Stereotyping:</a:t>
            </a:r>
            <a:r>
              <a:rPr lang="en-US" sz="2400" dirty="0"/>
              <a:t> Labels and generalizations can lead to misunderstandings.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Bias and Prejudice:</a:t>
            </a:r>
            <a:r>
              <a:rPr lang="en-US" sz="2400" dirty="0"/>
              <a:t> Racial, gender, or cultural biases can cloud our ability to listen objectively.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Increased Miscommunication:</a:t>
            </a:r>
            <a:r>
              <a:rPr lang="en-US" sz="2400" dirty="0"/>
              <a:t> Prejudices and assumptions can distort messages and hinder effective dialogue.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Creates Barriers:</a:t>
            </a:r>
            <a:r>
              <a:rPr lang="en-US" sz="2400" dirty="0"/>
              <a:t> Judgmental attitudes create emotional and psychological barriers that reduce openness.</a:t>
            </a:r>
          </a:p>
        </p:txBody>
      </p:sp>
    </p:spTree>
    <p:extLst>
      <p:ext uri="{BB962C8B-B14F-4D97-AF65-F5344CB8AC3E}">
        <p14:creationId xmlns:p14="http://schemas.microsoft.com/office/powerpoint/2010/main" val="999319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72EE24-73E8-CFD1-A603-5A4668F89D99}"/>
              </a:ext>
            </a:extLst>
          </p:cNvPr>
          <p:cNvSpPr txBox="1"/>
          <p:nvPr/>
        </p:nvSpPr>
        <p:spPr>
          <a:xfrm>
            <a:off x="275303" y="481781"/>
            <a:ext cx="1191669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Corporate Culture?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r>
              <a:rPr lang="en-US" sz="2400" dirty="0"/>
              <a:t> Corporate culture refers to the shared values, beliefs, and behaviors that characterize how an organization operates.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It is influenced by the broader national culture and the internal environment of the company.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Impact of Corporate Culture on Communication: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Shapes how employees interact, collaborate, and make decisions.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Influences communication channels (e.g., formal vs. informal communication).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Affects leadership styles (e.g., top-down vs. participative).</a:t>
            </a:r>
          </a:p>
        </p:txBody>
      </p:sp>
    </p:spTree>
    <p:extLst>
      <p:ext uri="{BB962C8B-B14F-4D97-AF65-F5344CB8AC3E}">
        <p14:creationId xmlns:p14="http://schemas.microsoft.com/office/powerpoint/2010/main" val="4197823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4C6849-F813-C2D1-5741-6C92873900E1}"/>
              </a:ext>
            </a:extLst>
          </p:cNvPr>
          <p:cNvSpPr txBox="1"/>
          <p:nvPr/>
        </p:nvSpPr>
        <p:spPr>
          <a:xfrm>
            <a:off x="294968" y="304800"/>
            <a:ext cx="1189703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Corporate Culture and Global Teams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Adapting to a Diverse Workforce: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Global teams must navigate cultural differences in communication styles, work ethics, and decision-making processes.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Examples of Corporate Culture in Global Contexts: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USA:</a:t>
            </a:r>
            <a:r>
              <a:rPr lang="en-US" sz="2400" dirty="0"/>
              <a:t> Emphasizes individual achievement and open communication.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Japan:</a:t>
            </a:r>
            <a:r>
              <a:rPr lang="en-US" sz="2400" dirty="0"/>
              <a:t> Values group harmony, respect for hierarchy, and indirect communication.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Germany:</a:t>
            </a:r>
            <a:r>
              <a:rPr lang="en-US" sz="2400" dirty="0"/>
              <a:t> Focuses on punctuality, precision, and formal communication.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Middle East:</a:t>
            </a:r>
            <a:r>
              <a:rPr lang="en-US" sz="2400" dirty="0"/>
              <a:t> Strong importance placed on relationships and face-to-face communication.</a:t>
            </a:r>
          </a:p>
        </p:txBody>
      </p:sp>
    </p:spTree>
    <p:extLst>
      <p:ext uri="{BB962C8B-B14F-4D97-AF65-F5344CB8AC3E}">
        <p14:creationId xmlns:p14="http://schemas.microsoft.com/office/powerpoint/2010/main" val="3061367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627212-7527-33CA-D0FF-C20ED440FC44}"/>
              </a:ext>
            </a:extLst>
          </p:cNvPr>
          <p:cNvSpPr txBox="1"/>
          <p:nvPr/>
        </p:nvSpPr>
        <p:spPr>
          <a:xfrm>
            <a:off x="452284" y="412955"/>
            <a:ext cx="1173971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Conclusion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Effective Inter-Cultural Communication: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 today’s globalized world, understanding cultural differences is essential for effective communication in both personal and professional settings.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By respecting cultural diversity, we can break down barriers and foster better communication, trust, and collaboration.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Takeaways: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Culture shapes our communication styles, values, and beliefs.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Being judgmental can hinder effective communication and build barriers.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Corporate culture influences organizational communication and decision-making.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Adapting to cultural diversity leads to better teamwork, innovation, and international business success.</a:t>
            </a:r>
          </a:p>
        </p:txBody>
      </p:sp>
    </p:spTree>
    <p:extLst>
      <p:ext uri="{BB962C8B-B14F-4D97-AF65-F5344CB8AC3E}">
        <p14:creationId xmlns:p14="http://schemas.microsoft.com/office/powerpoint/2010/main" val="3809130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688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1</cp:revision>
  <dcterms:created xsi:type="dcterms:W3CDTF">2024-12-07T05:39:06Z</dcterms:created>
  <dcterms:modified xsi:type="dcterms:W3CDTF">2024-12-07T06:06:15Z</dcterms:modified>
</cp:coreProperties>
</file>