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49158-8126-9498-94DA-FC60EE5050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692258-3ACE-94A2-4962-550106438D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95933A-D150-AF25-370B-443023D6A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D3534-B35C-4363-BCED-E7E9F5A60201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F3DB0E-BFB2-FFCD-FE54-2D1FAF6B1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A41264-8257-8CE4-59A7-EB46299C5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F9B32-D592-40F5-A59F-35A7A39559A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09405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B11EC-9D34-A225-17A4-16BD5C125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46A4F1-0E69-0C15-B8F8-87B48F2B6B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653A48-60D3-3D34-02A3-F5133F3B6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D3534-B35C-4363-BCED-E7E9F5A60201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148749-EEE6-C044-9A66-2CC1C8C35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950B10-CE82-E077-3201-18BE12F26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F9B32-D592-40F5-A59F-35A7A39559A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0881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DE445D-DB44-7CD0-5CB7-B4971A131B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B5A278-B966-4548-D1E1-BFEC58D32B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AAB974-C810-7549-1449-D5E9CE4CA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D3534-B35C-4363-BCED-E7E9F5A60201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A2370C-22C1-947C-02B3-8BB6C2D68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CAAFD-3482-F32E-C576-46E7163D5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F9B32-D592-40F5-A59F-35A7A39559A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699177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9045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95B83-BC53-7297-CD6B-F6792A7AF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CE3771-5750-A211-5D9C-756D36B6C6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5C325-8000-9F3C-8D1B-088272101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D3534-B35C-4363-BCED-E7E9F5A60201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5CF6FC-1187-E217-233E-1CE192B46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8CB80C-26EA-857A-105E-CAFD3DCB3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F9B32-D592-40F5-A59F-35A7A39559A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4914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D75DE-3821-FC8E-0E06-9E4FBB079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833E3B-D5E7-EDEC-6C3D-AFD140BEED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1D6DFE-2F03-068C-7E4E-2671ED6B4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D3534-B35C-4363-BCED-E7E9F5A60201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AAAC2E-602D-81BC-5DF2-95873EE16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CF3BF4-A921-C9AE-88A1-E10EB6B0A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F9B32-D592-40F5-A59F-35A7A39559A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87859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705FF-728D-E20D-0A3C-8E261F9E5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98E27A-8FD0-2114-0A70-4375DD7D0B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461897-BBDA-6308-BF8C-6964A766E2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27CE71-2AF8-5433-7252-8FF8C7B0E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D3534-B35C-4363-BCED-E7E9F5A60201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3DBE21-8383-5816-661D-413C01C35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E827D9-61A7-FC74-C25C-03A9C5335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F9B32-D592-40F5-A59F-35A7A39559A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3344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76304-AEFF-2DE3-3C20-C6A0D236E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1C4573-0613-5004-E2DB-5848026F12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11EE8D-3CDA-D797-5DF0-FEBF264BB4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8AE238-36FA-5E7E-74C7-8155CEB28E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7253EB-1DAA-9BB9-58CD-13D7A388F0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18B74-FAEC-96DC-6820-CC326946C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D3534-B35C-4363-BCED-E7E9F5A60201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A5710C-4E92-5EDA-8292-815C812B7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8E78F5-8180-AA4D-7839-5A6ABB211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F9B32-D592-40F5-A59F-35A7A39559A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55802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CF410-D92F-2FA2-30AC-9BFE85613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FB9854-6AC6-188E-E1B0-6B4B634C6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D3534-B35C-4363-BCED-E7E9F5A60201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F5C2C3-89C2-642A-7CAD-0B9C553A7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988FD8-7897-8500-2F59-E1227A1EA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F9B32-D592-40F5-A59F-35A7A39559A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61169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298943-05A2-F7AF-7BA5-A68C0CC26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D3534-B35C-4363-BCED-E7E9F5A60201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C07422-E0A6-807D-0708-6E2F46683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8CBBF2-4B9F-093B-B6D9-F8CB4B46B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F9B32-D592-40F5-A59F-35A7A39559A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36977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58D5C-8D0A-70F4-9C15-37946A41F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A5221-4955-4DEA-7DDF-7CE201D0F7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29675B-51A3-C8CF-63E3-953E41F055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2CC536-6B65-BCA8-E461-1D35404EB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D3534-B35C-4363-BCED-E7E9F5A60201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C43D5F-9665-5373-353D-D0DAF0F01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92EAC6-E43E-888C-41D3-7AE69499F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F9B32-D592-40F5-A59F-35A7A39559A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05026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66280-0C0F-4D6B-DFE2-E4DC9713C9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45A3BE-90F8-B336-577B-9E49CBEEF7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386E0A-0703-BF23-01E6-18B57F572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D028DD-4440-34A1-3DEF-383DD7B15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D3534-B35C-4363-BCED-E7E9F5A60201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7E4167-3281-247C-4C52-36CF52251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76179C-C82D-EEB4-6377-08CACA5B4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F9B32-D592-40F5-A59F-35A7A39559A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06142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E1B179-196C-E33E-6FCA-313B73502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E65D83-58EC-1AFD-903F-5728352CE5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38AC8B-EEDE-ABEC-6969-A1BAAD4565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D3534-B35C-4363-BCED-E7E9F5A60201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562C11-B254-6363-4E2E-DE49D60B40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7C97F0-9521-043E-01B1-CCC7999E7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F9B32-D592-40F5-A59F-35A7A39559A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0478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509" y="343331"/>
            <a:ext cx="1928813" cy="1651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7999" y="343331"/>
            <a:ext cx="845949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solidFill>
                  <a:srgbClr val="FF0000"/>
                </a:solidFill>
                <a:latin typeface="Arial Black" pitchFamily="34" charset="0"/>
                <a:ea typeface="DFKai-SB" pitchFamily="65" charset="-120"/>
                <a:cs typeface="Times New Roman" pitchFamily="18" charset="0"/>
              </a:rPr>
              <a:t>DEPARTMENT OF LIFELONG LEARNING</a:t>
            </a:r>
            <a:r>
              <a:rPr lang="en-US" sz="3000" dirty="0">
                <a:latin typeface="Arial Black" pitchFamily="34" charset="0"/>
                <a:ea typeface="DFKai-SB" pitchFamily="65" charset="-120"/>
                <a:cs typeface="Times New Roman" pitchFamily="18" charset="0"/>
              </a:rPr>
              <a:t> </a:t>
            </a:r>
          </a:p>
          <a:p>
            <a:pPr algn="ctr"/>
            <a:r>
              <a:rPr lang="en-US" sz="3000" b="1" dirty="0">
                <a:solidFill>
                  <a:srgbClr val="7030A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BHARATHIDASAN UNIVERSITY </a:t>
            </a:r>
          </a:p>
          <a:p>
            <a:pPr algn="ctr"/>
            <a:r>
              <a:rPr lang="en-US" sz="3000" b="1" dirty="0" err="1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Tiruchirappalli</a:t>
            </a:r>
            <a:r>
              <a:rPr lang="en-US" sz="300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- 620024, </a:t>
            </a:r>
          </a:p>
          <a:p>
            <a:pPr algn="ctr"/>
            <a:r>
              <a:rPr lang="en-US" sz="300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Tamil Nadu, India </a:t>
            </a:r>
            <a:endParaRPr lang="en-US" sz="3000" dirty="0">
              <a:solidFill>
                <a:srgbClr val="00B050"/>
              </a:solidFill>
              <a:latin typeface="Aharoni" pitchFamily="2" charset="-79"/>
              <a:ea typeface="DFKai-SB" pitchFamily="65" charset="-120"/>
              <a:cs typeface="Aharoni" pitchFamily="2" charset="-79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92271" y="2518494"/>
            <a:ext cx="7774983" cy="4513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33" b="1" dirty="0">
                <a:solidFill>
                  <a:srgbClr val="7030A0"/>
                </a:solidFill>
              </a:rPr>
              <a:t> </a:t>
            </a:r>
            <a:r>
              <a:rPr lang="en-US" sz="2333" b="1" dirty="0" err="1">
                <a:solidFill>
                  <a:srgbClr val="7030A0"/>
                </a:solidFill>
              </a:rPr>
              <a:t>Programme</a:t>
            </a:r>
            <a:r>
              <a:rPr lang="en-US" sz="2333" b="1" dirty="0">
                <a:solidFill>
                  <a:srgbClr val="7030A0"/>
                </a:solidFill>
              </a:rPr>
              <a:t>: M.A.,HUMAN  RESOURCE MANAGEMENT</a:t>
            </a:r>
          </a:p>
        </p:txBody>
      </p:sp>
      <p:sp>
        <p:nvSpPr>
          <p:cNvPr id="6" name="Rectangle 5"/>
          <p:cNvSpPr/>
          <p:nvPr/>
        </p:nvSpPr>
        <p:spPr>
          <a:xfrm>
            <a:off x="2234339" y="3044916"/>
            <a:ext cx="6418881" cy="656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33" b="1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Course Title : Communication Skill for Manager</a:t>
            </a:r>
          </a:p>
          <a:p>
            <a:r>
              <a:rPr lang="en-US" sz="1833" b="1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Course Code : 22HRM1CC3</a:t>
            </a:r>
            <a:endParaRPr lang="en-US" sz="1833" dirty="0">
              <a:solidFill>
                <a:srgbClr val="FF0000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112589" y="3952067"/>
            <a:ext cx="6096000" cy="8103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333" b="1" dirty="0">
                <a:solidFill>
                  <a:srgbClr val="7030A0"/>
                </a:solidFill>
                <a:latin typeface="Arial Black" pitchFamily="34" charset="0"/>
              </a:rPr>
              <a:t> Unit-V</a:t>
            </a:r>
          </a:p>
          <a:p>
            <a:pPr algn="ctr"/>
            <a:r>
              <a:rPr lang="en-US" sz="2333" b="1" dirty="0">
                <a:solidFill>
                  <a:srgbClr val="7030A0"/>
                </a:solidFill>
                <a:latin typeface="Arial Black" pitchFamily="34" charset="0"/>
              </a:rPr>
              <a:t>Forms </a:t>
            </a:r>
            <a:r>
              <a:rPr lang="en-US" sz="2333" b="1">
                <a:solidFill>
                  <a:srgbClr val="7030A0"/>
                </a:solidFill>
                <a:latin typeface="Arial Black" pitchFamily="34" charset="0"/>
              </a:rPr>
              <a:t>Of Communication</a:t>
            </a:r>
            <a:endParaRPr lang="en-US" sz="2333" b="1" dirty="0">
              <a:solidFill>
                <a:srgbClr val="7030A0"/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80474" y="4920712"/>
            <a:ext cx="6096000" cy="116935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333" b="1" dirty="0">
                <a:solidFill>
                  <a:srgbClr val="FF0000"/>
                </a:solidFill>
              </a:rPr>
              <a:t>Dr. T. KUMUTHAVALLI</a:t>
            </a:r>
          </a:p>
          <a:p>
            <a:pPr algn="ctr"/>
            <a:r>
              <a:rPr lang="en-US" sz="2333" b="1" dirty="0">
                <a:solidFill>
                  <a:schemeClr val="accent6"/>
                </a:solidFill>
              </a:rPr>
              <a:t>Associate Professor </a:t>
            </a:r>
          </a:p>
          <a:p>
            <a:pPr algn="ctr"/>
            <a:r>
              <a:rPr lang="en-US" sz="2333" b="1" dirty="0">
                <a:solidFill>
                  <a:schemeClr val="accent6"/>
                </a:solidFill>
              </a:rPr>
              <a:t>Department of Lifelong Learning</a:t>
            </a:r>
            <a:endParaRPr lang="en-US" sz="2333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8D5D4A3-787D-F17F-561E-4409A1CB0633}"/>
              </a:ext>
            </a:extLst>
          </p:cNvPr>
          <p:cNvSpPr txBox="1"/>
          <p:nvPr/>
        </p:nvSpPr>
        <p:spPr>
          <a:xfrm>
            <a:off x="344129" y="442452"/>
            <a:ext cx="8799871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/>
              <a:t>The Telephone in Communication</a:t>
            </a:r>
          </a:p>
          <a:p>
            <a:endParaRPr lang="en-US" sz="32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Importance of the Telephone: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Fast, direct, and personal communication tool.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Used for both formal and informal communication.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Key Points for Effective Telephone Communication: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Be Prepared:</a:t>
            </a:r>
            <a:r>
              <a:rPr lang="en-US" sz="2400" dirty="0"/>
              <a:t> Know the purpose of the call.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Speak Clearly:</a:t>
            </a:r>
            <a:r>
              <a:rPr lang="en-US" sz="2400" dirty="0"/>
              <a:t> Use a friendly, professional tone.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Listen Actively:</a:t>
            </a:r>
            <a:r>
              <a:rPr lang="en-US" sz="2400" dirty="0"/>
              <a:t> Ensure the other party feels heard.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Take Notes:</a:t>
            </a:r>
            <a:r>
              <a:rPr lang="en-US" sz="2400" dirty="0"/>
              <a:t> Record important information during the conversation.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End Politely:</a:t>
            </a:r>
            <a:r>
              <a:rPr lang="en-US" sz="2400" dirty="0"/>
              <a:t> Summarize action steps and confirm any follow-up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04345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D975C7A-6129-0C76-F296-E75E49710AAD}"/>
              </a:ext>
            </a:extLst>
          </p:cNvPr>
          <p:cNvSpPr txBox="1"/>
          <p:nvPr/>
        </p:nvSpPr>
        <p:spPr>
          <a:xfrm>
            <a:off x="560439" y="550608"/>
            <a:ext cx="8927689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Handling Complaints and Grievances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Understanding Complaints and Grievances: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Complaint:</a:t>
            </a:r>
            <a:r>
              <a:rPr lang="en-US" sz="2400" dirty="0"/>
              <a:t> Dissatisfaction with a product or service.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Grievance:</a:t>
            </a:r>
            <a:r>
              <a:rPr lang="en-US" sz="2400" dirty="0"/>
              <a:t> A more formal complaint, often related to workplace issues.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Steps to Handle Complaints and Grievances: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Listen Actively:</a:t>
            </a:r>
            <a:r>
              <a:rPr lang="en-US" sz="2400" dirty="0"/>
              <a:t> Give the customer or employee your full attention.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Empathize:</a:t>
            </a:r>
            <a:r>
              <a:rPr lang="en-US" sz="2400" dirty="0"/>
              <a:t> Acknowledge their feelings.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Apologize if Necessary:</a:t>
            </a:r>
            <a:r>
              <a:rPr lang="en-US" sz="2400" dirty="0"/>
              <a:t> Apologize for the inconvenience caused.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Offer Solutions:</a:t>
            </a:r>
            <a:r>
              <a:rPr lang="en-US" sz="2400" dirty="0"/>
              <a:t> Provide a resolution or alternative.</a:t>
            </a:r>
          </a:p>
          <a:p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589831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3CF5A0E-F1C0-D64F-4C76-CE5A9E2E2F63}"/>
              </a:ext>
            </a:extLst>
          </p:cNvPr>
          <p:cNvSpPr txBox="1"/>
          <p:nvPr/>
        </p:nvSpPr>
        <p:spPr>
          <a:xfrm>
            <a:off x="560439" y="412955"/>
            <a:ext cx="9586451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Answering Enquiries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Effective Enquiry Handling: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Be Prompt:</a:t>
            </a:r>
            <a:r>
              <a:rPr lang="en-US" sz="2400" dirty="0"/>
              <a:t> Respond to inquiries quickly to maintain trust.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Provide Accurate Information:</a:t>
            </a:r>
            <a:r>
              <a:rPr lang="en-US" sz="2400" dirty="0"/>
              <a:t> Ensure your response is correct and clear.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Maintain Professionalism:</a:t>
            </a:r>
            <a:r>
              <a:rPr lang="en-US" sz="2400" dirty="0"/>
              <a:t> Be polite, courteous, and respectful.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Clarify the Request:</a:t>
            </a:r>
            <a:r>
              <a:rPr lang="en-US" sz="2400" dirty="0"/>
              <a:t> If unclear, ask questions to better understand the enquiry.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Follow-up:</a:t>
            </a:r>
            <a:r>
              <a:rPr lang="en-US" sz="2400" dirty="0"/>
              <a:t> Offer additional assistance if needed, ensuring the customer’s needs are fully met.</a:t>
            </a:r>
          </a:p>
        </p:txBody>
      </p:sp>
    </p:spTree>
    <p:extLst>
      <p:ext uri="{BB962C8B-B14F-4D97-AF65-F5344CB8AC3E}">
        <p14:creationId xmlns:p14="http://schemas.microsoft.com/office/powerpoint/2010/main" val="2176161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85E24C2-1467-B0ED-4CEE-14CEA5FC595E}"/>
              </a:ext>
            </a:extLst>
          </p:cNvPr>
          <p:cNvSpPr txBox="1"/>
          <p:nvPr/>
        </p:nvSpPr>
        <p:spPr>
          <a:xfrm>
            <a:off x="314631" y="471948"/>
            <a:ext cx="9714271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Interviews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Purpose of Interviews: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To assess qualifications, skills, and cultural fit (in job interviews).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To gather information or opinions (in journalistic or research interviews).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Key Steps in Conducting an Interview: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Preparation:</a:t>
            </a:r>
            <a:r>
              <a:rPr lang="en-US" sz="2400" dirty="0"/>
              <a:t> Review the candidate's resume or the interview topic beforehand.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Questioning:</a:t>
            </a:r>
            <a:r>
              <a:rPr lang="en-US" sz="2400" dirty="0"/>
              <a:t> Use open-ended questions to gather detailed responses.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Active Listening:</a:t>
            </a:r>
            <a:r>
              <a:rPr lang="en-US" sz="2400" dirty="0"/>
              <a:t> Pay attention and follow up on interesting points.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Closing:</a:t>
            </a:r>
            <a:r>
              <a:rPr lang="en-US" sz="2400" dirty="0"/>
              <a:t> End with a thank you and outline the next steps.</a:t>
            </a:r>
          </a:p>
        </p:txBody>
      </p:sp>
    </p:spTree>
    <p:extLst>
      <p:ext uri="{BB962C8B-B14F-4D97-AF65-F5344CB8AC3E}">
        <p14:creationId xmlns:p14="http://schemas.microsoft.com/office/powerpoint/2010/main" val="3846089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840D6A-5772-D139-09E7-48CD85135F40}"/>
              </a:ext>
            </a:extLst>
          </p:cNvPr>
          <p:cNvSpPr txBox="1"/>
          <p:nvPr/>
        </p:nvSpPr>
        <p:spPr>
          <a:xfrm>
            <a:off x="353961" y="393290"/>
            <a:ext cx="8797413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Interview Techniques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For Interviewers:</a:t>
            </a:r>
          </a:p>
          <a:p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Structured Questions:</a:t>
            </a:r>
            <a:r>
              <a:rPr lang="en-US" sz="2400" dirty="0"/>
              <a:t> Ensure consistency across interviews for comparison.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Behavioral Questions:</a:t>
            </a:r>
            <a:r>
              <a:rPr lang="en-US" sz="2400" dirty="0"/>
              <a:t> Use questions that explore past behavior as an indicator of future performance.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Non-verbal Cues:</a:t>
            </a:r>
            <a:r>
              <a:rPr lang="en-US" sz="2400" dirty="0"/>
              <a:t> Observe body language and other non-verbal signals.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Active Listening:</a:t>
            </a:r>
            <a:r>
              <a:rPr lang="en-US" sz="2400" dirty="0"/>
              <a:t> Listen more than you speak and avoid interrupting.</a:t>
            </a:r>
          </a:p>
        </p:txBody>
      </p:sp>
    </p:spTree>
    <p:extLst>
      <p:ext uri="{BB962C8B-B14F-4D97-AF65-F5344CB8AC3E}">
        <p14:creationId xmlns:p14="http://schemas.microsoft.com/office/powerpoint/2010/main" val="3310522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EE46592-BFA5-56E1-909D-DA5C7E6653F8}"/>
              </a:ext>
            </a:extLst>
          </p:cNvPr>
          <p:cNvSpPr txBox="1"/>
          <p:nvPr/>
        </p:nvSpPr>
        <p:spPr>
          <a:xfrm>
            <a:off x="1" y="1"/>
            <a:ext cx="10382864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Suggestions for a Successful Speech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Preparation is Key: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Know Your Audience:</a:t>
            </a:r>
            <a:r>
              <a:rPr lang="en-US" sz="2400" dirty="0"/>
              <a:t> Understand their expectations and background.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Organize Your Thoughts:</a:t>
            </a:r>
            <a:r>
              <a:rPr lang="en-US" sz="2400" dirty="0"/>
              <a:t> Structure your speech logically (Introduction, Body, Conclusion).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Practice:</a:t>
            </a:r>
            <a:r>
              <a:rPr lang="en-US" sz="2400" dirty="0"/>
              <a:t> Rehearse your speech several times to gain confidence.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Delivery Tips: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Start Strong:</a:t>
            </a:r>
            <a:r>
              <a:rPr lang="en-US" sz="2400" dirty="0"/>
              <a:t> Capture the audience’s attention right away.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Maintain Eye Contact:</a:t>
            </a:r>
            <a:r>
              <a:rPr lang="en-US" sz="2400" dirty="0"/>
              <a:t> Engage your audience with direct eye contact.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Vary Your Tone:</a:t>
            </a:r>
            <a:r>
              <a:rPr lang="en-US" sz="2400" dirty="0"/>
              <a:t> Avoid a monotonous tone; vary your pitch and speed.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Use Pauses:</a:t>
            </a:r>
            <a:r>
              <a:rPr lang="en-US" sz="2400" dirty="0"/>
              <a:t> Use pauses for emphasis and to give your audience time to digest information.</a:t>
            </a:r>
          </a:p>
        </p:txBody>
      </p:sp>
    </p:spTree>
    <p:extLst>
      <p:ext uri="{BB962C8B-B14F-4D97-AF65-F5344CB8AC3E}">
        <p14:creationId xmlns:p14="http://schemas.microsoft.com/office/powerpoint/2010/main" val="256616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B0A3C8C-1FF1-773C-914D-977CE208B074}"/>
              </a:ext>
            </a:extLst>
          </p:cNvPr>
          <p:cNvSpPr txBox="1"/>
          <p:nvPr/>
        </p:nvSpPr>
        <p:spPr>
          <a:xfrm>
            <a:off x="412955" y="530945"/>
            <a:ext cx="10353368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Qualities of a Good Speaker</a:t>
            </a:r>
          </a:p>
          <a:p>
            <a:endParaRPr lang="en-US" sz="3600" b="1" dirty="0"/>
          </a:p>
          <a:p>
            <a:r>
              <a:rPr lang="en-US" sz="2400" b="1" dirty="0"/>
              <a:t>Confidence:</a:t>
            </a:r>
            <a:r>
              <a:rPr lang="en-US" sz="2400" dirty="0"/>
              <a:t> Speak with conviction and self-assurance.</a:t>
            </a:r>
          </a:p>
          <a:p>
            <a:endParaRPr lang="en-US" sz="2400" dirty="0"/>
          </a:p>
          <a:p>
            <a:r>
              <a:rPr lang="en-US" sz="2400" b="1" dirty="0"/>
              <a:t>Clarity:</a:t>
            </a:r>
            <a:r>
              <a:rPr lang="en-US" sz="2400" dirty="0"/>
              <a:t> Articulate your ideas clearly and concisely.</a:t>
            </a:r>
          </a:p>
          <a:p>
            <a:endParaRPr lang="en-US" sz="2400" dirty="0"/>
          </a:p>
          <a:p>
            <a:r>
              <a:rPr lang="en-US" sz="2400" b="1" dirty="0"/>
              <a:t>Engagement:</a:t>
            </a:r>
            <a:r>
              <a:rPr lang="en-US" sz="2400" dirty="0"/>
              <a:t> Maintain interest through storytelling, humor, or interesting facts.</a:t>
            </a:r>
          </a:p>
          <a:p>
            <a:endParaRPr lang="en-US" sz="2400" dirty="0"/>
          </a:p>
          <a:p>
            <a:r>
              <a:rPr lang="en-US" sz="2400" b="1" dirty="0"/>
              <a:t>Authenticity:</a:t>
            </a:r>
            <a:r>
              <a:rPr lang="en-US" sz="2400" dirty="0"/>
              <a:t> Be yourself; authenticity helps build trust with your audience.</a:t>
            </a:r>
          </a:p>
          <a:p>
            <a:endParaRPr lang="en-US" sz="2400" dirty="0"/>
          </a:p>
          <a:p>
            <a:r>
              <a:rPr lang="en-US" sz="2400" b="1" dirty="0"/>
              <a:t>Listening:</a:t>
            </a:r>
            <a:r>
              <a:rPr lang="en-US" sz="2400" dirty="0"/>
              <a:t> Be responsive to feedback and questions during the speech.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758519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549EF00-4236-9E4E-C69E-B475DDA29801}"/>
              </a:ext>
            </a:extLst>
          </p:cNvPr>
          <p:cNvSpPr txBox="1"/>
          <p:nvPr/>
        </p:nvSpPr>
        <p:spPr>
          <a:xfrm>
            <a:off x="127819" y="432619"/>
            <a:ext cx="9023555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Summary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Effective Communication is Key:</a:t>
            </a:r>
            <a:r>
              <a:rPr lang="en-US" sz="2400" dirty="0"/>
              <a:t> Whether oral or written, communication impacts your professional and personal success.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Tools and Techniques:</a:t>
            </a:r>
            <a:r>
              <a:rPr lang="en-US" sz="2400" dirty="0"/>
              <a:t> From the telephone to teleconferencing, choosing the right medium for your message is crucial.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Good Speaker Qualities:</a:t>
            </a:r>
            <a:r>
              <a:rPr lang="en-US" sz="2400" dirty="0"/>
              <a:t> A strong speaker connects with the audience, conveys messages clearly, and engages effectively.</a:t>
            </a:r>
          </a:p>
        </p:txBody>
      </p:sp>
    </p:spTree>
    <p:extLst>
      <p:ext uri="{BB962C8B-B14F-4D97-AF65-F5344CB8AC3E}">
        <p14:creationId xmlns:p14="http://schemas.microsoft.com/office/powerpoint/2010/main" val="658451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</TotalTime>
  <Words>640</Words>
  <Application>Microsoft Office PowerPoint</Application>
  <PresentationFormat>Widescreen</PresentationFormat>
  <Paragraphs>95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Aharoni</vt:lpstr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Janaki Ramaswamy</dc:creator>
  <cp:lastModifiedBy>Janaki Ramaswamy</cp:lastModifiedBy>
  <cp:revision>2</cp:revision>
  <dcterms:created xsi:type="dcterms:W3CDTF">2024-12-07T02:46:54Z</dcterms:created>
  <dcterms:modified xsi:type="dcterms:W3CDTF">2024-12-07T07:41:42Z</dcterms:modified>
</cp:coreProperties>
</file>