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70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C13A-BAFA-4975-8E88-BA430A1369D4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E85DA-910B-496F-8F0B-4712A6DD9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61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C13A-BAFA-4975-8E88-BA430A1369D4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E85DA-910B-496F-8F0B-4712A6DD9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45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C13A-BAFA-4975-8E88-BA430A1369D4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E85DA-910B-496F-8F0B-4712A6DD9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08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C13A-BAFA-4975-8E88-BA430A1369D4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E85DA-910B-496F-8F0B-4712A6DD9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45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C13A-BAFA-4975-8E88-BA430A1369D4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E85DA-910B-496F-8F0B-4712A6DD9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008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C13A-BAFA-4975-8E88-BA430A1369D4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E85DA-910B-496F-8F0B-4712A6DD9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49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C13A-BAFA-4975-8E88-BA430A1369D4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E85DA-910B-496F-8F0B-4712A6DD9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04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C13A-BAFA-4975-8E88-BA430A1369D4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E85DA-910B-496F-8F0B-4712A6DD9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2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C13A-BAFA-4975-8E88-BA430A1369D4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E85DA-910B-496F-8F0B-4712A6DD9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23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C13A-BAFA-4975-8E88-BA430A1369D4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E85DA-910B-496F-8F0B-4712A6DD9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87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C13A-BAFA-4975-8E88-BA430A1369D4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E85DA-910B-496F-8F0B-4712A6DD9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57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FC13A-BAFA-4975-8E88-BA430A1369D4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E85DA-910B-496F-8F0B-4712A6DD9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79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93787"/>
            <a:ext cx="9144000" cy="2387600"/>
          </a:xfrm>
        </p:spPr>
        <p:txBody>
          <a:bodyPr/>
          <a:lstStyle/>
          <a:p>
            <a:r>
              <a:rPr lang="en-US" dirty="0" smtClean="0"/>
              <a:t>PROGRAMMING LANGUAGES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676900" y="535486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dirty="0"/>
              <a:t>P. Sumathy</a:t>
            </a:r>
          </a:p>
          <a:p>
            <a:pPr algn="r">
              <a:spcBef>
                <a:spcPts val="0"/>
              </a:spcBef>
            </a:pPr>
            <a:r>
              <a:rPr lang="en-US" dirty="0"/>
              <a:t>Assistant Professor</a:t>
            </a:r>
          </a:p>
          <a:p>
            <a:pPr algn="r">
              <a:spcBef>
                <a:spcPts val="0"/>
              </a:spcBef>
            </a:pPr>
            <a:r>
              <a:rPr lang="en-US" dirty="0"/>
              <a:t>Department of Computer Science</a:t>
            </a:r>
          </a:p>
          <a:p>
            <a:pPr algn="r">
              <a:spcBef>
                <a:spcPts val="0"/>
              </a:spcBef>
            </a:pPr>
            <a:r>
              <a:rPr lang="en-US" dirty="0"/>
              <a:t>Bharathidasan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110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5775" y="751612"/>
            <a:ext cx="848677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Stages in translation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process of translation of a program from its original syntax into executable form is central in every programming language implementation. Translation may divide into two major parts: the </a:t>
            </a:r>
            <a:r>
              <a:rPr lang="en-US" sz="28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of the input source program and the </a:t>
            </a:r>
            <a:r>
              <a:rPr lang="en-US" sz="28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synthesis</a:t>
            </a:r>
            <a:r>
              <a:rPr lang="en-US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of the executable object program.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Synthesis of the Object Program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 final stages of translation are concerned with the construction of the executable program from the outputs produced by the semantic analyzer.</a:t>
            </a:r>
          </a:p>
        </p:txBody>
      </p:sp>
    </p:spTree>
    <p:extLst>
      <p:ext uri="{BB962C8B-B14F-4D97-AF65-F5344CB8AC3E}">
        <p14:creationId xmlns:p14="http://schemas.microsoft.com/office/powerpoint/2010/main" val="599199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828836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4800" dirty="0" smtClean="0"/>
              <a:t>Thank You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857215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2951" y="571501"/>
            <a:ext cx="10001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Basics: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62076" y="1309033"/>
            <a:ext cx="9910762" cy="4457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computer is an electronic device capable of manipulating number and symbols, first taking input, processing it, storing and giving out output under a control of set instructions which is known as a program.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general purpose computer requires the following hardware components: memory, storage device (hard disk drive), input device (keyboard, mouse etc.), output device (screen, printer etc.) and central processing unit (CPU).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 other components are involved in addition to the listed components to work together efficiently.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780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3101" y="1447799"/>
            <a:ext cx="7224712" cy="510546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00100" y="557213"/>
            <a:ext cx="73009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Basic Structure of Computer: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390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8611" y="117693"/>
            <a:ext cx="115728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Input Unit:</a:t>
            </a:r>
            <a:endParaRPr lang="en-US" sz="24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unit contains devices with the help of which we enter data into computer.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unit makes link between user and computer.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input devices translate the information into the form understandable by computer.</a:t>
            </a:r>
          </a:p>
          <a:p>
            <a:r>
              <a:rPr lang="en-US" sz="24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CPU (Central Processing Unit):</a:t>
            </a:r>
            <a:endParaRPr lang="en-US" sz="24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CPU is considered as the brain of the computer. CPU performs all types of data processing operations.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 stores data, intermediate results and instructions(program).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 controls the operation of all parts of computer.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CPU itself has following three components</a:t>
            </a:r>
          </a:p>
          <a:p>
            <a:pPr marL="1714500" lvl="3" indent="-342900">
              <a:buFont typeface="Wingdings" panose="05000000000000000000" pitchFamily="2" charset="2"/>
              <a:buChar char="Ø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ALU(Arithmetic Logic Unit)</a:t>
            </a:r>
          </a:p>
          <a:p>
            <a:pPr marL="1714500" lvl="3" indent="-342900">
              <a:buFont typeface="Wingdings" panose="05000000000000000000" pitchFamily="2" charset="2"/>
              <a:buChar char="Ø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Memory Unit</a:t>
            </a:r>
          </a:p>
          <a:p>
            <a:pPr marL="1714500" lvl="3" indent="-342900">
              <a:buFont typeface="Wingdings" panose="05000000000000000000" pitchFamily="2" charset="2"/>
              <a:buChar char="Ø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Control Unit</a:t>
            </a:r>
          </a:p>
          <a:p>
            <a:r>
              <a:rPr lang="en-US" sz="24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Output Unit:</a:t>
            </a:r>
            <a:endParaRPr lang="en-US" sz="24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Output unit consists of devices with the help of which we get the information from computer.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unit is a link between computer and users.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Output devices translate the computer’s output into the form understandable by users.</a:t>
            </a:r>
            <a:endParaRPr lang="en-US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976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63" y="269052"/>
            <a:ext cx="10372725" cy="455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Computer-System Operation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I/O devices and the CPU can execute concurrently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Each device controller is in charge of a particular device type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Each device controller has a local buffer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CPU moves data from/to main memory to/from local buffers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I/O is from the device to local buffer of controller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Device controller informs CPU that it has finished its operation by causing an interrupt</a:t>
            </a:r>
            <a:endParaRPr lang="en-US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084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1179" y="1489743"/>
            <a:ext cx="9214421" cy="456875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7213" y="714375"/>
            <a:ext cx="651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System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360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0113" y="751820"/>
            <a:ext cx="1077277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0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source file has many names whose properties need to be determined.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0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meaning of these properties might be determined at different phases of the life cycle of a program.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0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Examples of such properties include the set of values associated with a type; the type of a variable; the memory location of the compiled function; the value stored in a variable, and so forth. 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0" i="0" u="none" strike="noStrik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Binding</a:t>
            </a:r>
            <a:r>
              <a:rPr lang="en-US" sz="2800" b="0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is the act of associating properties with names. Binding time is the moment in the program's life cycle when this association occurs.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488" y="228600"/>
            <a:ext cx="9744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Binding: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946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0150" y="1060728"/>
            <a:ext cx="8229600" cy="4457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Language or Programming Language in computer science is an artificial language used to write a sequence of instructions (a computer program) that can be run by a computer.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Similar to natural languages, such as English, programming languages have a vocabulary, grammar, and syntax.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languages used to program computers must have simple logical structures, and the rules for their grammar, spelling, and punctuation must be precise.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7225" y="442913"/>
            <a:ext cx="8186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 Translation Issues: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515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0088" y="490954"/>
            <a:ext cx="847248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Programming Language Syntax</a:t>
            </a:r>
            <a:r>
              <a:rPr lang="en-US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Syntax</a:t>
            </a:r>
            <a:r>
              <a:rPr lang="en-US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is defined as “the arrangement of words as elements in a sentence to show their relationship”; it also describes the sequence of symbols that make up valid programs. In other </a:t>
            </a:r>
            <a:r>
              <a:rPr lang="en-US" sz="24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en-US" sz="2400" b="0" i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syntax</a:t>
            </a:r>
            <a:r>
              <a:rPr lang="en-US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is the study of how words combine to make sentences.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order of words in sentences varies from language to language. Syntax provides significant information needed for understanding a program and provides much needed information toward the translation of the source program into an object program.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There are some other attributes under the </a:t>
            </a:r>
            <a:r>
              <a:rPr lang="en-US" sz="24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semantics </a:t>
            </a:r>
            <a:r>
              <a:rPr lang="en-US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that are not always determined in syntax rules such as the use of declarations, operations, sequence control and referencing environments. In other words </a:t>
            </a:r>
            <a:r>
              <a:rPr lang="en-US" sz="24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syntax </a:t>
            </a:r>
            <a:r>
              <a:rPr lang="en-US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 a “solved problem”.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920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446</Words>
  <Application>Microsoft Office PowerPoint</Application>
  <PresentationFormat>Custom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PROGRAMMING LANGUAGES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LANGUAGES</dc:title>
  <dc:creator>Jemimah</dc:creator>
  <cp:lastModifiedBy>MUTHU</cp:lastModifiedBy>
  <cp:revision>10</cp:revision>
  <dcterms:created xsi:type="dcterms:W3CDTF">2019-01-31T07:46:02Z</dcterms:created>
  <dcterms:modified xsi:type="dcterms:W3CDTF">2019-02-02T15:18:31Z</dcterms:modified>
</cp:coreProperties>
</file>